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Sheet1!$A$2:$A$21</c:f>
              <c:strCache>
                <c:ptCount val="20"/>
                <c:pt idx="0">
                  <c:v>肖申克的救赎</c:v>
                </c:pt>
                <c:pt idx="1">
                  <c:v>霸王别姬</c:v>
                </c:pt>
                <c:pt idx="2">
                  <c:v>这个杀手不太冷</c:v>
                </c:pt>
                <c:pt idx="3">
                  <c:v>阿甘正传</c:v>
                </c:pt>
                <c:pt idx="4">
                  <c:v>美丽人生</c:v>
                </c:pt>
                <c:pt idx="5">
                  <c:v>千与千寻</c:v>
                </c:pt>
                <c:pt idx="6">
                  <c:v>泰坦尼克号</c:v>
                </c:pt>
                <c:pt idx="7">
                  <c:v>辛德勒的名单</c:v>
                </c:pt>
                <c:pt idx="8">
                  <c:v>盗梦空间</c:v>
                </c:pt>
                <c:pt idx="9">
                  <c:v>机器人总动员</c:v>
                </c:pt>
                <c:pt idx="10">
                  <c:v>海上钢琴师</c:v>
                </c:pt>
                <c:pt idx="11">
                  <c:v>三傻大闹宝莱坞</c:v>
                </c:pt>
                <c:pt idx="12">
                  <c:v>忠犬八公的故事</c:v>
                </c:pt>
                <c:pt idx="13">
                  <c:v>放牛班的春天</c:v>
                </c:pt>
                <c:pt idx="14">
                  <c:v>大话西游之大圣娶亲</c:v>
                </c:pt>
                <c:pt idx="15">
                  <c:v>楚门的世界</c:v>
                </c:pt>
                <c:pt idx="16">
                  <c:v>教父</c:v>
                </c:pt>
                <c:pt idx="17">
                  <c:v>龙猫</c:v>
                </c:pt>
                <c:pt idx="18">
                  <c:v>熔炉</c:v>
                </c:pt>
                <c:pt idx="19">
                  <c:v>乱世佳人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9.6</c:v>
                </c:pt>
                <c:pt idx="1">
                  <c:v>9.5</c:v>
                </c:pt>
                <c:pt idx="2">
                  <c:v>9.4</c:v>
                </c:pt>
                <c:pt idx="3">
                  <c:v>9.4</c:v>
                </c:pt>
                <c:pt idx="4">
                  <c:v>9.5</c:v>
                </c:pt>
                <c:pt idx="5">
                  <c:v>9.2</c:v>
                </c:pt>
                <c:pt idx="6">
                  <c:v>9.2</c:v>
                </c:pt>
                <c:pt idx="7">
                  <c:v>9.4</c:v>
                </c:pt>
                <c:pt idx="8">
                  <c:v>9.3</c:v>
                </c:pt>
                <c:pt idx="9">
                  <c:v>9.3</c:v>
                </c:pt>
                <c:pt idx="10">
                  <c:v>9.2</c:v>
                </c:pt>
                <c:pt idx="11">
                  <c:v>9.2</c:v>
                </c:pt>
                <c:pt idx="12">
                  <c:v>9.2</c:v>
                </c:pt>
                <c:pt idx="13">
                  <c:v>9.2</c:v>
                </c:pt>
                <c:pt idx="14">
                  <c:v>9.2</c:v>
                </c:pt>
                <c:pt idx="15">
                  <c:v>9.1</c:v>
                </c:pt>
                <c:pt idx="16">
                  <c:v>9.2</c:v>
                </c:pt>
                <c:pt idx="17">
                  <c:v>9.1</c:v>
                </c:pt>
                <c:pt idx="18">
                  <c:v>9.2</c:v>
                </c:pt>
                <c:pt idx="19">
                  <c:v>9.2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0"/>
          <a:ext cx="9144000" cy="7315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