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11"/>
    <p:restoredTop sz="94674"/>
  </p:normalViewPr>
  <p:slideViewPr>
    <p:cSldViewPr snapToGrid="0" snapToObjects="1">
      <p:cViewPr varScale="1">
        <p:scale>
          <a:sx n="132" d="100"/>
          <a:sy n="132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249ECE4-F4FD-DA46-A0C4-6AB9744F66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8357EA-9325-F24C-A824-4933A9B2E4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13C54-54E8-294A-8B68-150B4D7C7B7F}" type="datetimeFigureOut">
              <a:rPr kumimoji="1" lang="zh-CN" altLang="en-US" smtClean="0"/>
              <a:t>2018/3/29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885EF6-6AB9-2149-994B-4FEDB1F4EE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6F7D85-6B16-3848-81A8-7E12CAFBEB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853B0-8C0A-FA4F-A492-9BE233BA8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964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6E95A34D-D076-0F4B-ABF9-EB89C38E2D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502" y="470988"/>
            <a:ext cx="11983453" cy="847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rgbClr val="00B0F0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</a:defRPr>
            </a:lvl1pPr>
          </a:lstStyle>
          <a:p>
            <a:pPr lvl="0"/>
            <a:r>
              <a:rPr kumimoji="1" lang="zh-Hans" altLang="en-US" dirty="0"/>
              <a:t>电影名</a:t>
            </a:r>
            <a:endParaRPr kumimoji="1" lang="zh-CN" altLang="en-US" dirty="0"/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5318F4BD-F48D-B24D-8CD3-DA19FFB626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24784" y="1944838"/>
            <a:ext cx="3166979" cy="4105343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0" name="内容占位符 19">
            <a:extLst>
              <a:ext uri="{FF2B5EF4-FFF2-40B4-BE49-F238E27FC236}">
                <a16:creationId xmlns:a16="http://schemas.microsoft.com/office/drawing/2014/main" id="{5EF9A82E-2117-6B45-9B98-A4EE83A4163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724785" y="3530182"/>
            <a:ext cx="4554768" cy="2519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Yuanti SC" panose="02010600040101010101" pitchFamily="2" charset="-122"/>
                <a:ea typeface="Yuanti SC" panose="02010600040101010101" pitchFamily="2" charset="-122"/>
              </a:defRPr>
            </a:lvl1pPr>
          </a:lstStyle>
          <a:p>
            <a:pPr lvl="0"/>
            <a:r>
              <a:rPr kumimoji="1" lang="zh-Hans" altLang="en-US" dirty="0"/>
              <a:t>内容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5D49CD-712A-654C-B791-BA9562C949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35000" y="1944838"/>
            <a:ext cx="2134338" cy="11378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>
                <a:solidFill>
                  <a:srgbClr val="00B050"/>
                </a:solidFill>
                <a:latin typeface="FZCuHeiSongS-B-GB" panose="02000000000000000000" pitchFamily="2" charset="-122"/>
                <a:ea typeface="FZCuHeiSongS-B-GB" panose="02000000000000000000" pitchFamily="2" charset="-122"/>
              </a:defRPr>
            </a:lvl1pPr>
          </a:lstStyle>
          <a:p>
            <a:pPr lvl="0"/>
            <a:r>
              <a:rPr kumimoji="1" lang="zh-Hans" altLang="en-US" dirty="0"/>
              <a:t>评分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5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30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CF1DD-17ED-E048-AF43-AF188DE9020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66B2AF-1D75-274A-BBF5-B81F729672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472165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FZCuHeiSongS-B-GB</vt:lpstr>
      <vt:lpstr>Yuanti SC</vt:lpstr>
      <vt:lpstr>Arial</vt:lpstr>
      <vt:lpstr>自定义设计方案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office365</dc:creator>
  <cp:lastModifiedBy>office365</cp:lastModifiedBy>
  <cp:revision>7</cp:revision>
  <dcterms:created xsi:type="dcterms:W3CDTF">2018-03-29T04:02:15Z</dcterms:created>
  <dcterms:modified xsi:type="dcterms:W3CDTF">2018-03-29T06:20:32Z</dcterms:modified>
</cp:coreProperties>
</file>