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072" r:id="rId2"/>
    <p:sldId id="3103" r:id="rId3"/>
    <p:sldId id="3074" r:id="rId4"/>
    <p:sldId id="3109" r:id="rId5"/>
    <p:sldId id="3113" r:id="rId6"/>
    <p:sldId id="3112" r:id="rId7"/>
    <p:sldId id="3126" r:id="rId8"/>
    <p:sldId id="3114" r:id="rId9"/>
    <p:sldId id="3115" r:id="rId10"/>
    <p:sldId id="3116" r:id="rId11"/>
    <p:sldId id="3117" r:id="rId12"/>
    <p:sldId id="3118" r:id="rId13"/>
    <p:sldId id="3119" r:id="rId14"/>
    <p:sldId id="3120" r:id="rId15"/>
    <p:sldId id="3121" r:id="rId16"/>
    <p:sldId id="3122" r:id="rId17"/>
    <p:sldId id="3127" r:id="rId18"/>
    <p:sldId id="3129" r:id="rId19"/>
    <p:sldId id="3130" r:id="rId20"/>
    <p:sldId id="3131" r:id="rId21"/>
    <p:sldId id="3128" r:id="rId22"/>
    <p:sldId id="3123" r:id="rId23"/>
    <p:sldId id="310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6"/>
    <a:srgbClr val="1CB7F1"/>
    <a:srgbClr val="8ED7F1"/>
    <a:srgbClr val="D52C0A"/>
    <a:srgbClr val="535353"/>
    <a:srgbClr val="30B9C3"/>
    <a:srgbClr val="157DA8"/>
    <a:srgbClr val="8EC436"/>
    <a:srgbClr val="865523"/>
    <a:srgbClr val="E8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 autoAdjust="0"/>
    <p:restoredTop sz="92986" autoAdjust="0"/>
  </p:normalViewPr>
  <p:slideViewPr>
    <p:cSldViewPr>
      <p:cViewPr varScale="1">
        <p:scale>
          <a:sx n="69" d="100"/>
          <a:sy n="69" d="100"/>
        </p:scale>
        <p:origin x="710" y="6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F50A3-791A-4D7A-B707-369CA2C804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C7BB9D-BA75-41A7-8A87-F982FDFA90E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98652CCA-A269-4106-B1B7-13FCB9EDC160}" type="parTrans" cxnId="{130D9A0A-C244-4E9A-B26D-FD78459BAAB5}">
      <dgm:prSet/>
      <dgm:spPr/>
      <dgm:t>
        <a:bodyPr/>
        <a:lstStyle/>
        <a:p>
          <a:endParaRPr lang="zh-CN" altLang="en-US"/>
        </a:p>
      </dgm:t>
    </dgm:pt>
    <dgm:pt modelId="{1B3446BC-0169-4018-9C0C-16E9011BFF9D}" type="sibTrans" cxnId="{130D9A0A-C244-4E9A-B26D-FD78459BAAB5}">
      <dgm:prSet/>
      <dgm:spPr/>
      <dgm:t>
        <a:bodyPr/>
        <a:lstStyle/>
        <a:p>
          <a:endParaRPr lang="zh-CN" altLang="en-US"/>
        </a:p>
      </dgm:t>
    </dgm:pt>
    <dgm:pt modelId="{B500D52E-AFFA-414B-8915-623697E3FFC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学生</a:t>
          </a:r>
        </a:p>
      </dgm:t>
    </dgm:pt>
    <dgm:pt modelId="{4A603D51-E8CB-4F81-91D0-FB8BB50AD0AA}" type="parTrans" cxnId="{B34BB7B5-0066-4193-B5C9-E4A6E893D1D5}">
      <dgm:prSet/>
      <dgm:spPr/>
      <dgm:t>
        <a:bodyPr/>
        <a:lstStyle/>
        <a:p>
          <a:endParaRPr lang="zh-CN" altLang="en-US"/>
        </a:p>
      </dgm:t>
    </dgm:pt>
    <dgm:pt modelId="{3ED8697F-74A7-4218-81BC-F6A465C1DDEF}" type="sibTrans" cxnId="{B34BB7B5-0066-4193-B5C9-E4A6E893D1D5}">
      <dgm:prSet/>
      <dgm:spPr/>
      <dgm:t>
        <a:bodyPr/>
        <a:lstStyle/>
        <a:p>
          <a:endParaRPr lang="zh-CN" altLang="en-US"/>
        </a:p>
      </dgm:t>
    </dgm:pt>
    <dgm:pt modelId="{83223955-1E2E-4CDF-90E2-F24313F951B6}">
      <dgm:prSet phldrT="[文本]" phldr="1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55EC5A2C-A619-44D5-863E-92BC9BB3B37E}" type="parTrans" cxnId="{ABBB62A7-C2E0-4310-B820-BFD384D84D84}">
      <dgm:prSet/>
      <dgm:spPr/>
      <dgm:t>
        <a:bodyPr/>
        <a:lstStyle/>
        <a:p>
          <a:endParaRPr lang="zh-CN" altLang="en-US"/>
        </a:p>
      </dgm:t>
    </dgm:pt>
    <dgm:pt modelId="{999E9C01-CD11-4C94-9442-E7AF92939287}" type="sibTrans" cxnId="{ABBB62A7-C2E0-4310-B820-BFD384D84D84}">
      <dgm:prSet/>
      <dgm:spPr/>
      <dgm:t>
        <a:bodyPr/>
        <a:lstStyle/>
        <a:p>
          <a:endParaRPr lang="zh-CN" altLang="en-US"/>
        </a:p>
      </dgm:t>
    </dgm:pt>
    <dgm:pt modelId="{913AD464-EC6D-4E25-8B80-A7284CD0FD5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老师</a:t>
          </a:r>
        </a:p>
      </dgm:t>
    </dgm:pt>
    <dgm:pt modelId="{02449123-1457-4E35-98CB-95F64728EBF5}" type="parTrans" cxnId="{B70D76EA-D956-46F1-8D62-BFC8C8BEDFC3}">
      <dgm:prSet/>
      <dgm:spPr/>
      <dgm:t>
        <a:bodyPr/>
        <a:lstStyle/>
        <a:p>
          <a:endParaRPr lang="zh-CN" altLang="en-US"/>
        </a:p>
      </dgm:t>
    </dgm:pt>
    <dgm:pt modelId="{BC9BEA32-A617-4789-AB9E-4C8BD6703339}" type="sibTrans" cxnId="{B70D76EA-D956-46F1-8D62-BFC8C8BEDFC3}">
      <dgm:prSet/>
      <dgm:spPr/>
      <dgm:t>
        <a:bodyPr/>
        <a:lstStyle/>
        <a:p>
          <a:endParaRPr lang="zh-CN" altLang="en-US"/>
        </a:p>
      </dgm:t>
    </dgm:pt>
    <dgm:pt modelId="{BDF14A38-A173-46BA-8392-6A8F0AB207B0}">
      <dgm:prSet phldrT="[文本]" phldr="1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56453B1F-9FEC-421C-8107-5295522C3BF0}" type="parTrans" cxnId="{6C0FCA3A-9735-4A2E-9A89-0D1B42BE7BAC}">
      <dgm:prSet/>
      <dgm:spPr/>
      <dgm:t>
        <a:bodyPr/>
        <a:lstStyle/>
        <a:p>
          <a:endParaRPr lang="zh-CN" altLang="en-US"/>
        </a:p>
      </dgm:t>
    </dgm:pt>
    <dgm:pt modelId="{AB6EC1C4-44DE-437B-817D-D2CA8BFE0876}" type="sibTrans" cxnId="{6C0FCA3A-9735-4A2E-9A89-0D1B42BE7BAC}">
      <dgm:prSet/>
      <dgm:spPr/>
      <dgm:t>
        <a:bodyPr/>
        <a:lstStyle/>
        <a:p>
          <a:endParaRPr lang="zh-CN" altLang="en-US"/>
        </a:p>
      </dgm:t>
    </dgm:pt>
    <dgm:pt modelId="{7F881CC6-F6B5-4A62-95DD-FF6DCAE9301B}" type="pres">
      <dgm:prSet presAssocID="{E5DF50A3-791A-4D7A-B707-369CA2C8048D}" presName="Name0" presStyleCnt="0">
        <dgm:presLayoutVars>
          <dgm:dir/>
          <dgm:animLvl val="lvl"/>
          <dgm:resizeHandles val="exact"/>
        </dgm:presLayoutVars>
      </dgm:prSet>
      <dgm:spPr/>
    </dgm:pt>
    <dgm:pt modelId="{25337620-9E0D-49A1-BD08-9E40240F04EB}" type="pres">
      <dgm:prSet presAssocID="{CEC7BB9D-BA75-41A7-8A87-F982FDFA90E5}" presName="composite" presStyleCnt="0"/>
      <dgm:spPr/>
    </dgm:pt>
    <dgm:pt modelId="{DF43397F-428F-480E-89EA-21EB96551636}" type="pres">
      <dgm:prSet presAssocID="{CEC7BB9D-BA75-41A7-8A87-F982FDFA90E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AFA090-2E6F-4DBF-9290-0AA1EAB9A98B}" type="pres">
      <dgm:prSet presAssocID="{CEC7BB9D-BA75-41A7-8A87-F982FDFA90E5}" presName="desTx" presStyleLbl="alignAccFollowNode1" presStyleIdx="0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8F44147A-0CEB-4A06-9675-619EDF39507E}" type="pres">
      <dgm:prSet presAssocID="{1B3446BC-0169-4018-9C0C-16E9011BFF9D}" presName="space" presStyleCnt="0"/>
      <dgm:spPr/>
    </dgm:pt>
    <dgm:pt modelId="{A67A1CC2-5CB2-4882-BE5D-C07BAAB2D24E}" type="pres">
      <dgm:prSet presAssocID="{B500D52E-AFFA-414B-8915-623697E3FFC9}" presName="composite" presStyleCnt="0"/>
      <dgm:spPr/>
    </dgm:pt>
    <dgm:pt modelId="{018578B2-D11C-4CAF-B707-D3FDF7349156}" type="pres">
      <dgm:prSet presAssocID="{B500D52E-AFFA-414B-8915-623697E3FF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84F7646-4FD9-4CD3-83A9-D1793B4F081B}" type="pres">
      <dgm:prSet presAssocID="{B500D52E-AFFA-414B-8915-623697E3FFC9}" presName="desTx" presStyleLbl="alignAccFollowNode1" presStyleIdx="1" presStyleCnt="3">
        <dgm:presLayoutVars>
          <dgm:bulletEnabled val="1"/>
        </dgm:presLayoutVars>
      </dgm:prSet>
      <dgm:spPr/>
    </dgm:pt>
    <dgm:pt modelId="{24B0801A-1C20-45C6-A92C-D7F8260AE8CA}" type="pres">
      <dgm:prSet presAssocID="{3ED8697F-74A7-4218-81BC-F6A465C1DDEF}" presName="space" presStyleCnt="0"/>
      <dgm:spPr/>
    </dgm:pt>
    <dgm:pt modelId="{00848304-F565-4783-BA09-466AD4615721}" type="pres">
      <dgm:prSet presAssocID="{913AD464-EC6D-4E25-8B80-A7284CD0FD5C}" presName="composite" presStyleCnt="0"/>
      <dgm:spPr/>
    </dgm:pt>
    <dgm:pt modelId="{2819909B-1365-433F-A97E-9EA902EE657E}" type="pres">
      <dgm:prSet presAssocID="{913AD464-EC6D-4E25-8B80-A7284CD0FD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F1828DF-4BD5-4358-A24F-EB6CFF71E87B}" type="pres">
      <dgm:prSet presAssocID="{913AD464-EC6D-4E25-8B80-A7284CD0FD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D9A0A-C244-4E9A-B26D-FD78459BAAB5}" srcId="{E5DF50A3-791A-4D7A-B707-369CA2C8048D}" destId="{CEC7BB9D-BA75-41A7-8A87-F982FDFA90E5}" srcOrd="0" destOrd="0" parTransId="{98652CCA-A269-4106-B1B7-13FCB9EDC160}" sibTransId="{1B3446BC-0169-4018-9C0C-16E9011BFF9D}"/>
    <dgm:cxn modelId="{C086381E-D384-4D4F-8477-FDB8C8A1213E}" type="presOf" srcId="{B500D52E-AFFA-414B-8915-623697E3FFC9}" destId="{018578B2-D11C-4CAF-B707-D3FDF7349156}" srcOrd="0" destOrd="0" presId="urn:microsoft.com/office/officeart/2005/8/layout/hList1"/>
    <dgm:cxn modelId="{F551832C-E769-44C1-AE45-4B27E9531FFE}" type="presOf" srcId="{913AD464-EC6D-4E25-8B80-A7284CD0FD5C}" destId="{2819909B-1365-433F-A97E-9EA902EE657E}" srcOrd="0" destOrd="0" presId="urn:microsoft.com/office/officeart/2005/8/layout/hList1"/>
    <dgm:cxn modelId="{6C0FCA3A-9735-4A2E-9A89-0D1B42BE7BAC}" srcId="{913AD464-EC6D-4E25-8B80-A7284CD0FD5C}" destId="{BDF14A38-A173-46BA-8392-6A8F0AB207B0}" srcOrd="0" destOrd="0" parTransId="{56453B1F-9FEC-421C-8107-5295522C3BF0}" sibTransId="{AB6EC1C4-44DE-437B-817D-D2CA8BFE0876}"/>
    <dgm:cxn modelId="{472E3E3D-1B84-4C9F-BF33-238E79AFBC5F}" type="presOf" srcId="{CEC7BB9D-BA75-41A7-8A87-F982FDFA90E5}" destId="{DF43397F-428F-480E-89EA-21EB96551636}" srcOrd="0" destOrd="0" presId="urn:microsoft.com/office/officeart/2005/8/layout/hList1"/>
    <dgm:cxn modelId="{3E04D96C-63DD-423B-9D48-378D662C2EFE}" type="presOf" srcId="{83223955-1E2E-4CDF-90E2-F24313F951B6}" destId="{284F7646-4FD9-4CD3-83A9-D1793B4F081B}" srcOrd="0" destOrd="0" presId="urn:microsoft.com/office/officeart/2005/8/layout/hList1"/>
    <dgm:cxn modelId="{95161599-4E49-44E2-90C5-C0961F791B0D}" type="presOf" srcId="{E5DF50A3-791A-4D7A-B707-369CA2C8048D}" destId="{7F881CC6-F6B5-4A62-95DD-FF6DCAE9301B}" srcOrd="0" destOrd="0" presId="urn:microsoft.com/office/officeart/2005/8/layout/hList1"/>
    <dgm:cxn modelId="{ABBB62A7-C2E0-4310-B820-BFD384D84D84}" srcId="{B500D52E-AFFA-414B-8915-623697E3FFC9}" destId="{83223955-1E2E-4CDF-90E2-F24313F951B6}" srcOrd="0" destOrd="0" parTransId="{55EC5A2C-A619-44D5-863E-92BC9BB3B37E}" sibTransId="{999E9C01-CD11-4C94-9442-E7AF92939287}"/>
    <dgm:cxn modelId="{B34BB7B5-0066-4193-B5C9-E4A6E893D1D5}" srcId="{E5DF50A3-791A-4D7A-B707-369CA2C8048D}" destId="{B500D52E-AFFA-414B-8915-623697E3FFC9}" srcOrd="1" destOrd="0" parTransId="{4A603D51-E8CB-4F81-91D0-FB8BB50AD0AA}" sibTransId="{3ED8697F-74A7-4218-81BC-F6A465C1DDEF}"/>
    <dgm:cxn modelId="{448532DE-CF8E-440A-84DD-28C4623CA6D9}" type="presOf" srcId="{BDF14A38-A173-46BA-8392-6A8F0AB207B0}" destId="{1F1828DF-4BD5-4358-A24F-EB6CFF71E87B}" srcOrd="0" destOrd="0" presId="urn:microsoft.com/office/officeart/2005/8/layout/hList1"/>
    <dgm:cxn modelId="{B70D76EA-D956-46F1-8D62-BFC8C8BEDFC3}" srcId="{E5DF50A3-791A-4D7A-B707-369CA2C8048D}" destId="{913AD464-EC6D-4E25-8B80-A7284CD0FD5C}" srcOrd="2" destOrd="0" parTransId="{02449123-1457-4E35-98CB-95F64728EBF5}" sibTransId="{BC9BEA32-A617-4789-AB9E-4C8BD6703339}"/>
    <dgm:cxn modelId="{866720D4-9203-42C3-B86E-3C4C436632BA}" type="presParOf" srcId="{7F881CC6-F6B5-4A62-95DD-FF6DCAE9301B}" destId="{25337620-9E0D-49A1-BD08-9E40240F04EB}" srcOrd="0" destOrd="0" presId="urn:microsoft.com/office/officeart/2005/8/layout/hList1"/>
    <dgm:cxn modelId="{CE4CC4F1-76C1-4290-86AC-65691072C0CD}" type="presParOf" srcId="{25337620-9E0D-49A1-BD08-9E40240F04EB}" destId="{DF43397F-428F-480E-89EA-21EB96551636}" srcOrd="0" destOrd="0" presId="urn:microsoft.com/office/officeart/2005/8/layout/hList1"/>
    <dgm:cxn modelId="{E4E934AC-49A0-4D48-9436-07EAE508BDF9}" type="presParOf" srcId="{25337620-9E0D-49A1-BD08-9E40240F04EB}" destId="{B2AFA090-2E6F-4DBF-9290-0AA1EAB9A98B}" srcOrd="1" destOrd="0" presId="urn:microsoft.com/office/officeart/2005/8/layout/hList1"/>
    <dgm:cxn modelId="{9BC6674D-AB1F-4E51-815B-224F03C5F925}" type="presParOf" srcId="{7F881CC6-F6B5-4A62-95DD-FF6DCAE9301B}" destId="{8F44147A-0CEB-4A06-9675-619EDF39507E}" srcOrd="1" destOrd="0" presId="urn:microsoft.com/office/officeart/2005/8/layout/hList1"/>
    <dgm:cxn modelId="{98E9D981-BA4A-4BE1-94D6-01CB6F6028B6}" type="presParOf" srcId="{7F881CC6-F6B5-4A62-95DD-FF6DCAE9301B}" destId="{A67A1CC2-5CB2-4882-BE5D-C07BAAB2D24E}" srcOrd="2" destOrd="0" presId="urn:microsoft.com/office/officeart/2005/8/layout/hList1"/>
    <dgm:cxn modelId="{699BE325-3DF8-4D72-8E95-C5EDE76E417C}" type="presParOf" srcId="{A67A1CC2-5CB2-4882-BE5D-C07BAAB2D24E}" destId="{018578B2-D11C-4CAF-B707-D3FDF7349156}" srcOrd="0" destOrd="0" presId="urn:microsoft.com/office/officeart/2005/8/layout/hList1"/>
    <dgm:cxn modelId="{5BAC6899-E376-4603-887E-F190EA7D7D19}" type="presParOf" srcId="{A67A1CC2-5CB2-4882-BE5D-C07BAAB2D24E}" destId="{284F7646-4FD9-4CD3-83A9-D1793B4F081B}" srcOrd="1" destOrd="0" presId="urn:microsoft.com/office/officeart/2005/8/layout/hList1"/>
    <dgm:cxn modelId="{869E7352-8B4E-4417-B182-5E402DB04246}" type="presParOf" srcId="{7F881CC6-F6B5-4A62-95DD-FF6DCAE9301B}" destId="{24B0801A-1C20-45C6-A92C-D7F8260AE8CA}" srcOrd="3" destOrd="0" presId="urn:microsoft.com/office/officeart/2005/8/layout/hList1"/>
    <dgm:cxn modelId="{CC4EA611-EA2C-431C-AC47-F3E1CFAF06BB}" type="presParOf" srcId="{7F881CC6-F6B5-4A62-95DD-FF6DCAE9301B}" destId="{00848304-F565-4783-BA09-466AD4615721}" srcOrd="4" destOrd="0" presId="urn:microsoft.com/office/officeart/2005/8/layout/hList1"/>
    <dgm:cxn modelId="{0F2D919E-74D4-4E90-8FAD-289DCC1C8E2C}" type="presParOf" srcId="{00848304-F565-4783-BA09-466AD4615721}" destId="{2819909B-1365-433F-A97E-9EA902EE657E}" srcOrd="0" destOrd="0" presId="urn:microsoft.com/office/officeart/2005/8/layout/hList1"/>
    <dgm:cxn modelId="{2DDB08F5-5A35-44AA-A877-D7744485C754}" type="presParOf" srcId="{00848304-F565-4783-BA09-466AD4615721}" destId="{1F1828DF-4BD5-4358-A24F-EB6CFF71E8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3397F-428F-480E-89EA-21EB96551636}">
      <dsp:nvSpPr>
        <dsp:cNvPr id="0" name=""/>
        <dsp:cNvSpPr/>
      </dsp:nvSpPr>
      <dsp:spPr>
        <a:xfrm>
          <a:off x="3579" y="386293"/>
          <a:ext cx="3489531" cy="139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579" y="386293"/>
        <a:ext cx="3489531" cy="1395812"/>
      </dsp:txXfrm>
    </dsp:sp>
    <dsp:sp modelId="{B2AFA090-2E6F-4DBF-9290-0AA1EAB9A98B}">
      <dsp:nvSpPr>
        <dsp:cNvPr id="0" name=""/>
        <dsp:cNvSpPr/>
      </dsp:nvSpPr>
      <dsp:spPr>
        <a:xfrm>
          <a:off x="3579" y="1782106"/>
          <a:ext cx="3489531" cy="2152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578B2-D11C-4CAF-B707-D3FDF7349156}">
      <dsp:nvSpPr>
        <dsp:cNvPr id="0" name=""/>
        <dsp:cNvSpPr/>
      </dsp:nvSpPr>
      <dsp:spPr>
        <a:xfrm>
          <a:off x="3981644" y="386293"/>
          <a:ext cx="3489531" cy="139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学生</a:t>
          </a:r>
        </a:p>
      </dsp:txBody>
      <dsp:txXfrm>
        <a:off x="3981644" y="386293"/>
        <a:ext cx="3489531" cy="1395812"/>
      </dsp:txXfrm>
    </dsp:sp>
    <dsp:sp modelId="{284F7646-4FD9-4CD3-83A9-D1793B4F081B}">
      <dsp:nvSpPr>
        <dsp:cNvPr id="0" name=""/>
        <dsp:cNvSpPr/>
      </dsp:nvSpPr>
      <dsp:spPr>
        <a:xfrm>
          <a:off x="3981644" y="1782106"/>
          <a:ext cx="3489531" cy="2152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66" tIns="261366" rIns="348488" bIns="392049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900" kern="1200" dirty="0"/>
        </a:p>
      </dsp:txBody>
      <dsp:txXfrm>
        <a:off x="3981644" y="1782106"/>
        <a:ext cx="3489531" cy="2152080"/>
      </dsp:txXfrm>
    </dsp:sp>
    <dsp:sp modelId="{2819909B-1365-433F-A97E-9EA902EE657E}">
      <dsp:nvSpPr>
        <dsp:cNvPr id="0" name=""/>
        <dsp:cNvSpPr/>
      </dsp:nvSpPr>
      <dsp:spPr>
        <a:xfrm>
          <a:off x="7959709" y="386293"/>
          <a:ext cx="3489531" cy="139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老师</a:t>
          </a:r>
        </a:p>
      </dsp:txBody>
      <dsp:txXfrm>
        <a:off x="7959709" y="386293"/>
        <a:ext cx="3489531" cy="1395812"/>
      </dsp:txXfrm>
    </dsp:sp>
    <dsp:sp modelId="{1F1828DF-4BD5-4358-A24F-EB6CFF71E87B}">
      <dsp:nvSpPr>
        <dsp:cNvPr id="0" name=""/>
        <dsp:cNvSpPr/>
      </dsp:nvSpPr>
      <dsp:spPr>
        <a:xfrm>
          <a:off x="7959709" y="1782106"/>
          <a:ext cx="3489531" cy="2152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66" tIns="261366" rIns="348488" bIns="392049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900" kern="1200" dirty="0"/>
        </a:p>
      </dsp:txBody>
      <dsp:txXfrm>
        <a:off x="7959709" y="1782106"/>
        <a:ext cx="3489531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9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3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1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0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53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2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6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8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92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0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7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0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9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接连接符 102"/>
          <p:cNvCxnSpPr/>
          <p:nvPr/>
        </p:nvCxnSpPr>
        <p:spPr>
          <a:xfrm flipV="1">
            <a:off x="6269141" y="4801621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6141343" y="2968253"/>
            <a:ext cx="5216813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6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学生选课系统</a:t>
            </a:r>
          </a:p>
        </p:txBody>
      </p:sp>
      <p:sp>
        <p:nvSpPr>
          <p:cNvPr id="112" name="矩形 111"/>
          <p:cNvSpPr/>
          <p:nvPr/>
        </p:nvSpPr>
        <p:spPr>
          <a:xfrm>
            <a:off x="6695239" y="4095484"/>
            <a:ext cx="4524988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Student Selection System</a:t>
            </a: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7006558" y="4990358"/>
            <a:ext cx="348638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600"/>
              </a:spcBef>
              <a:buNone/>
            </a:pPr>
            <a:r>
              <a:rPr lang="zh-CN" altLang="en-US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   张锐捷 </a:t>
            </a:r>
            <a:r>
              <a:rPr lang="en-US" altLang="zh-CN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- 15130147</a:t>
            </a:r>
            <a:r>
              <a:rPr lang="zh-CN" altLang="en-US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altLang="zh-CN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蒋金宇 </a:t>
            </a:r>
            <a:r>
              <a:rPr lang="en-US" altLang="zh-CN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- 15130508</a:t>
            </a:r>
          </a:p>
          <a:p>
            <a:pPr algn="ctr">
              <a:spcBef>
                <a:spcPts val="600"/>
              </a:spcBef>
              <a:buNone/>
            </a:pPr>
            <a:r>
              <a:rPr lang="en-US" altLang="zh-CN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赵婷婷 </a:t>
            </a:r>
            <a:r>
              <a:rPr lang="en-US" altLang="zh-CN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- 15130349</a:t>
            </a:r>
            <a:endParaRPr lang="zh-CN" altLang="en-US" sz="14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B5880E-4B6E-4539-B23E-C80001FD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736005"/>
            <a:ext cx="9865096" cy="62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C14853-7684-4ED6-A795-11C1B7AF0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92"/>
          <a:stretch/>
        </p:blipFill>
        <p:spPr>
          <a:xfrm>
            <a:off x="1100783" y="952029"/>
            <a:ext cx="1000921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3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教室管理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70875F-373C-4E41-BA2B-24BA65A70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2"/>
          <a:stretch/>
        </p:blipFill>
        <p:spPr>
          <a:xfrm>
            <a:off x="1028775" y="1168053"/>
            <a:ext cx="1077561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教室管理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8ABB76-0506-483F-AF35-324DED04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83" y="736005"/>
            <a:ext cx="10828958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选课管理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E1DC0-7BC5-4BD9-B879-6219C256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744117"/>
            <a:ext cx="10783234" cy="44580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080131-DD7A-4062-BCA5-CE7006610A75}"/>
              </a:ext>
            </a:extLst>
          </p:cNvPr>
          <p:cNvSpPr txBox="1"/>
          <p:nvPr/>
        </p:nvSpPr>
        <p:spPr>
          <a:xfrm>
            <a:off x="1100783" y="96637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当管理员开放选课的时候，管理员可以直接为学生添加课程</a:t>
            </a:r>
          </a:p>
        </p:txBody>
      </p:sp>
    </p:spTree>
    <p:extLst>
      <p:ext uri="{BB962C8B-B14F-4D97-AF65-F5344CB8AC3E}">
        <p14:creationId xmlns:p14="http://schemas.microsoft.com/office/powerpoint/2010/main" val="327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选课管理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90AA3-7AF8-41F7-8187-60CE8DBF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7" y="1554936"/>
            <a:ext cx="1079847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关闭选课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F58C4-CCCC-4685-8A7E-6AD6D90A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06" y="1318696"/>
            <a:ext cx="10821338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EA0AF6-EE9E-472D-ADE3-3719387EC8FD}"/>
              </a:ext>
            </a:extLst>
          </p:cNvPr>
          <p:cNvGrpSpPr/>
          <p:nvPr/>
        </p:nvGrpSpPr>
        <p:grpSpPr>
          <a:xfrm>
            <a:off x="4508538" y="1716468"/>
            <a:ext cx="3841675" cy="3799715"/>
            <a:chOff x="4512406" y="1799221"/>
            <a:chExt cx="3841675" cy="3799715"/>
          </a:xfrm>
        </p:grpSpPr>
        <p:sp>
          <p:nvSpPr>
            <p:cNvPr id="3" name="任意多边形 1">
              <a:extLst>
                <a:ext uri="{FF2B5EF4-FFF2-40B4-BE49-F238E27FC236}">
                  <a16:creationId xmlns:a16="http://schemas.microsoft.com/office/drawing/2014/main" id="{C3EFC933-2774-48C1-A903-8D56502EB5C1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B6D08944-8CB1-4583-986D-2E1175607775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662B82F3-4EEB-44B6-8E6C-72994E2B8421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4">
              <a:extLst>
                <a:ext uri="{FF2B5EF4-FFF2-40B4-BE49-F238E27FC236}">
                  <a16:creationId xmlns:a16="http://schemas.microsoft.com/office/drawing/2014/main" id="{A6280962-05DC-47B7-8445-55F9E37C063F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5">
              <a:extLst>
                <a:ext uri="{FF2B5EF4-FFF2-40B4-BE49-F238E27FC236}">
                  <a16:creationId xmlns:a16="http://schemas.microsoft.com/office/drawing/2014/main" id="{13D473DF-77D4-41BC-94C2-1E5C126A1A98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6">
              <a:extLst>
                <a:ext uri="{FF2B5EF4-FFF2-40B4-BE49-F238E27FC236}">
                  <a16:creationId xmlns:a16="http://schemas.microsoft.com/office/drawing/2014/main" id="{8DD345A2-B1F1-47BD-B60A-95E34695F46B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7F18DE05-23B1-42E7-A2D7-38DE1E0672D0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0BEF22-7009-4C3C-9E8F-ED2E69A33AFC}"/>
              </a:ext>
            </a:extLst>
          </p:cNvPr>
          <p:cNvSpPr txBox="1"/>
          <p:nvPr/>
        </p:nvSpPr>
        <p:spPr>
          <a:xfrm>
            <a:off x="5164072" y="3108525"/>
            <a:ext cx="2530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1216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开始选课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30D67-DCC7-4AEA-AD7E-8D81CBA1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384077"/>
            <a:ext cx="10775614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开始选课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AEC7C2-2889-4858-B523-D5EC1C9D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78" y="2038848"/>
            <a:ext cx="1076799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2252911" y="4696445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2252912" y="5209817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组成员介绍</a:t>
            </a: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5130780" y="4696445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5130780" y="5209817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系统角色介绍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8008648" y="4696445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8008648" y="5209817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系统功能介绍</a:t>
            </a:r>
          </a:p>
        </p:txBody>
      </p:sp>
      <p:sp>
        <p:nvSpPr>
          <p:cNvPr id="15" name="Oval 25"/>
          <p:cNvSpPr/>
          <p:nvPr/>
        </p:nvSpPr>
        <p:spPr>
          <a:xfrm>
            <a:off x="2676234" y="2765034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grpSp>
        <p:nvGrpSpPr>
          <p:cNvPr id="17" name="Group 42"/>
          <p:cNvGrpSpPr/>
          <p:nvPr/>
        </p:nvGrpSpPr>
        <p:grpSpPr>
          <a:xfrm>
            <a:off x="5554103" y="2765034"/>
            <a:ext cx="1636872" cy="1636872"/>
            <a:chOff x="3956297" y="2639898"/>
            <a:chExt cx="1552274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8431970" y="2778705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5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45B62C-DE6C-4E89-A7EC-17D4F90F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" y="808013"/>
            <a:ext cx="10783234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EA0AF6-EE9E-472D-ADE3-3719387EC8FD}"/>
              </a:ext>
            </a:extLst>
          </p:cNvPr>
          <p:cNvGrpSpPr/>
          <p:nvPr/>
        </p:nvGrpSpPr>
        <p:grpSpPr>
          <a:xfrm>
            <a:off x="4508538" y="1716468"/>
            <a:ext cx="3841675" cy="3799715"/>
            <a:chOff x="4512406" y="1799221"/>
            <a:chExt cx="3841675" cy="3799715"/>
          </a:xfrm>
        </p:grpSpPr>
        <p:sp>
          <p:nvSpPr>
            <p:cNvPr id="3" name="任意多边形 1">
              <a:extLst>
                <a:ext uri="{FF2B5EF4-FFF2-40B4-BE49-F238E27FC236}">
                  <a16:creationId xmlns:a16="http://schemas.microsoft.com/office/drawing/2014/main" id="{C3EFC933-2774-48C1-A903-8D56502EB5C1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B6D08944-8CB1-4583-986D-2E1175607775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662B82F3-4EEB-44B6-8E6C-72994E2B8421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4">
              <a:extLst>
                <a:ext uri="{FF2B5EF4-FFF2-40B4-BE49-F238E27FC236}">
                  <a16:creationId xmlns:a16="http://schemas.microsoft.com/office/drawing/2014/main" id="{A6280962-05DC-47B7-8445-55F9E37C063F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5">
              <a:extLst>
                <a:ext uri="{FF2B5EF4-FFF2-40B4-BE49-F238E27FC236}">
                  <a16:creationId xmlns:a16="http://schemas.microsoft.com/office/drawing/2014/main" id="{13D473DF-77D4-41BC-94C2-1E5C126A1A98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6">
              <a:extLst>
                <a:ext uri="{FF2B5EF4-FFF2-40B4-BE49-F238E27FC236}">
                  <a16:creationId xmlns:a16="http://schemas.microsoft.com/office/drawing/2014/main" id="{8DD345A2-B1F1-47BD-B60A-95E34695F46B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7F18DE05-23B1-42E7-A2D7-38DE1E0672D0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0BEF22-7009-4C3C-9E8F-ED2E69A33AFC}"/>
              </a:ext>
            </a:extLst>
          </p:cNvPr>
          <p:cNvSpPr txBox="1"/>
          <p:nvPr/>
        </p:nvSpPr>
        <p:spPr>
          <a:xfrm>
            <a:off x="5171646" y="3106077"/>
            <a:ext cx="2530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03026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393C27-525B-4D3A-A5B4-49BFA6D5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5" y="1024037"/>
            <a:ext cx="10790855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"/>
          <p:cNvSpPr txBox="1"/>
          <p:nvPr/>
        </p:nvSpPr>
        <p:spPr>
          <a:xfrm>
            <a:off x="7340897" y="3688333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  <p:bldP spid="111" grpId="0"/>
          <p:bldP spid="1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890038"/>
            <a:ext cx="4044697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项目组成员及分工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ransition spd="slow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85359" y="2737376"/>
            <a:ext cx="3223959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系统角色介绍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981DD9-4678-43B9-BFA1-4A172B07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90" y="2392189"/>
            <a:ext cx="3459933" cy="4536504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2FDA463-4D90-43EF-BFE2-965EA97C4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223082"/>
              </p:ext>
            </p:extLst>
          </p:nvPr>
        </p:nvGraphicFramePr>
        <p:xfrm>
          <a:off x="1172791" y="447973"/>
          <a:ext cx="114528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9978CF6-980F-4EAE-9F1A-4785187915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348"/>
          <a:stretch/>
        </p:blipFill>
        <p:spPr>
          <a:xfrm>
            <a:off x="5135005" y="2392189"/>
            <a:ext cx="3528392" cy="158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3CFCE2-82CA-4A95-891F-3C41EF8DE2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5679" y="2392189"/>
            <a:ext cx="3459933" cy="792088"/>
          </a:xfrm>
          <a:prstGeom prst="rect">
            <a:avLst/>
          </a:prstGeom>
        </p:spPr>
      </p:pic>
      <p:sp>
        <p:nvSpPr>
          <p:cNvPr id="20" name="任意多边形 37">
            <a:extLst>
              <a:ext uri="{FF2B5EF4-FFF2-40B4-BE49-F238E27FC236}">
                <a16:creationId xmlns:a16="http://schemas.microsoft.com/office/drawing/2014/main" id="{02F0F7AE-4331-4759-BD95-9EF721D53551}"/>
              </a:ext>
            </a:extLst>
          </p:cNvPr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34288A-058D-418D-B4A8-A2AD4627731E}"/>
              </a:ext>
            </a:extLst>
          </p:cNvPr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8">
            <a:extLst>
              <a:ext uri="{FF2B5EF4-FFF2-40B4-BE49-F238E27FC236}">
                <a16:creationId xmlns:a16="http://schemas.microsoft.com/office/drawing/2014/main" id="{70A09F72-D470-4385-BA10-22685E0F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系统角色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41343" y="2737376"/>
            <a:ext cx="3617465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系统功能介绍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EA0AF6-EE9E-472D-ADE3-3719387EC8FD}"/>
              </a:ext>
            </a:extLst>
          </p:cNvPr>
          <p:cNvGrpSpPr/>
          <p:nvPr/>
        </p:nvGrpSpPr>
        <p:grpSpPr>
          <a:xfrm>
            <a:off x="4508538" y="1716468"/>
            <a:ext cx="3841675" cy="3799715"/>
            <a:chOff x="4512406" y="1799221"/>
            <a:chExt cx="3841675" cy="3799715"/>
          </a:xfrm>
        </p:grpSpPr>
        <p:sp>
          <p:nvSpPr>
            <p:cNvPr id="3" name="任意多边形 1">
              <a:extLst>
                <a:ext uri="{FF2B5EF4-FFF2-40B4-BE49-F238E27FC236}">
                  <a16:creationId xmlns:a16="http://schemas.microsoft.com/office/drawing/2014/main" id="{C3EFC933-2774-48C1-A903-8D56502EB5C1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B6D08944-8CB1-4583-986D-2E1175607775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662B82F3-4EEB-44B6-8E6C-72994E2B8421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4">
              <a:extLst>
                <a:ext uri="{FF2B5EF4-FFF2-40B4-BE49-F238E27FC236}">
                  <a16:creationId xmlns:a16="http://schemas.microsoft.com/office/drawing/2014/main" id="{A6280962-05DC-47B7-8445-55F9E37C063F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5">
              <a:extLst>
                <a:ext uri="{FF2B5EF4-FFF2-40B4-BE49-F238E27FC236}">
                  <a16:creationId xmlns:a16="http://schemas.microsoft.com/office/drawing/2014/main" id="{13D473DF-77D4-41BC-94C2-1E5C126A1A98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6">
              <a:extLst>
                <a:ext uri="{FF2B5EF4-FFF2-40B4-BE49-F238E27FC236}">
                  <a16:creationId xmlns:a16="http://schemas.microsoft.com/office/drawing/2014/main" id="{8DD345A2-B1F1-47BD-B60A-95E34695F46B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7F18DE05-23B1-42E7-A2D7-38DE1E0672D0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0BEF22-7009-4C3C-9E8F-ED2E69A33AFC}"/>
              </a:ext>
            </a:extLst>
          </p:cNvPr>
          <p:cNvSpPr txBox="1"/>
          <p:nvPr/>
        </p:nvSpPr>
        <p:spPr>
          <a:xfrm>
            <a:off x="5164072" y="3114117"/>
            <a:ext cx="2530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40655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教师管理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F0EBA-913E-42AF-924F-C336FF99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58" y="744910"/>
            <a:ext cx="9784105" cy="63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系统截图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教师管理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F9D1CB-C0A0-4A1D-B775-A7A86D609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64"/>
          <a:stretch/>
        </p:blipFill>
        <p:spPr>
          <a:xfrm>
            <a:off x="1316807" y="1024037"/>
            <a:ext cx="9973970" cy="56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1_自定义设计方案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自定义</PresentationFormat>
  <Paragraphs>73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Agency FB</vt:lpstr>
      <vt:lpstr>Arial</vt:lpstr>
      <vt:lpstr>Calibri</vt:lpstr>
      <vt:lpstr>Calibri Light</vt:lpstr>
      <vt:lpstr>Roboto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2016-10-17T14:00:15Z</dcterms:created>
  <dcterms:modified xsi:type="dcterms:W3CDTF">2018-06-04T08:47:11Z</dcterms:modified>
</cp:coreProperties>
</file>