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2" r:id="rId7"/>
    <p:sldId id="260" r:id="rId8"/>
    <p:sldId id="258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B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C5CCEE-C9DF-441D-B473-B763C187D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69F8C6-C6A3-421B-970E-D3BDAA238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0E90C8-063C-45D5-A35D-5BB95C4D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E8E1-22E4-4776-9EA1-AB15CC80D08B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F29479-0A08-4FCC-A092-F46CC6D01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0B8BD6-5B6E-45EB-B262-84076E6D7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A674-DF1B-4A22-B127-FEFFCF686E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3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1879F1-F97B-4478-8B12-D1089810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F2F3EB1-AEA5-4893-81F0-9F4CE82F7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37C85C-C14B-4274-AD42-34DCBA8F5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E8E1-22E4-4776-9EA1-AB15CC80D08B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174F5A-837D-45A5-8125-8A38A73DE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375A00-465E-49A5-BFAA-1BCEF9B05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A674-DF1B-4A22-B127-FEFFCF686E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396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CC46F88-6BBB-4BF6-98E8-EDE0E34A6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B27A8CC-6053-42F0-91BC-C2D6DD504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553415-A447-48E6-919D-AADF1457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E8E1-22E4-4776-9EA1-AB15CC80D08B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BE18D1-A9D1-4BCB-BE05-43AA3979C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C5D182-4FA6-4031-9C96-8634CBD2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A674-DF1B-4A22-B127-FEFFCF686E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38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8A5574-DCF6-4772-9ADA-B5A12BBF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1BC0E9-7950-4301-B932-87F727924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9A1FD0-0303-46A2-8BBC-13E5E60C2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E8E1-22E4-4776-9EA1-AB15CC80D08B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A741D5-10FB-46BA-894F-16F6A5E72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EFB7E5-B085-45A7-8E1F-9C687AC96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A674-DF1B-4A22-B127-FEFFCF686E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41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21F97F-6678-4156-A7D5-8E7A48DBD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77D19C-1523-4C1D-A4BB-FF10AA5E3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94556C-F60C-4BA0-A936-6F96EBF3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E8E1-22E4-4776-9EA1-AB15CC80D08B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AC5306-1823-4862-8C9F-AA53A1BDB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7DC1BE-DED2-4740-AC5D-1FAC39BC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A674-DF1B-4A22-B127-FEFFCF686E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99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21A50C-9924-4B09-8837-E7C4D0E13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DEC688-2568-4A6F-AC13-DA2AE0921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9DCED54-3371-48EE-8E39-BEED5EBDF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25CE07-5A85-4150-AC72-B61A441F7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E8E1-22E4-4776-9EA1-AB15CC80D08B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CA3A0C-8B6D-4BDB-8FC1-44A8ACED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F03A17-21FB-4E68-9D1B-BF4196726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A674-DF1B-4A22-B127-FEFFCF686E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43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EE8B44-2F8A-4EDB-9EE3-7E60E77DE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A3D050-BD4A-4BF3-B753-2860369CF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F91D6B-8829-4649-8090-AB5787587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B495FA0-584B-4164-82A3-798BE2323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B2D3DF8-CA2D-4E0F-98B8-489F61C180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11AD8E1-8A7B-4D14-A130-90174E45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E8E1-22E4-4776-9EA1-AB15CC80D08B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3A91FE9-E1AE-4F31-B9F1-AC40CE5A0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53D6F3B-FAA6-4416-B57D-6C64489C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A674-DF1B-4A22-B127-FEFFCF686E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30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AC722-9A08-4F89-8731-5C9A2CEF2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BC57323-3F02-4596-AC0E-C0850683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E8E1-22E4-4776-9EA1-AB15CC80D08B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C6DD946-2023-47A0-8138-2BF8F444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A90D5B6-40BC-4B72-8E44-BA3E0B02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A674-DF1B-4A22-B127-FEFFCF686E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55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AB247EC-A696-4A90-A980-17DBA8265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E8E1-22E4-4776-9EA1-AB15CC80D08B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7617A07-E27F-4AB8-9CF4-49A42B2F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3409FE-5039-40C8-ABE4-82C56CE6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A674-DF1B-4A22-B127-FEFFCF686E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749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65A9AD-ADC9-4F79-81B1-CC487ADF2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E3D06E-3443-422D-B6D5-37F4C9DDA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6AB30F-9AF4-4FB2-8C67-37AF10C17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3A4AE2-4AA2-4EE8-8280-3F7C4A20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E8E1-22E4-4776-9EA1-AB15CC80D08B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70C6CF-84AB-4281-AFA9-03DAB805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0735FA-7764-49F0-ADD3-959670E9A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A674-DF1B-4A22-B127-FEFFCF686E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40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819536-1954-471E-BA1B-9185CE28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CF02353-9B35-4A52-881E-25B1F157DA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9BBD8C-213B-49D6-A9CB-D0D584162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4E911C-9990-475F-82B3-BE716637B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E8E1-22E4-4776-9EA1-AB15CC80D08B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EB27FE-993F-408D-831D-F7F9C2BD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142C01-6C48-4D85-82D1-B4FE5866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A674-DF1B-4A22-B127-FEFFCF686E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083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23E728-4F04-4A9B-97A3-CF1795A5D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63A823-C2B3-486F-A480-5CC0AD6E3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F32A7F-367C-4802-B565-3DBEAF5F7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7E8E1-22E4-4776-9EA1-AB15CC80D08B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420D69-0974-45DD-A1BC-569B2CE6D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3CE337-9469-4E13-ADEF-39D234099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7A674-DF1B-4A22-B127-FEFFCF686E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BF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C47228-E3D7-4359-8829-B963EB75C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5501" y="2346960"/>
            <a:ext cx="10320997" cy="108204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Microsoft JhengHei UI" panose="020B0604030504040204" pitchFamily="34" charset="-120"/>
              </a:rPr>
              <a:t>&lt;h&gt;</a:t>
            </a:r>
            <a:r>
              <a:rPr lang="en-US" b="0" i="0" dirty="0">
                <a:solidFill>
                  <a:srgbClr val="2E3338"/>
                </a:solidFill>
                <a:effectLst/>
                <a:latin typeface="Consolas" panose="020B0609020204030204" pitchFamily="49" charset="0"/>
                <a:ea typeface="Microsoft JhengHei UI" panose="020B0604030504040204" pitchFamily="34" charset="-120"/>
              </a:rPr>
              <a:t>SiteThisIsMeLife</a:t>
            </a: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Microsoft JhengHei UI" panose="020B0604030504040204" pitchFamily="34" charset="-120"/>
              </a:rPr>
              <a:t>&lt;/h&gt;</a:t>
            </a:r>
            <a:endParaRPr lang="ru-RU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Microsoft JhengHei UI" panose="020B0604030504040204" pitchFamily="34" charset="-12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141537-531F-4329-827C-7F39E8EAE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397" y="4075331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>
                <a:latin typeface="Consolas" panose="020B0609020204030204" pitchFamily="49" charset="0"/>
              </a:rPr>
              <a:t>В проекте участвовали: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ru-RU" dirty="0">
                <a:latin typeface="Consolas" panose="020B0609020204030204" pitchFamily="49" charset="0"/>
              </a:rPr>
              <a:t>Захаров Айтал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ru-RU" dirty="0">
                <a:latin typeface="Consolas" panose="020B0609020204030204" pitchFamily="49" charset="0"/>
              </a:rPr>
              <a:t>Аммосов Владислав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ru-RU" dirty="0">
                <a:latin typeface="Consolas" panose="020B0609020204030204" pitchFamily="49" charset="0"/>
              </a:rPr>
              <a:t>Бурцев Богдан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9FE949-DC41-4315-A902-7B1172A70EFF}"/>
              </a:ext>
            </a:extLst>
          </p:cNvPr>
          <p:cNvSpPr txBox="1"/>
          <p:nvPr/>
        </p:nvSpPr>
        <p:spPr>
          <a:xfrm>
            <a:off x="5139397" y="1700629"/>
            <a:ext cx="2404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project:</a:t>
            </a:r>
            <a:endParaRPr lang="ru-RU" sz="2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410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BF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63AE626-8B4A-48D1-8E23-A7FA6ED7FD26}"/>
              </a:ext>
            </a:extLst>
          </p:cNvPr>
          <p:cNvSpPr/>
          <p:nvPr/>
        </p:nvSpPr>
        <p:spPr>
          <a:xfrm>
            <a:off x="426720" y="1263017"/>
            <a:ext cx="5257800" cy="149542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89070E-0325-4514-9FBE-0BDE4E9CA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1402080"/>
            <a:ext cx="2468880" cy="1203008"/>
          </a:xfrm>
        </p:spPr>
        <p:txBody>
          <a:bodyPr>
            <a:normAutofit/>
          </a:bodyPr>
          <a:lstStyle/>
          <a:p>
            <a:r>
              <a:rPr lang="ru-RU" sz="6000" dirty="0">
                <a:latin typeface="Consolas" panose="020B0609020204030204" pitchFamily="49" charset="0"/>
              </a:rPr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74FAB6-B5B8-47DC-8B58-82F01F767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0" y="3429000"/>
            <a:ext cx="7833360" cy="1676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Создание </a:t>
            </a:r>
            <a:r>
              <a:rPr lang="en-US" dirty="0">
                <a:latin typeface="Consolas" panose="020B0609020204030204" pitchFamily="49" charset="0"/>
              </a:rPr>
              <a:t>web-</a:t>
            </a:r>
            <a:r>
              <a:rPr lang="ru-RU" dirty="0">
                <a:latin typeface="Consolas" panose="020B0609020204030204" pitchFamily="49" charset="0"/>
              </a:rPr>
              <a:t>приложение на </a:t>
            </a:r>
            <a:r>
              <a:rPr lang="en-US" dirty="0">
                <a:latin typeface="Consolas" panose="020B0609020204030204" pitchFamily="49" charset="0"/>
              </a:rPr>
              <a:t>python </a:t>
            </a:r>
            <a:r>
              <a:rPr lang="ru-RU" dirty="0">
                <a:latin typeface="Consolas" panose="020B0609020204030204" pitchFamily="49" charset="0"/>
              </a:rPr>
              <a:t>каталога магазинов, где будет показаны товары и услуги предоставляемые ими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AC3CA39-5750-434E-B87E-E32F135F863B}"/>
              </a:ext>
            </a:extLst>
          </p:cNvPr>
          <p:cNvSpPr/>
          <p:nvPr/>
        </p:nvSpPr>
        <p:spPr>
          <a:xfrm>
            <a:off x="4968240" y="1873568"/>
            <a:ext cx="274320" cy="2743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C45263A3-D4F8-471E-AC1F-459AA8462C3B}"/>
              </a:ext>
            </a:extLst>
          </p:cNvPr>
          <p:cNvSpPr/>
          <p:nvPr/>
        </p:nvSpPr>
        <p:spPr>
          <a:xfrm>
            <a:off x="4526280" y="1873568"/>
            <a:ext cx="274320" cy="2743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33D6DA6-B675-4264-B436-A23B00DAD8B3}"/>
              </a:ext>
            </a:extLst>
          </p:cNvPr>
          <p:cNvSpPr/>
          <p:nvPr/>
        </p:nvSpPr>
        <p:spPr>
          <a:xfrm>
            <a:off x="4084320" y="1873568"/>
            <a:ext cx="274320" cy="2743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80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BF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7559063-64AF-472B-A484-529CF1F77851}"/>
              </a:ext>
            </a:extLst>
          </p:cNvPr>
          <p:cNvSpPr/>
          <p:nvPr/>
        </p:nvSpPr>
        <p:spPr>
          <a:xfrm>
            <a:off x="1909688" y="450166"/>
            <a:ext cx="4688060" cy="2585254"/>
          </a:xfrm>
          <a:prstGeom prst="roundRect">
            <a:avLst>
              <a:gd name="adj" fmla="val 309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DA5CF90-2785-4C28-9C87-27DD4FF34D8C}"/>
              </a:ext>
            </a:extLst>
          </p:cNvPr>
          <p:cNvSpPr/>
          <p:nvPr/>
        </p:nvSpPr>
        <p:spPr>
          <a:xfrm>
            <a:off x="1909689" y="1706023"/>
            <a:ext cx="9625819" cy="45541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58DEA9-5C45-4FEB-806E-4E4E26B1E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7850" y="457200"/>
            <a:ext cx="3808828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A8B635-D3D3-48FD-A4BA-76934A1CB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7850" y="2140535"/>
            <a:ext cx="8376138" cy="328094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Создать основу базы данных магазинов с товарами и услугами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Подключить поисковую систему по товаром и услугам в магазинах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Настроить </a:t>
            </a:r>
            <a:r>
              <a:rPr lang="ru-RU" dirty="0" err="1">
                <a:latin typeface="Consolas" panose="020B0609020204030204" pitchFamily="49" charset="0"/>
              </a:rPr>
              <a:t>георасположение</a:t>
            </a:r>
            <a:r>
              <a:rPr lang="ru-RU" dirty="0">
                <a:latin typeface="Consolas" panose="020B0609020204030204" pitchFamily="49" charset="0"/>
              </a:rPr>
              <a:t> магазинов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Добавить дополнительный функционал</a:t>
            </a:r>
          </a:p>
        </p:txBody>
      </p:sp>
    </p:spTree>
    <p:extLst>
      <p:ext uri="{BB962C8B-B14F-4D97-AF65-F5344CB8AC3E}">
        <p14:creationId xmlns:p14="http://schemas.microsoft.com/office/powerpoint/2010/main" val="39355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BF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FB94FCA-52B5-40CA-9FB3-B9FAB07EC78A}"/>
              </a:ext>
            </a:extLst>
          </p:cNvPr>
          <p:cNvSpPr/>
          <p:nvPr/>
        </p:nvSpPr>
        <p:spPr>
          <a:xfrm>
            <a:off x="379828" y="-828076"/>
            <a:ext cx="10185009" cy="2617238"/>
          </a:xfrm>
          <a:prstGeom prst="roundRect">
            <a:avLst>
              <a:gd name="adj" fmla="val 286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83EBA9-F9F8-4C10-B09B-4209BABFC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Прототип </a:t>
            </a:r>
            <a:r>
              <a:rPr lang="en-US" dirty="0">
                <a:latin typeface="Consolas" panose="020B0609020204030204" pitchFamily="49" charset="0"/>
              </a:rPr>
              <a:t>web-</a:t>
            </a:r>
            <a:r>
              <a:rPr lang="ru-RU" dirty="0">
                <a:latin typeface="Consolas" panose="020B0609020204030204" pitchFamily="49" charset="0"/>
              </a:rPr>
              <a:t>приложения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B591F7E-57DA-40E7-B30C-E30714776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5924"/>
            <a:ext cx="12192000" cy="501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91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BF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FB94FCA-52B5-40CA-9FB3-B9FAB07EC78A}"/>
              </a:ext>
            </a:extLst>
          </p:cNvPr>
          <p:cNvSpPr/>
          <p:nvPr/>
        </p:nvSpPr>
        <p:spPr>
          <a:xfrm>
            <a:off x="379828" y="-828076"/>
            <a:ext cx="10185009" cy="2617238"/>
          </a:xfrm>
          <a:prstGeom prst="roundRect">
            <a:avLst>
              <a:gd name="adj" fmla="val 286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83EBA9-F9F8-4C10-B09B-4209BABFC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Прототип </a:t>
            </a:r>
            <a:r>
              <a:rPr lang="en-US" dirty="0">
                <a:latin typeface="Consolas" panose="020B0609020204030204" pitchFamily="49" charset="0"/>
              </a:rPr>
              <a:t>web-</a:t>
            </a:r>
            <a:r>
              <a:rPr lang="ru-RU" dirty="0">
                <a:latin typeface="Consolas" panose="020B0609020204030204" pitchFamily="49" charset="0"/>
              </a:rPr>
              <a:t>приложения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69BA743-2061-4306-A20E-0EF787FA2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0799"/>
            <a:ext cx="12192000" cy="475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52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BF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A35E6D7-6D0E-4A48-81FF-D4A2289E9D3F}"/>
              </a:ext>
            </a:extLst>
          </p:cNvPr>
          <p:cNvSpPr/>
          <p:nvPr/>
        </p:nvSpPr>
        <p:spPr>
          <a:xfrm>
            <a:off x="629528" y="477667"/>
            <a:ext cx="4688060" cy="2585254"/>
          </a:xfrm>
          <a:prstGeom prst="roundRect">
            <a:avLst>
              <a:gd name="adj" fmla="val 3095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1108058-FDAD-4F43-BDEC-E3FADE20C69F}"/>
              </a:ext>
            </a:extLst>
          </p:cNvPr>
          <p:cNvSpPr/>
          <p:nvPr/>
        </p:nvSpPr>
        <p:spPr>
          <a:xfrm>
            <a:off x="629529" y="1733524"/>
            <a:ext cx="9625819" cy="45541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A19658-A57E-4D4C-8670-B536D8937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315" y="477667"/>
            <a:ext cx="3761936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CAF4F6-676A-4115-B48E-E4E900F2A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315" y="2168427"/>
            <a:ext cx="8460545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Была создана основа базы данных магазинов с товарами и услугами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Поисковая система требует дальнейшей работы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Было налажено взаимодействие с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геоданными магазинов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Дополнительный функционал будет реализован позже</a:t>
            </a:r>
          </a:p>
        </p:txBody>
      </p:sp>
    </p:spTree>
    <p:extLst>
      <p:ext uri="{BB962C8B-B14F-4D97-AF65-F5344CB8AC3E}">
        <p14:creationId xmlns:p14="http://schemas.microsoft.com/office/powerpoint/2010/main" val="128841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BF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6B8C5E4F-86B0-419F-A4AC-9D1893BA9E33}"/>
              </a:ext>
            </a:extLst>
          </p:cNvPr>
          <p:cNvSpPr/>
          <p:nvPr/>
        </p:nvSpPr>
        <p:spPr>
          <a:xfrm>
            <a:off x="493478" y="280194"/>
            <a:ext cx="9639300" cy="149542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C63A9-5724-4B7D-B976-6A6ACE562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305800" cy="1325563"/>
          </a:xfrm>
        </p:spPr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Технологический стек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DC5BF2-1B82-4B7B-A32F-8E372E528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9110" y="4004835"/>
            <a:ext cx="5356860" cy="780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>
                <a:latin typeface="Consolas" panose="020B0609020204030204" pitchFamily="49" charset="0"/>
              </a:rPr>
              <a:t>Язык разметки</a:t>
            </a:r>
            <a:r>
              <a:rPr lang="ru-RU" sz="4000" dirty="0"/>
              <a:t>: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1C098153-FAB0-4A2D-9546-86ABFAB883EB}"/>
              </a:ext>
            </a:extLst>
          </p:cNvPr>
          <p:cNvSpPr/>
          <p:nvPr/>
        </p:nvSpPr>
        <p:spPr>
          <a:xfrm>
            <a:off x="9389662" y="909736"/>
            <a:ext cx="276308" cy="2743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63BD9274-2455-4B3A-922D-FD5DCF42809B}"/>
              </a:ext>
            </a:extLst>
          </p:cNvPr>
          <p:cNvSpPr/>
          <p:nvPr/>
        </p:nvSpPr>
        <p:spPr>
          <a:xfrm>
            <a:off x="8947702" y="909736"/>
            <a:ext cx="276308" cy="2743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D1F0685A-8938-49DF-B98D-E2737F79D04D}"/>
              </a:ext>
            </a:extLst>
          </p:cNvPr>
          <p:cNvSpPr/>
          <p:nvPr/>
        </p:nvSpPr>
        <p:spPr>
          <a:xfrm>
            <a:off x="8505742" y="909736"/>
            <a:ext cx="276308" cy="2743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ED65D3-7AB2-4E82-8ECF-BC45E0C86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185" y="2821567"/>
            <a:ext cx="1365923" cy="136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Объект 2">
            <a:extLst>
              <a:ext uri="{FF2B5EF4-FFF2-40B4-BE49-F238E27FC236}">
                <a16:creationId xmlns:a16="http://schemas.microsoft.com/office/drawing/2014/main" id="{20DD123F-2BFC-4F8F-9F25-6591E8F6B576}"/>
              </a:ext>
            </a:extLst>
          </p:cNvPr>
          <p:cNvSpPr txBox="1">
            <a:spLocks/>
          </p:cNvSpPr>
          <p:nvPr/>
        </p:nvSpPr>
        <p:spPr>
          <a:xfrm>
            <a:off x="6281695" y="2223807"/>
            <a:ext cx="5608320" cy="78041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000" dirty="0">
                <a:latin typeface="Consolas" panose="020B0609020204030204" pitchFamily="49" charset="0"/>
              </a:rPr>
              <a:t>Язык программирования</a:t>
            </a:r>
            <a:r>
              <a:rPr lang="ru-RU" sz="4000" dirty="0"/>
              <a:t>: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69EF70F-9064-4A44-BE58-683FE3B5F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29" y="321719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con Request] DB Browser for SQLite · Issue #106 · cbrnix/Newaita · GitHub">
            <a:extLst>
              <a:ext uri="{FF2B5EF4-FFF2-40B4-BE49-F238E27FC236}">
                <a16:creationId xmlns:a16="http://schemas.microsoft.com/office/drawing/2014/main" id="{620712EF-4F98-4A22-8406-1A92F5756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01396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Объект 2">
            <a:extLst>
              <a:ext uri="{FF2B5EF4-FFF2-40B4-BE49-F238E27FC236}">
                <a16:creationId xmlns:a16="http://schemas.microsoft.com/office/drawing/2014/main" id="{44D919D9-30EB-4296-BB21-947F56D5CB8C}"/>
              </a:ext>
            </a:extLst>
          </p:cNvPr>
          <p:cNvSpPr txBox="1">
            <a:spLocks/>
          </p:cNvSpPr>
          <p:nvPr/>
        </p:nvSpPr>
        <p:spPr>
          <a:xfrm>
            <a:off x="898116" y="2391096"/>
            <a:ext cx="2865120" cy="780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000" dirty="0">
                <a:latin typeface="Consolas" panose="020B0609020204030204" pitchFamily="49" charset="0"/>
              </a:rPr>
              <a:t>Программы</a:t>
            </a:r>
            <a:r>
              <a:rPr lang="ru-RU" sz="4000" dirty="0"/>
              <a:t>: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9F26BE6-5983-4079-885C-1BF3583A8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240" y="4785250"/>
            <a:ext cx="17272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960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BF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17A11C-DD91-4CD2-8B67-DD23B2FD4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289" y="2686930"/>
            <a:ext cx="10951016" cy="34452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&lt;h&gt;</a:t>
            </a:r>
            <a:r>
              <a:rPr lang="en-US" dirty="0">
                <a:latin typeface="Consolas" panose="020B0609020204030204" pitchFamily="49" charset="0"/>
              </a:rPr>
              <a:t>Thank you for your           	 attention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&lt;/h&gt;</a:t>
            </a:r>
            <a:endParaRPr lang="ru-RU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2696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120</Words>
  <Application>Microsoft Office PowerPoint</Application>
  <PresentationFormat>Широкоэкранный</PresentationFormat>
  <Paragraphs>25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Тема Office</vt:lpstr>
      <vt:lpstr>&lt;h&gt;SiteThisIsMeLife&lt;/h&gt;</vt:lpstr>
      <vt:lpstr>Цель</vt:lpstr>
      <vt:lpstr>Задачи</vt:lpstr>
      <vt:lpstr>Прототип web-приложения</vt:lpstr>
      <vt:lpstr>Прототип web-приложения</vt:lpstr>
      <vt:lpstr>Заключение</vt:lpstr>
      <vt:lpstr>Технологический стек</vt:lpstr>
      <vt:lpstr>&lt;h&gt;Thank you for your             attention&lt;/h&gt;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&lt;h&gt;SiteThisIsMeLife&lt;/h&gt;</dc:title>
  <dc:creator>Богдан Бурцев</dc:creator>
  <cp:lastModifiedBy>Богдан Бурцев</cp:lastModifiedBy>
  <cp:revision>7</cp:revision>
  <dcterms:created xsi:type="dcterms:W3CDTF">2022-05-02T04:29:55Z</dcterms:created>
  <dcterms:modified xsi:type="dcterms:W3CDTF">2022-05-03T09:44:28Z</dcterms:modified>
</cp:coreProperties>
</file>