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9" r:id="rId11"/>
    <p:sldId id="263" r:id="rId12"/>
    <p:sldId id="264"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png"/><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2554542" y="3314150"/>
            <a:ext cx="8610600" cy="1938020"/>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STUDENT NAME: Sharmila.R</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REGISTER NO: 312220265</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DEPARTMENT:III B.com General (Commerce)</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COLLEGE: Jeppiaar College of Arts and Science </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967740" y="252730"/>
            <a:ext cx="8481060" cy="645160"/>
          </a:xfrm>
          <a:prstGeom prst="rect">
            <a:avLst/>
          </a:prstGeom>
          <a:noFill/>
        </p:spPr>
        <p:txBody>
          <a:bodyPr wrap="square" rtlCol="0">
            <a:spAutoFit/>
          </a:bodyPr>
          <a:p>
            <a:r>
              <a:rPr lang="en-US" sz="3600" b="1" dirty="0">
                <a:solidFill>
                  <a:srgbClr val="0F0F0F"/>
                </a:solidFill>
                <a:latin typeface="Times New Roman" panose="02020603050405020304" pitchFamily="18" charset="0"/>
                <a:cs typeface="Times New Roman" panose="02020603050405020304" pitchFamily="18" charset="0"/>
                <a:sym typeface="+mn-ea"/>
              </a:rPr>
              <a:t>Employee Data Analysis using Excel</a:t>
            </a:r>
            <a:r>
              <a:rPr lang="en-US" sz="3600" b="1" dirty="0">
                <a:solidFill>
                  <a:srgbClr val="0F0F0F"/>
                </a:solidFill>
                <a:effectLst/>
                <a:latin typeface="Times New Roman" panose="02020603050405020304" pitchFamily="18" charset="0"/>
                <a:cs typeface="Times New Roman" panose="02020603050405020304" pitchFamily="18" charset="0"/>
                <a:sym typeface="+mn-ea"/>
              </a:rPr>
              <a:t> </a:t>
            </a:r>
            <a:endParaRPr lang="en-US" sz="3600" b="1" dirty="0">
              <a:solidFill>
                <a:srgbClr val="0F0F0F"/>
              </a:solidFill>
              <a:effectLst/>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2" name="Text Box 1"/>
          <p:cNvSpPr txBox="1"/>
          <p:nvPr/>
        </p:nvSpPr>
        <p:spPr>
          <a:xfrm>
            <a:off x="1181735" y="1382395"/>
            <a:ext cx="8214360" cy="4523105"/>
          </a:xfrm>
          <a:prstGeom prst="rect">
            <a:avLst/>
          </a:prstGeom>
          <a:noFill/>
        </p:spPr>
        <p:txBody>
          <a:bodyPr wrap="square" rtlCol="0" anchor="t">
            <a:spAutoFit/>
          </a:bodyPr>
          <a:p>
            <a:pPr marL="457200" indent="-457200">
              <a:buFont typeface="+mj-lt"/>
              <a:buAutoNum type="arabicPeriod"/>
            </a:pPr>
            <a:r>
              <a:rPr lang="en-US" sz="2400">
                <a:latin typeface="Times New Roman" panose="02020603050405020304" pitchFamily="18" charset="0"/>
                <a:cs typeface="Times New Roman" panose="02020603050405020304" pitchFamily="18" charset="0"/>
                <a:sym typeface="+mn-ea"/>
              </a:rPr>
              <a:t>Dataset Collection - Employee Promotion Dataset</a:t>
            </a:r>
            <a:endParaRPr lang="en-US" sz="240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a:latin typeface="Times New Roman" panose="02020603050405020304" pitchFamily="18" charset="0"/>
                <a:cs typeface="Times New Roman" panose="02020603050405020304" pitchFamily="18" charset="0"/>
                <a:sym typeface="+mn-ea"/>
              </a:rPr>
              <a:t>Dataset Preparation - Deleting Blanks, Filtering and Removing Blank data in the Dataset.</a:t>
            </a:r>
            <a:endParaRPr lang="en-US" sz="240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a:latin typeface="Times New Roman" panose="02020603050405020304" pitchFamily="18" charset="0"/>
                <a:cs typeface="Times New Roman" panose="02020603050405020304" pitchFamily="18" charset="0"/>
                <a:sym typeface="+mn-ea"/>
              </a:rPr>
              <a:t>Using IFS formula to attain the Analysis of Rating by analysing the previous year rating of the employee (1,2,3,4,5) (High &amp; Less)</a:t>
            </a:r>
            <a:endParaRPr lang="en-US" sz="240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a:latin typeface="Times New Roman" panose="02020603050405020304" pitchFamily="18" charset="0"/>
                <a:cs typeface="Times New Roman" panose="02020603050405020304" pitchFamily="18" charset="0"/>
                <a:sym typeface="+mn-ea"/>
              </a:rPr>
              <a:t>Insert Pivot Table to Summarize the Dataset on Employee Performance  based on Gender, Previous year rating and Analysis of Rating .</a:t>
            </a:r>
            <a:endParaRPr lang="en-US" sz="240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a:latin typeface="Times New Roman" panose="02020603050405020304" pitchFamily="18" charset="0"/>
                <a:cs typeface="Times New Roman" panose="02020603050405020304" pitchFamily="18" charset="0"/>
                <a:sym typeface="+mn-ea"/>
              </a:rPr>
              <a:t>Data Visualization using Bar Chart to represent the Promotion rating  of the Employee. </a:t>
            </a:r>
            <a:endParaRPr lang="en-US" sz="240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a:latin typeface="Times New Roman" panose="02020603050405020304" pitchFamily="18" charset="0"/>
                <a:cs typeface="Times New Roman" panose="02020603050405020304" pitchFamily="18" charset="0"/>
                <a:sym typeface="+mn-ea"/>
              </a:rPr>
              <a:t>Final Report </a:t>
            </a:r>
            <a:endParaRPr lang="en-US" sz="2400">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8153400" y="304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pic>
        <p:nvPicPr>
          <p:cNvPr id="10" name="Picture 9"/>
          <p:cNvPicPr>
            <a:picLocks noChangeAspect="1"/>
          </p:cNvPicPr>
          <p:nvPr/>
        </p:nvPicPr>
        <p:blipFill>
          <a:blip r:embed="rId2"/>
          <a:stretch>
            <a:fillRect/>
          </a:stretch>
        </p:blipFill>
        <p:spPr>
          <a:xfrm>
            <a:off x="755015" y="1447800"/>
            <a:ext cx="7844790" cy="445389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738505"/>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826135" y="1760855"/>
            <a:ext cx="9412605" cy="3021965"/>
          </a:xfrm>
          <a:prstGeom prst="rect">
            <a:avLst/>
          </a:prstGeom>
          <a:noFill/>
        </p:spPr>
        <p:txBody>
          <a:bodyPr wrap="square" rtlCol="0">
            <a:noAutofit/>
          </a:bodyPr>
          <a:p>
            <a:r>
              <a:rPr lang="en-US" sz="2400">
                <a:latin typeface="Times New Roman" panose="02020603050405020304" pitchFamily="18" charset="0"/>
                <a:cs typeface="Times New Roman" panose="02020603050405020304" pitchFamily="18" charset="0"/>
              </a:rPr>
              <a:t>"Employees who did well last year (high ratings) are more likely to get promoted this year. The higher their rating, the more likely they are to move up."</a:t>
            </a:r>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"Employees with high ratings last year are more likely to get promoted. A higher rating boosts promotion chances, helping employers identify top performers and make informed decisions to drive business success and recognize employee achievements."</a:t>
            </a:r>
            <a:endParaRPr 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217522" y="2123271"/>
            <a:ext cx="8593228" cy="144526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Promotion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 Box 8"/>
          <p:cNvSpPr txBox="1"/>
          <p:nvPr/>
        </p:nvSpPr>
        <p:spPr>
          <a:xfrm>
            <a:off x="1041400" y="2143125"/>
            <a:ext cx="6807200" cy="1568450"/>
          </a:xfrm>
          <a:prstGeom prst="rect">
            <a:avLst/>
          </a:prstGeom>
          <a:noFill/>
        </p:spPr>
        <p:txBody>
          <a:bodyPr wrap="square" rtlCol="0">
            <a:spAutoFit/>
          </a:bodyPr>
          <a:p>
            <a:r>
              <a:rPr lang="en-US" sz="3200">
                <a:latin typeface="Times New Roman" panose="02020603050405020304" pitchFamily="18" charset="0"/>
                <a:cs typeface="Times New Roman" panose="02020603050405020304" pitchFamily="18" charset="0"/>
              </a:rPr>
              <a:t>To Analyse the Employee Rating for Promotion through Previous year rating in the Employee Promotion Dataset. </a:t>
            </a:r>
            <a:endParaRPr lang="en-US" sz="320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990600" y="2133600"/>
            <a:ext cx="8174355" cy="2676525"/>
          </a:xfrm>
          <a:prstGeom prst="rect">
            <a:avLst/>
          </a:prstGeom>
          <a:noFill/>
        </p:spPr>
        <p:txBody>
          <a:bodyPr wrap="square" rtlCol="0">
            <a:spAutoFit/>
          </a:bodyPr>
          <a:lstStyle/>
          <a:p>
            <a:pPr indent="0" algn="just">
              <a:buFont typeface="Arial" panose="020B0604020202020204" pitchFamily="34" charset="0"/>
              <a:buNone/>
            </a:pPr>
            <a:r>
              <a:rPr lang="en-US" sz="2400" b="0" i="0" dirty="0">
                <a:solidFill>
                  <a:srgbClr val="0D0D0D"/>
                </a:solidFill>
                <a:effectLst/>
                <a:latin typeface="Times New Roman" panose="02020603050405020304" pitchFamily="18" charset="0"/>
                <a:cs typeface="Times New Roman" panose="02020603050405020304" pitchFamily="18" charset="0"/>
              </a:rPr>
              <a:t>This project aims to analyze the Employee Promotion Dataset to identify patterns and correlations between previous year ratings and promotions. By applying data analysis and machine learning techniques, we will predict the likelihood of promotion based on historical ratings, providing insights for informed decision-making and talent development strategies..</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indent="0" algn="just">
              <a:buFont typeface="Arial" panose="020B0604020202020204" pitchFamily="34" charset="0"/>
              <a:buNone/>
            </a:pP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 Box 8"/>
          <p:cNvSpPr txBox="1"/>
          <p:nvPr/>
        </p:nvSpPr>
        <p:spPr>
          <a:xfrm>
            <a:off x="1227455" y="2090420"/>
            <a:ext cx="4064000" cy="3107690"/>
          </a:xfrm>
          <a:prstGeom prst="rect">
            <a:avLst/>
          </a:prstGeom>
          <a:noFill/>
        </p:spPr>
        <p:txBody>
          <a:bodyPr wrap="square" rtlCol="0">
            <a:spAutoFit/>
          </a:bodyPr>
          <a:p>
            <a:pPr marL="457200" indent="-457200">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Employees</a:t>
            </a:r>
            <a:endParaRPr lang="en-US" sz="280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Employees</a:t>
            </a:r>
            <a:endParaRPr lang="en-US" sz="280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HR Manager</a:t>
            </a:r>
            <a:endParaRPr lang="en-US" sz="280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General Manager</a:t>
            </a:r>
            <a:endParaRPr lang="en-US" sz="280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Director</a:t>
            </a:r>
            <a:endParaRPr lang="en-US" sz="280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Chairman </a:t>
            </a:r>
            <a:endParaRPr lang="en-US" sz="280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8" name="Text Box 7"/>
          <p:cNvSpPr txBox="1"/>
          <p:nvPr/>
        </p:nvSpPr>
        <p:spPr>
          <a:xfrm>
            <a:off x="3442970" y="2138045"/>
            <a:ext cx="6162040" cy="3415030"/>
          </a:xfrm>
          <a:prstGeom prst="rect">
            <a:avLst/>
          </a:prstGeom>
          <a:noFill/>
        </p:spPr>
        <p:txBody>
          <a:bodyPr wrap="square" rtlCol="0">
            <a:spAutoFit/>
          </a:bodyPr>
          <a:p>
            <a:pPr algn="just"/>
            <a:r>
              <a:rPr lang="en-US" sz="2400" b="1">
                <a:latin typeface="Times New Roman" panose="02020603050405020304" pitchFamily="18" charset="0"/>
                <a:cs typeface="Times New Roman" panose="02020603050405020304" pitchFamily="18" charset="0"/>
                <a:sym typeface="+mn-ea"/>
              </a:rPr>
              <a:t>Conditonal Formatting</a:t>
            </a:r>
            <a:r>
              <a:rPr lang="en-US" sz="2400">
                <a:latin typeface="Times New Roman" panose="02020603050405020304" pitchFamily="18" charset="0"/>
                <a:cs typeface="Times New Roman" panose="02020603050405020304" pitchFamily="18" charset="0"/>
                <a:sym typeface="+mn-ea"/>
              </a:rPr>
              <a:t> - To Highlight the Blanks cells and change the colour of the cell .</a:t>
            </a:r>
            <a:endParaRPr lang="en-US" sz="2400">
              <a:latin typeface="Times New Roman" panose="02020603050405020304" pitchFamily="18" charset="0"/>
              <a:cs typeface="Times New Roman" panose="02020603050405020304" pitchFamily="18" charset="0"/>
            </a:endParaRPr>
          </a:p>
          <a:p>
            <a:pPr algn="just"/>
            <a:r>
              <a:rPr lang="en-US" sz="2400" b="1">
                <a:latin typeface="Times New Roman" panose="02020603050405020304" pitchFamily="18" charset="0"/>
                <a:cs typeface="Times New Roman" panose="02020603050405020304" pitchFamily="18" charset="0"/>
                <a:sym typeface="+mn-ea"/>
              </a:rPr>
              <a:t>Sort &amp; Filter </a:t>
            </a:r>
            <a:r>
              <a:rPr lang="en-US" sz="2400">
                <a:latin typeface="Times New Roman" panose="02020603050405020304" pitchFamily="18" charset="0"/>
                <a:cs typeface="Times New Roman" panose="02020603050405020304" pitchFamily="18" charset="0"/>
                <a:sym typeface="+mn-ea"/>
              </a:rPr>
              <a:t>- Removing the BlankValues.</a:t>
            </a:r>
            <a:endParaRPr lang="en-US" sz="2400">
              <a:latin typeface="Times New Roman" panose="02020603050405020304" pitchFamily="18" charset="0"/>
              <a:cs typeface="Times New Roman" panose="02020603050405020304" pitchFamily="18" charset="0"/>
            </a:endParaRPr>
          </a:p>
          <a:p>
            <a:pPr algn="just"/>
            <a:r>
              <a:rPr lang="en-US" sz="2400" b="1">
                <a:latin typeface="Times New Roman" panose="02020603050405020304" pitchFamily="18" charset="0"/>
                <a:cs typeface="Times New Roman" panose="02020603050405020304" pitchFamily="18" charset="0"/>
                <a:sym typeface="+mn-ea"/>
              </a:rPr>
              <a:t>Pivot Table </a:t>
            </a:r>
            <a:r>
              <a:rPr lang="en-US" sz="2400">
                <a:latin typeface="Times New Roman" panose="02020603050405020304" pitchFamily="18" charset="0"/>
                <a:cs typeface="Times New Roman" panose="02020603050405020304" pitchFamily="18" charset="0"/>
                <a:sym typeface="+mn-ea"/>
              </a:rPr>
              <a:t>- Promotion Analysis from the Company through Previous year rating .</a:t>
            </a:r>
            <a:endParaRPr lang="en-US" sz="2400">
              <a:latin typeface="Times New Roman" panose="02020603050405020304" pitchFamily="18" charset="0"/>
              <a:cs typeface="Times New Roman" panose="02020603050405020304" pitchFamily="18" charset="0"/>
            </a:endParaRPr>
          </a:p>
          <a:p>
            <a:pPr algn="just"/>
            <a:r>
              <a:rPr lang="en-US" sz="2400" b="1">
                <a:latin typeface="Times New Roman" panose="02020603050405020304" pitchFamily="18" charset="0"/>
                <a:cs typeface="Times New Roman" panose="02020603050405020304" pitchFamily="18" charset="0"/>
                <a:sym typeface="+mn-ea"/>
              </a:rPr>
              <a:t>Formulas</a:t>
            </a:r>
            <a:r>
              <a:rPr lang="en-US" sz="2400">
                <a:latin typeface="Times New Roman" panose="02020603050405020304" pitchFamily="18" charset="0"/>
                <a:cs typeface="Times New Roman" panose="02020603050405020304" pitchFamily="18" charset="0"/>
                <a:sym typeface="+mn-ea"/>
              </a:rPr>
              <a:t> - IFS (To get the Analysis of Rating )</a:t>
            </a:r>
            <a:endParaRPr lang="en-US" sz="2400">
              <a:latin typeface="Times New Roman" panose="02020603050405020304" pitchFamily="18" charset="0"/>
              <a:cs typeface="Times New Roman" panose="02020603050405020304" pitchFamily="18" charset="0"/>
            </a:endParaRPr>
          </a:p>
          <a:p>
            <a:pPr algn="just"/>
            <a:r>
              <a:rPr lang="en-US" sz="2400" b="1">
                <a:latin typeface="Times New Roman" panose="02020603050405020304" pitchFamily="18" charset="0"/>
                <a:cs typeface="Times New Roman" panose="02020603050405020304" pitchFamily="18" charset="0"/>
                <a:sym typeface="+mn-ea"/>
              </a:rPr>
              <a:t>Graphs</a:t>
            </a:r>
            <a:r>
              <a:rPr lang="en-US" sz="2400">
                <a:latin typeface="Times New Roman" panose="02020603050405020304" pitchFamily="18" charset="0"/>
                <a:cs typeface="Times New Roman" panose="02020603050405020304" pitchFamily="18" charset="0"/>
                <a:sym typeface="+mn-ea"/>
              </a:rPr>
              <a:t>- (Bar Chart ) - FINAL REPORT on Employee Promotion.</a:t>
            </a:r>
            <a:endParaRPr lang="en-US" sz="2400">
              <a:latin typeface="Times New Roman" panose="02020603050405020304" pitchFamily="18" charset="0"/>
              <a:cs typeface="Times New Roman" panose="02020603050405020304" pitchFamily="18" charset="0"/>
            </a:endParaRPr>
          </a:p>
          <a:p>
            <a:endParaRPr 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endParaRPr lang="en-IN" dirty="0"/>
          </a:p>
        </p:txBody>
      </p:sp>
      <p:sp>
        <p:nvSpPr>
          <p:cNvPr id="4" name="Text Box 3"/>
          <p:cNvSpPr txBox="1"/>
          <p:nvPr/>
        </p:nvSpPr>
        <p:spPr>
          <a:xfrm>
            <a:off x="941070" y="1644015"/>
            <a:ext cx="8414385" cy="3538220"/>
          </a:xfrm>
          <a:prstGeom prst="rect">
            <a:avLst/>
          </a:prstGeom>
          <a:noFill/>
        </p:spPr>
        <p:txBody>
          <a:bodyPr wrap="square" rtlCol="0">
            <a:spAutoFit/>
          </a:bodyPr>
          <a:p>
            <a:r>
              <a:rPr lang="en-US" sz="2800">
                <a:latin typeface="Times New Roman" panose="02020603050405020304" pitchFamily="18" charset="0"/>
                <a:cs typeface="Times New Roman" panose="02020603050405020304" pitchFamily="18" charset="0"/>
              </a:rPr>
              <a:t>Employee Promotion Dataset : Kaggle.com</a:t>
            </a:r>
            <a:endParaRPr lang="en-US" sz="2800">
              <a:latin typeface="Times New Roman" panose="02020603050405020304" pitchFamily="18" charset="0"/>
              <a:cs typeface="Times New Roman" panose="02020603050405020304" pitchFamily="18" charset="0"/>
            </a:endParaRPr>
          </a:p>
          <a:p>
            <a:r>
              <a:rPr lang="en-US" sz="2800">
                <a:latin typeface="Times New Roman" panose="02020603050405020304" pitchFamily="18" charset="0"/>
                <a:cs typeface="Times New Roman" panose="02020603050405020304" pitchFamily="18" charset="0"/>
              </a:rPr>
              <a:t>Features : 36</a:t>
            </a:r>
            <a:endParaRPr lang="en-US" sz="2800">
              <a:latin typeface="Times New Roman" panose="02020603050405020304" pitchFamily="18" charset="0"/>
              <a:cs typeface="Times New Roman" panose="02020603050405020304" pitchFamily="18" charset="0"/>
            </a:endParaRPr>
          </a:p>
          <a:p>
            <a:r>
              <a:rPr lang="en-US" sz="2800">
                <a:latin typeface="Times New Roman" panose="02020603050405020304" pitchFamily="18" charset="0"/>
                <a:cs typeface="Times New Roman" panose="02020603050405020304" pitchFamily="18" charset="0"/>
              </a:rPr>
              <a:t>Department - Text Values</a:t>
            </a:r>
            <a:endParaRPr lang="en-US" sz="2800">
              <a:latin typeface="Times New Roman" panose="02020603050405020304" pitchFamily="18" charset="0"/>
              <a:cs typeface="Times New Roman" panose="02020603050405020304" pitchFamily="18" charset="0"/>
            </a:endParaRPr>
          </a:p>
          <a:p>
            <a:r>
              <a:rPr lang="en-US" sz="2800">
                <a:latin typeface="Times New Roman" panose="02020603050405020304" pitchFamily="18" charset="0"/>
                <a:cs typeface="Times New Roman" panose="02020603050405020304" pitchFamily="18" charset="0"/>
              </a:rPr>
              <a:t>Gender - Text Values</a:t>
            </a:r>
            <a:endParaRPr lang="en-US" sz="2800">
              <a:latin typeface="Times New Roman" panose="02020603050405020304" pitchFamily="18" charset="0"/>
              <a:cs typeface="Times New Roman" panose="02020603050405020304" pitchFamily="18" charset="0"/>
            </a:endParaRPr>
          </a:p>
          <a:p>
            <a:r>
              <a:rPr lang="en-US" sz="2800">
                <a:latin typeface="Times New Roman" panose="02020603050405020304" pitchFamily="18" charset="0"/>
                <a:cs typeface="Times New Roman" panose="02020603050405020304" pitchFamily="18" charset="0"/>
              </a:rPr>
              <a:t>Previous Year Rating - Numerical Values</a:t>
            </a:r>
            <a:endParaRPr lang="en-US" sz="2800">
              <a:latin typeface="Times New Roman" panose="02020603050405020304" pitchFamily="18" charset="0"/>
              <a:cs typeface="Times New Roman" panose="02020603050405020304" pitchFamily="18" charset="0"/>
            </a:endParaRPr>
          </a:p>
          <a:p>
            <a:r>
              <a:rPr lang="en-US" sz="2800">
                <a:latin typeface="Times New Roman" panose="02020603050405020304" pitchFamily="18" charset="0"/>
                <a:cs typeface="Times New Roman" panose="02020603050405020304" pitchFamily="18" charset="0"/>
              </a:rPr>
              <a:t>Analysis of rating - Text Values </a:t>
            </a:r>
            <a:endParaRPr lang="en-US" sz="2800">
              <a:latin typeface="Times New Roman" panose="02020603050405020304" pitchFamily="18" charset="0"/>
              <a:cs typeface="Times New Roman" panose="02020603050405020304" pitchFamily="18" charset="0"/>
            </a:endParaRPr>
          </a:p>
          <a:p>
            <a:r>
              <a:rPr lang="en-US" sz="2800">
                <a:latin typeface="Times New Roman" panose="02020603050405020304" pitchFamily="18" charset="0"/>
                <a:cs typeface="Times New Roman" panose="02020603050405020304" pitchFamily="18" charset="0"/>
              </a:rPr>
              <a:t>Length of Service - Numerical values</a:t>
            </a:r>
            <a:endParaRPr lang="en-US" sz="2800">
              <a:latin typeface="Times New Roman" panose="02020603050405020304" pitchFamily="18" charset="0"/>
              <a:cs typeface="Times New Roman" panose="02020603050405020304" pitchFamily="18" charset="0"/>
            </a:endParaRPr>
          </a:p>
          <a:p>
            <a:r>
              <a:rPr lang="en-US" sz="2800">
                <a:latin typeface="Times New Roman" panose="02020603050405020304" pitchFamily="18" charset="0"/>
                <a:cs typeface="Times New Roman" panose="02020603050405020304" pitchFamily="18" charset="0"/>
              </a:rPr>
              <a:t>is_promoted - Numerical Values </a:t>
            </a:r>
            <a:endParaRPr lang="en-US"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3048000" y="2459990"/>
            <a:ext cx="6096000" cy="1938020"/>
          </a:xfrm>
          <a:prstGeom prst="rect">
            <a:avLst/>
          </a:prstGeom>
          <a:noFill/>
        </p:spPr>
        <p:txBody>
          <a:bodyPr wrap="square" rtlCol="0" anchor="t">
            <a:spAutoFit/>
          </a:bodyPr>
          <a:p>
            <a:pPr algn="just"/>
            <a:r>
              <a:rPr lang="en-US" sz="2400">
                <a:latin typeface="Times New Roman" panose="02020603050405020304" pitchFamily="18" charset="0"/>
                <a:cs typeface="Times New Roman" panose="02020603050405020304" pitchFamily="18" charset="0"/>
                <a:sym typeface="+mn-ea"/>
              </a:rPr>
              <a:t>New Formula Used : IFS </a:t>
            </a:r>
            <a:endParaRPr lang="en-US" sz="2400">
              <a:latin typeface="Times New Roman" panose="02020603050405020304" pitchFamily="18" charset="0"/>
              <a:cs typeface="Times New Roman" panose="02020603050405020304" pitchFamily="18" charset="0"/>
            </a:endParaRPr>
          </a:p>
          <a:p>
            <a:pPr algn="just"/>
            <a:endParaRPr lang="en-US" sz="2400">
              <a:latin typeface="Times New Roman" panose="02020603050405020304" pitchFamily="18" charset="0"/>
              <a:cs typeface="Times New Roman" panose="02020603050405020304" pitchFamily="18" charset="0"/>
            </a:endParaRPr>
          </a:p>
          <a:p>
            <a:pPr algn="just"/>
            <a:r>
              <a:rPr lang="en-US" sz="2400">
                <a:latin typeface="Times New Roman" panose="02020603050405020304" pitchFamily="18" charset="0"/>
                <a:cs typeface="Times New Roman" panose="02020603050405020304" pitchFamily="18" charset="0"/>
                <a:sym typeface="+mn-ea"/>
              </a:rPr>
              <a:t>To Find out the Analysis of Rating to check the Promotion Level, by go checking the previous year rating of the employees. </a:t>
            </a:r>
            <a:endParaRPr lang="en-US" sz="2400">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2718</Words>
  <Application>WPS Presentation</Application>
  <PresentationFormat>Widescreen</PresentationFormat>
  <Paragraphs>111</Paragraphs>
  <Slides>12</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12</vt:i4>
      </vt:variant>
    </vt:vector>
  </HeadingPairs>
  <TitlesOfParts>
    <vt:vector size="23" baseType="lpstr">
      <vt:lpstr>Arial</vt:lpstr>
      <vt:lpstr>SimSun</vt:lpstr>
      <vt:lpstr>Wingdings</vt:lpstr>
      <vt:lpstr>Trebuchet MS</vt:lpstr>
      <vt:lpstr>Times New Roman</vt:lpstr>
      <vt:lpstr>Roboto</vt:lpstr>
      <vt:lpstr>Calibri</vt:lpstr>
      <vt:lpstr>Microsoft YaHei</vt:lpstr>
      <vt:lpstr>Arial Unicode MS</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演示文稿</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sowmy</cp:lastModifiedBy>
  <cp:revision>13</cp:revision>
  <dcterms:created xsi:type="dcterms:W3CDTF">2024-03-29T15:07:00Z</dcterms:created>
  <dcterms:modified xsi:type="dcterms:W3CDTF">2024-08-30T12:28:41Z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63DEB79303D042E393278E1B7BD3997F_13</vt:lpwstr>
  </property>
  <property fmtid="{D5CDD505-2E9C-101B-9397-08002B2CF9AE}" pid="5" name="KSOProductBuildVer">
    <vt:lpwstr>1033-12.2.0.17562</vt:lpwstr>
  </property>
</Properties>
</file>