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9" r:id="rId1"/>
    <p:sldMasterId id="2147483650" r:id="rId2"/>
    <p:sldMasterId id="2147483651" r:id="rId3"/>
  </p:sldMasterIdLst>
  <p:notesMasterIdLst>
    <p:notesMasterId r:id="rId5"/>
  </p:notesMasterIdLst>
  <p:sldIdLst>
    <p:sldId id="256" r:id="rId4"/>
  </p:sldIdLst>
  <p:sldSz cx="30275213" cy="42767250"/>
  <p:notesSz cx="6858000" cy="9144000"/>
  <p:defaultTextStyle>
    <a:defPPr>
      <a:defRPr lang="en-US"/>
    </a:defPPr>
    <a:lvl1pPr algn="l" rtl="0" eaLnBrk="0" fontAlgn="base" hangingPunct="0">
      <a:spcBef>
        <a:spcPct val="0"/>
      </a:spcBef>
      <a:spcAft>
        <a:spcPct val="0"/>
      </a:spcAft>
      <a:defRPr sz="2400" kern="1200">
        <a:solidFill>
          <a:schemeClr val="tx1"/>
        </a:solidFill>
        <a:latin typeface="Arial Narrow" panose="020B0606020202030204" pitchFamily="34" charset="0"/>
        <a:ea typeface="MS PGothic"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Narrow" panose="020B0606020202030204" pitchFamily="34" charset="0"/>
        <a:ea typeface="MS PGothic"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Narrow" panose="020B0606020202030204" pitchFamily="34" charset="0"/>
        <a:ea typeface="MS PGothic"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Narrow" panose="020B0606020202030204" pitchFamily="34" charset="0"/>
        <a:ea typeface="MS PGothic"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Narrow" panose="020B0606020202030204" pitchFamily="34"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Arial Narrow" panose="020B0606020202030204" pitchFamily="34"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Arial Narrow" panose="020B0606020202030204" pitchFamily="34"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Arial Narrow" panose="020B0606020202030204" pitchFamily="34"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Arial Narrow" panose="020B060602020203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5448">
          <p15:clr>
            <a:srgbClr val="A4A3A4"/>
          </p15:clr>
        </p15:guide>
        <p15:guide id="2" orient="horz" pos="24307">
          <p15:clr>
            <a:srgbClr val="A4A3A4"/>
          </p15:clr>
        </p15:guide>
        <p15:guide id="3" pos="-1319">
          <p15:clr>
            <a:srgbClr val="A4A3A4"/>
          </p15:clr>
        </p15:guide>
        <p15:guide id="4" pos="5663">
          <p15:clr>
            <a:srgbClr val="A4A3A4"/>
          </p15:clr>
        </p15:guide>
        <p15:guide id="5" pos="6027">
          <p15:clr>
            <a:srgbClr val="A4A3A4"/>
          </p15:clr>
        </p15:guide>
        <p15:guide id="6" pos="20354">
          <p15:clr>
            <a:srgbClr val="A4A3A4"/>
          </p15:clr>
        </p15:guide>
        <p15:guide id="7" pos="13008">
          <p15:clr>
            <a:srgbClr val="A4A3A4"/>
          </p15:clr>
        </p15:guide>
        <p15:guide id="8" pos="1337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AEFC3"/>
    <a:srgbClr val="FBEE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97"/>
    <p:restoredTop sz="94621"/>
  </p:normalViewPr>
  <p:slideViewPr>
    <p:cSldViewPr snapToGrid="0" snapToObjects="1">
      <p:cViewPr>
        <p:scale>
          <a:sx n="30" d="100"/>
          <a:sy n="30" d="100"/>
        </p:scale>
        <p:origin x="2168" y="144"/>
      </p:cViewPr>
      <p:guideLst>
        <p:guide orient="horz" pos="5448"/>
        <p:guide orient="horz" pos="24307"/>
        <p:guide pos="-1319"/>
        <p:guide pos="5663"/>
        <p:guide pos="6027"/>
        <p:guide pos="20354"/>
        <p:guide pos="13008"/>
        <p:guide pos="13373"/>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0530" name="Rectangle 2">
            <a:extLst>
              <a:ext uri="{FF2B5EF4-FFF2-40B4-BE49-F238E27FC236}">
                <a16:creationId xmlns:a16="http://schemas.microsoft.com/office/drawing/2014/main" id="{201E585E-953D-57DE-058A-87C272C6A446}"/>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ea typeface="+mn-ea"/>
                <a:cs typeface="+mn-cs"/>
              </a:defRPr>
            </a:lvl1pPr>
          </a:lstStyle>
          <a:p>
            <a:pPr>
              <a:defRPr/>
            </a:pPr>
            <a:endParaRPr lang="en-US"/>
          </a:p>
        </p:txBody>
      </p:sp>
      <p:sp>
        <p:nvSpPr>
          <p:cNvPr id="150531" name="Rectangle 3">
            <a:extLst>
              <a:ext uri="{FF2B5EF4-FFF2-40B4-BE49-F238E27FC236}">
                <a16:creationId xmlns:a16="http://schemas.microsoft.com/office/drawing/2014/main" id="{82EE0F96-3DF9-65D2-90C8-92F3DE6604BB}"/>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ea typeface="+mn-ea"/>
                <a:cs typeface="+mn-cs"/>
              </a:defRPr>
            </a:lvl1pPr>
          </a:lstStyle>
          <a:p>
            <a:pPr>
              <a:defRPr/>
            </a:pPr>
            <a:endParaRPr lang="en-US"/>
          </a:p>
        </p:txBody>
      </p:sp>
      <p:sp>
        <p:nvSpPr>
          <p:cNvPr id="4100" name="Rectangle 4">
            <a:extLst>
              <a:ext uri="{FF2B5EF4-FFF2-40B4-BE49-F238E27FC236}">
                <a16:creationId xmlns:a16="http://schemas.microsoft.com/office/drawing/2014/main" id="{AF84F3EB-2F9E-C832-166B-7CC0040913DE}"/>
              </a:ext>
            </a:extLst>
          </p:cNvPr>
          <p:cNvSpPr>
            <a:spLocks noGrp="1" noRot="1" noChangeAspect="1" noChangeArrowheads="1" noTextEdit="1"/>
          </p:cNvSpPr>
          <p:nvPr>
            <p:ph type="sldImg" idx="2"/>
          </p:nvPr>
        </p:nvSpPr>
        <p:spPr bwMode="auto">
          <a:xfrm>
            <a:off x="2216150" y="685800"/>
            <a:ext cx="24257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0533" name="Rectangle 5">
            <a:extLst>
              <a:ext uri="{FF2B5EF4-FFF2-40B4-BE49-F238E27FC236}">
                <a16:creationId xmlns:a16="http://schemas.microsoft.com/office/drawing/2014/main" id="{2B33A9F3-60E0-A1F6-C96C-B69EFF8B65AA}"/>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0534" name="Rectangle 6">
            <a:extLst>
              <a:ext uri="{FF2B5EF4-FFF2-40B4-BE49-F238E27FC236}">
                <a16:creationId xmlns:a16="http://schemas.microsoft.com/office/drawing/2014/main" id="{7618284E-24D6-0404-4197-2D20D3437F6F}"/>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ea typeface="+mn-ea"/>
                <a:cs typeface="+mn-cs"/>
              </a:defRPr>
            </a:lvl1pPr>
          </a:lstStyle>
          <a:p>
            <a:pPr>
              <a:defRPr/>
            </a:pPr>
            <a:endParaRPr lang="en-US"/>
          </a:p>
        </p:txBody>
      </p:sp>
      <p:sp>
        <p:nvSpPr>
          <p:cNvPr id="150535" name="Rectangle 7">
            <a:extLst>
              <a:ext uri="{FF2B5EF4-FFF2-40B4-BE49-F238E27FC236}">
                <a16:creationId xmlns:a16="http://schemas.microsoft.com/office/drawing/2014/main" id="{8EDF329A-388D-489F-F204-ED8A9025FF8C}"/>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panose="020B0604020202020204" pitchFamily="34" charset="0"/>
              </a:defRPr>
            </a:lvl1pPr>
          </a:lstStyle>
          <a:p>
            <a:pPr>
              <a:defRPr/>
            </a:pPr>
            <a:fld id="{CD5DA3D1-8306-4A96-ABAD-50BA77378967}" type="slidenum">
              <a:rPr lang="en-US" altLang="fr-FR"/>
              <a:pPr>
                <a:defRPr/>
              </a:pPr>
              <a:t>‹#›</a:t>
            </a:fld>
            <a:endParaRPr lang="en-US" altLang="fr-FR"/>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S PGothic" pitchFamily="34" charset="-128"/>
        <a:cs typeface="MS PGothic" charset="0"/>
      </a:defRPr>
    </a:lvl1pPr>
    <a:lvl2pPr marL="457200" algn="l" rtl="0" eaLnBrk="0" fontAlgn="base" hangingPunct="0">
      <a:spcBef>
        <a:spcPct val="30000"/>
      </a:spcBef>
      <a:spcAft>
        <a:spcPct val="0"/>
      </a:spcAft>
      <a:defRPr sz="1200" kern="1200">
        <a:solidFill>
          <a:schemeClr val="tx1"/>
        </a:solidFill>
        <a:latin typeface="Arial" charset="0"/>
        <a:ea typeface="MS PGothic" pitchFamily="34" charset="-128"/>
        <a:cs typeface="MS PGothic" charset="0"/>
      </a:defRPr>
    </a:lvl2pPr>
    <a:lvl3pPr marL="914400" algn="l" rtl="0" eaLnBrk="0" fontAlgn="base" hangingPunct="0">
      <a:spcBef>
        <a:spcPct val="30000"/>
      </a:spcBef>
      <a:spcAft>
        <a:spcPct val="0"/>
      </a:spcAft>
      <a:defRPr sz="1200" kern="1200">
        <a:solidFill>
          <a:schemeClr val="tx1"/>
        </a:solidFill>
        <a:latin typeface="Arial" charset="0"/>
        <a:ea typeface="MS PGothic" pitchFamily="34" charset="-128"/>
        <a:cs typeface="MS PGothic" charset="0"/>
      </a:defRPr>
    </a:lvl3pPr>
    <a:lvl4pPr marL="1371600" algn="l" rtl="0" eaLnBrk="0" fontAlgn="base" hangingPunct="0">
      <a:spcBef>
        <a:spcPct val="30000"/>
      </a:spcBef>
      <a:spcAft>
        <a:spcPct val="0"/>
      </a:spcAft>
      <a:defRPr sz="1200" kern="1200">
        <a:solidFill>
          <a:schemeClr val="tx1"/>
        </a:solidFill>
        <a:latin typeface="Arial" charset="0"/>
        <a:ea typeface="MS PGothic" pitchFamily="34" charset="-128"/>
        <a:cs typeface="MS PGothic" charset="0"/>
      </a:defRPr>
    </a:lvl4pPr>
    <a:lvl5pPr marL="1828800" algn="l" rtl="0" eaLnBrk="0" fontAlgn="base" hangingPunct="0">
      <a:spcBef>
        <a:spcPct val="30000"/>
      </a:spcBef>
      <a:spcAft>
        <a:spcPct val="0"/>
      </a:spcAft>
      <a:defRPr sz="1200" kern="1200">
        <a:solidFill>
          <a:schemeClr val="tx1"/>
        </a:solidFill>
        <a:latin typeface="Arial" charset="0"/>
        <a:ea typeface="MS PGothic" pitchFamily="34" charset="-128"/>
        <a:cs typeface="MS PGothic"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id="{F7FEF730-B4E6-EF17-CF60-E3F2B96E1F4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18449480-E23C-4CB0-A9DE-E86782030C8F}" type="slidenum">
              <a:rPr lang="en-US" altLang="fr-FR" smtClean="0"/>
              <a:pPr>
                <a:spcBef>
                  <a:spcPct val="0"/>
                </a:spcBef>
              </a:pPr>
              <a:t>1</a:t>
            </a:fld>
            <a:endParaRPr lang="en-US" altLang="fr-FR"/>
          </a:p>
        </p:txBody>
      </p:sp>
      <p:sp>
        <p:nvSpPr>
          <p:cNvPr id="6147" name="Rectangle 2">
            <a:extLst>
              <a:ext uri="{FF2B5EF4-FFF2-40B4-BE49-F238E27FC236}">
                <a16:creationId xmlns:a16="http://schemas.microsoft.com/office/drawing/2014/main" id="{0D11256D-C947-B446-7A73-13A91E973F28}"/>
              </a:ext>
            </a:extLst>
          </p:cNvPr>
          <p:cNvSpPr>
            <a:spLocks noGrp="1" noRot="1" noChangeAspect="1" noChangeArrowheads="1" noTextEdit="1"/>
          </p:cNvSpPr>
          <p:nvPr>
            <p:ph type="sldImg"/>
          </p:nvPr>
        </p:nvSpPr>
        <p:spPr>
          <a:ln/>
        </p:spPr>
      </p:sp>
      <p:sp>
        <p:nvSpPr>
          <p:cNvPr id="6148" name="Rectangle 3">
            <a:extLst>
              <a:ext uri="{FF2B5EF4-FFF2-40B4-BE49-F238E27FC236}">
                <a16:creationId xmlns:a16="http://schemas.microsoft.com/office/drawing/2014/main" id="{09203A3A-4E89-701C-3C50-9252667CDB7B}"/>
              </a:ext>
            </a:extLst>
          </p:cNvPr>
          <p:cNvSpPr>
            <a:spLocks noGrp="1" noChangeArrowheads="1"/>
          </p:cNvSpPr>
          <p:nvPr>
            <p:ph type="body" idx="1"/>
          </p:nvPr>
        </p:nvSpPr>
        <p:spPr>
          <a:ln/>
        </p:spPr>
        <p:txBody>
          <a:bodyPr/>
          <a:lstStyle/>
          <a:p>
            <a:pPr algn="ctr">
              <a:lnSpc>
                <a:spcPct val="150000"/>
              </a:lnSpc>
              <a:spcBef>
                <a:spcPts val="0"/>
              </a:spcBef>
              <a:spcAft>
                <a:spcPts val="0"/>
              </a:spcAft>
              <a:defRPr/>
            </a:pPr>
            <a:r>
              <a:rPr lang="en-US" sz="1800" b="1" dirty="0">
                <a:latin typeface="Times New Roman" panose="02020603050405020304" pitchFamily="18" charset="0"/>
                <a:ea typeface="Times New Roman" panose="02020603050405020304" pitchFamily="18" charset="0"/>
              </a:rPr>
              <a:t> </a:t>
            </a:r>
            <a:endParaRPr lang="en-US" sz="1800" dirty="0">
              <a:latin typeface="Times New Roman" panose="02020603050405020304" pitchFamily="18" charset="0"/>
              <a:ea typeface="Times New Roman" panose="02020603050405020304" pitchFamily="18" charset="0"/>
            </a:endParaRPr>
          </a:p>
          <a:p>
            <a:pPr algn="ctr">
              <a:lnSpc>
                <a:spcPct val="150000"/>
              </a:lnSpc>
              <a:spcBef>
                <a:spcPts val="0"/>
              </a:spcBef>
              <a:spcAft>
                <a:spcPts val="0"/>
              </a:spcAft>
              <a:defRPr/>
            </a:pPr>
            <a:r>
              <a:rPr lang="en-US" sz="1800" b="1" dirty="0">
                <a:latin typeface="Times New Roman" panose="02020603050405020304" pitchFamily="18" charset="0"/>
                <a:ea typeface="Times New Roman" panose="02020603050405020304" pitchFamily="18" charset="0"/>
              </a:rPr>
              <a:t> </a:t>
            </a:r>
            <a:endParaRPr lang="en-US" sz="1800" dirty="0">
              <a:latin typeface="Times New Roman" panose="02020603050405020304" pitchFamily="18" charset="0"/>
              <a:ea typeface="Times New Roman" panose="02020603050405020304" pitchFamily="18" charset="0"/>
            </a:endParaRPr>
          </a:p>
          <a:p>
            <a:pPr algn="ctr">
              <a:lnSpc>
                <a:spcPct val="150000"/>
              </a:lnSpc>
              <a:spcBef>
                <a:spcPts val="0"/>
              </a:spcBef>
              <a:spcAft>
                <a:spcPts val="0"/>
              </a:spcAft>
              <a:defRPr/>
            </a:pPr>
            <a:r>
              <a:rPr lang="en-US" sz="1800" b="1" dirty="0">
                <a:latin typeface="Times New Roman" panose="02020603050405020304" pitchFamily="18" charset="0"/>
                <a:ea typeface="Times New Roman" panose="02020603050405020304" pitchFamily="18" charset="0"/>
              </a:rPr>
              <a:t> </a:t>
            </a:r>
            <a:endParaRPr lang="en-US" sz="1800" dirty="0">
              <a:latin typeface="Times New Roman" panose="02020603050405020304" pitchFamily="18" charset="0"/>
              <a:ea typeface="Times New Roman" panose="02020603050405020304" pitchFamily="18" charset="0"/>
            </a:endParaRPr>
          </a:p>
          <a:p>
            <a:pPr algn="ctr">
              <a:lnSpc>
                <a:spcPct val="150000"/>
              </a:lnSpc>
              <a:spcBef>
                <a:spcPts val="0"/>
              </a:spcBef>
              <a:spcAft>
                <a:spcPts val="0"/>
              </a:spcAft>
              <a:defRPr/>
            </a:pPr>
            <a:r>
              <a:rPr lang="en-US" sz="1800" b="1" dirty="0">
                <a:latin typeface="Times New Roman" panose="02020603050405020304" pitchFamily="18" charset="0"/>
                <a:ea typeface="Times New Roman" panose="02020603050405020304" pitchFamily="18" charset="0"/>
              </a:rPr>
              <a:t> </a:t>
            </a:r>
            <a:endParaRPr lang="en-US" sz="1800" dirty="0">
              <a:latin typeface="Times New Roman" panose="02020603050405020304" pitchFamily="18" charset="0"/>
              <a:ea typeface="Times New Roman" panose="02020603050405020304" pitchFamily="18" charset="0"/>
            </a:endParaRPr>
          </a:p>
          <a:p>
            <a:pPr algn="ctr">
              <a:lnSpc>
                <a:spcPct val="150000"/>
              </a:lnSpc>
              <a:spcBef>
                <a:spcPts val="0"/>
              </a:spcBef>
              <a:spcAft>
                <a:spcPts val="0"/>
              </a:spcAft>
              <a:defRPr/>
            </a:pPr>
            <a:r>
              <a:rPr lang="en-US" sz="1800" b="1" dirty="0">
                <a:latin typeface="Times New Roman" panose="02020603050405020304" pitchFamily="18" charset="0"/>
                <a:ea typeface="Times New Roman" panose="02020603050405020304" pitchFamily="18" charset="0"/>
              </a:rPr>
              <a:t> </a:t>
            </a:r>
            <a:endParaRPr lang="en-US" sz="1800" dirty="0">
              <a:latin typeface="Times New Roman" panose="02020603050405020304" pitchFamily="18" charset="0"/>
              <a:ea typeface="Times New Roman" panose="02020603050405020304" pitchFamily="18" charset="0"/>
            </a:endParaRPr>
          </a:p>
          <a:p>
            <a:pPr algn="ctr">
              <a:lnSpc>
                <a:spcPct val="150000"/>
              </a:lnSpc>
              <a:spcBef>
                <a:spcPts val="0"/>
              </a:spcBef>
              <a:spcAft>
                <a:spcPts val="0"/>
              </a:spcAft>
              <a:defRPr/>
            </a:pPr>
            <a:r>
              <a:rPr lang="en-US" sz="1800" b="1" dirty="0">
                <a:latin typeface="Times New Roman" panose="02020603050405020304" pitchFamily="18" charset="0"/>
                <a:ea typeface="Times New Roman" panose="02020603050405020304" pitchFamily="18" charset="0"/>
              </a:rPr>
              <a:t> </a:t>
            </a:r>
            <a:endParaRPr lang="en-US" sz="1800" dirty="0">
              <a:latin typeface="Times New Roman" panose="02020603050405020304" pitchFamily="18" charset="0"/>
              <a:ea typeface="Times New Roman" panose="02020603050405020304" pitchFamily="18" charset="0"/>
            </a:endParaRPr>
          </a:p>
          <a:p>
            <a:pPr algn="ctr">
              <a:lnSpc>
                <a:spcPct val="150000"/>
              </a:lnSpc>
              <a:spcBef>
                <a:spcPts val="0"/>
              </a:spcBef>
              <a:spcAft>
                <a:spcPts val="0"/>
              </a:spcAft>
              <a:defRPr/>
            </a:pPr>
            <a:r>
              <a:rPr lang="en-US" sz="1800" b="1" dirty="0">
                <a:latin typeface="Times New Roman" panose="02020603050405020304" pitchFamily="18" charset="0"/>
                <a:ea typeface="Times New Roman" panose="02020603050405020304" pitchFamily="18" charset="0"/>
              </a:rPr>
              <a:t> </a:t>
            </a:r>
            <a:endParaRPr lang="en-US" sz="1800" dirty="0">
              <a:latin typeface="Times New Roman" panose="02020603050405020304" pitchFamily="18" charset="0"/>
              <a:ea typeface="Times New Roman" panose="02020603050405020304" pitchFamily="18" charset="0"/>
            </a:endParaRPr>
          </a:p>
          <a:p>
            <a:pPr algn="ctr">
              <a:lnSpc>
                <a:spcPct val="150000"/>
              </a:lnSpc>
              <a:spcBef>
                <a:spcPts val="0"/>
              </a:spcBef>
              <a:spcAft>
                <a:spcPts val="0"/>
              </a:spcAft>
              <a:defRPr/>
            </a:pPr>
            <a:r>
              <a:rPr lang="en-US" sz="1800" b="1" dirty="0">
                <a:latin typeface="Times New Roman" panose="02020603050405020304" pitchFamily="18" charset="0"/>
                <a:ea typeface="Times New Roman" panose="02020603050405020304" pitchFamily="18" charset="0"/>
              </a:rPr>
              <a:t> </a:t>
            </a:r>
            <a:endParaRPr lang="en-US" sz="1800" dirty="0">
              <a:latin typeface="Times New Roman" panose="02020603050405020304" pitchFamily="18" charset="0"/>
              <a:ea typeface="Times New Roman" panose="02020603050405020304" pitchFamily="18" charset="0"/>
            </a:endParaRPr>
          </a:p>
          <a:p>
            <a:pPr algn="ctr">
              <a:lnSpc>
                <a:spcPct val="150000"/>
              </a:lnSpc>
              <a:spcBef>
                <a:spcPts val="0"/>
              </a:spcBef>
              <a:spcAft>
                <a:spcPts val="0"/>
              </a:spcAft>
              <a:defRPr/>
            </a:pPr>
            <a:r>
              <a:rPr lang="en-US" sz="1800" b="1" dirty="0">
                <a:latin typeface="Times New Roman" panose="02020603050405020304" pitchFamily="18" charset="0"/>
                <a:ea typeface="Times New Roman" panose="02020603050405020304" pitchFamily="18" charset="0"/>
              </a:rPr>
              <a:t> </a:t>
            </a:r>
            <a:endParaRPr lang="en-US" sz="1800" dirty="0">
              <a:latin typeface="Times New Roman" panose="02020603050405020304" pitchFamily="18" charset="0"/>
              <a:ea typeface="Times New Roman" panose="02020603050405020304" pitchFamily="18" charset="0"/>
            </a:endParaRPr>
          </a:p>
          <a:p>
            <a:pPr algn="ctr">
              <a:lnSpc>
                <a:spcPct val="150000"/>
              </a:lnSpc>
              <a:spcBef>
                <a:spcPts val="0"/>
              </a:spcBef>
              <a:spcAft>
                <a:spcPts val="0"/>
              </a:spcAft>
              <a:defRPr/>
            </a:pPr>
            <a:r>
              <a:rPr lang="en-US" sz="1800" b="1" dirty="0">
                <a:latin typeface="Times New Roman" panose="02020603050405020304" pitchFamily="18" charset="0"/>
                <a:ea typeface="Times New Roman" panose="02020603050405020304" pitchFamily="18" charset="0"/>
              </a:rPr>
              <a:t> </a:t>
            </a:r>
            <a:endParaRPr lang="en-US" sz="1800" dirty="0">
              <a:latin typeface="Times New Roman" panose="02020603050405020304" pitchFamily="18" charset="0"/>
              <a:ea typeface="Times New Roman" panose="02020603050405020304" pitchFamily="18" charset="0"/>
            </a:endParaRPr>
          </a:p>
          <a:p>
            <a:pPr algn="ctr">
              <a:lnSpc>
                <a:spcPct val="150000"/>
              </a:lnSpc>
              <a:spcBef>
                <a:spcPts val="0"/>
              </a:spcBef>
              <a:spcAft>
                <a:spcPts val="0"/>
              </a:spcAft>
              <a:defRPr/>
            </a:pPr>
            <a:r>
              <a:rPr lang="en-US" sz="1800" b="1" dirty="0">
                <a:latin typeface="Times New Roman" panose="02020603050405020304" pitchFamily="18" charset="0"/>
                <a:ea typeface="Times New Roman" panose="02020603050405020304" pitchFamily="18" charset="0"/>
              </a:rPr>
              <a:t>ASSIGNMENT 3: CLUSTERING AND FITTING </a:t>
            </a:r>
            <a:br>
              <a:rPr lang="en-US" sz="1800" dirty="0">
                <a:latin typeface="Times New Roman" panose="02020603050405020304" pitchFamily="18" charset="0"/>
                <a:ea typeface="Times New Roman" panose="02020603050405020304" pitchFamily="18" charset="0"/>
              </a:rPr>
            </a:br>
            <a:endParaRPr lang="en-US" sz="1800" dirty="0">
              <a:latin typeface="Times New Roman" panose="02020603050405020304" pitchFamily="18" charset="0"/>
              <a:ea typeface="Times New Roman" panose="02020603050405020304" pitchFamily="18" charset="0"/>
            </a:endParaRPr>
          </a:p>
          <a:p>
            <a:pPr algn="just">
              <a:lnSpc>
                <a:spcPct val="150000"/>
              </a:lnSpc>
              <a:spcBef>
                <a:spcPts val="0"/>
              </a:spcBef>
              <a:spcAft>
                <a:spcPts val="0"/>
              </a:spcAft>
              <a:defRPr/>
            </a:pPr>
            <a:r>
              <a:rPr lang="en-US" sz="1800" b="1" kern="0" dirty="0">
                <a:latin typeface="Times New Roman" panose="02020603050405020304" pitchFamily="18" charset="0"/>
              </a:rPr>
              <a:t>Introduction</a:t>
            </a:r>
          </a:p>
          <a:p>
            <a:pPr algn="just">
              <a:lnSpc>
                <a:spcPct val="150000"/>
              </a:lnSpc>
              <a:spcBef>
                <a:spcPts val="0"/>
              </a:spcBef>
              <a:spcAft>
                <a:spcPts val="0"/>
              </a:spcAft>
              <a:defRPr/>
            </a:pPr>
            <a:r>
              <a:rPr lang="en-US" sz="1800" dirty="0">
                <a:latin typeface="Times New Roman" panose="02020603050405020304" pitchFamily="18" charset="0"/>
                <a:ea typeface="Times New Roman" panose="02020603050405020304" pitchFamily="18" charset="0"/>
              </a:rPr>
              <a:t>This Python project explores the commitment examples of Facebook Live merchants in Thailand, utilizing a dataset that incorporates pointers like as reactions, remarks, and offers. The principal stage is information stacking, in which we use pandas to import the dataset, do a central measurable examination, and check for missing qualities. Following that, a bunching examination utilizing K-implies, utilizing factors like reactions, criticism, and offers to identify patterns in dealer movement. Moreover, the project utilized curve_fit to fit models, explore time series or trademark associations, and gauge future qualities. </a:t>
            </a:r>
          </a:p>
          <a:p>
            <a:pPr algn="just">
              <a:lnSpc>
                <a:spcPct val="150000"/>
              </a:lnSpc>
              <a:spcBef>
                <a:spcPts val="0"/>
              </a:spcBef>
              <a:spcAft>
                <a:spcPts val="0"/>
              </a:spcAft>
              <a:defRPr/>
            </a:pPr>
            <a:r>
              <a:rPr lang="en-US" sz="1800" b="1" kern="0" dirty="0">
                <a:latin typeface="Times New Roman" panose="02020603050405020304" pitchFamily="18" charset="0"/>
              </a:rPr>
              <a:t>Aim and Objectives</a:t>
            </a:r>
          </a:p>
          <a:p>
            <a:pPr algn="just">
              <a:lnSpc>
                <a:spcPct val="150000"/>
              </a:lnSpc>
              <a:spcBef>
                <a:spcPts val="0"/>
              </a:spcBef>
              <a:spcAft>
                <a:spcPts val="0"/>
              </a:spcAft>
              <a:defRPr/>
            </a:pPr>
            <a:r>
              <a:rPr lang="en-US" sz="1800" b="1" dirty="0">
                <a:latin typeface="Times New Roman" panose="02020603050405020304" pitchFamily="18" charset="0"/>
                <a:ea typeface="Times New Roman" panose="02020603050405020304" pitchFamily="18" charset="0"/>
              </a:rPr>
              <a:t>Aim</a:t>
            </a:r>
            <a:endParaRPr lang="en-US" sz="1800" dirty="0">
              <a:latin typeface="Times New Roman" panose="02020603050405020304" pitchFamily="18" charset="0"/>
              <a:ea typeface="Times New Roman" panose="02020603050405020304" pitchFamily="18" charset="0"/>
            </a:endParaRPr>
          </a:p>
          <a:p>
            <a:pPr algn="just">
              <a:lnSpc>
                <a:spcPct val="150000"/>
              </a:lnSpc>
              <a:spcBef>
                <a:spcPts val="0"/>
              </a:spcBef>
              <a:spcAft>
                <a:spcPts val="0"/>
              </a:spcAft>
              <a:defRPr/>
            </a:pPr>
            <a:r>
              <a:rPr lang="en-US" sz="1800" dirty="0">
                <a:latin typeface="Times New Roman" panose="02020603050405020304" pitchFamily="18" charset="0"/>
                <a:ea typeface="Times New Roman" panose="02020603050405020304" pitchFamily="18" charset="0"/>
              </a:rPr>
              <a:t>The main focus of this project is to inspect a virtual entertainment dataset and proper calculation which incorporates information stacking, examination, and gathering to track down conventions.</a:t>
            </a:r>
          </a:p>
          <a:p>
            <a:pPr algn="just">
              <a:lnSpc>
                <a:spcPct val="150000"/>
              </a:lnSpc>
              <a:spcBef>
                <a:spcPts val="0"/>
              </a:spcBef>
              <a:spcAft>
                <a:spcPts val="0"/>
              </a:spcAft>
              <a:defRPr/>
            </a:pPr>
            <a:r>
              <a:rPr lang="en-US" sz="1800" b="1" dirty="0">
                <a:latin typeface="Times New Roman" panose="02020603050405020304" pitchFamily="18" charset="0"/>
                <a:ea typeface="Times New Roman" panose="02020603050405020304" pitchFamily="18" charset="0"/>
              </a:rPr>
              <a:t>Objectives</a:t>
            </a:r>
            <a:endParaRPr lang="en-US" sz="1800" dirty="0">
              <a:latin typeface="Times New Roman" panose="02020603050405020304" pitchFamily="18" charset="0"/>
              <a:ea typeface="Times New Roman" panose="02020603050405020304" pitchFamily="18" charset="0"/>
            </a:endParaRPr>
          </a:p>
          <a:p>
            <a:pPr marL="342900" indent="-342900" algn="just">
              <a:lnSpc>
                <a:spcPct val="150000"/>
              </a:lnSpc>
              <a:spcBef>
                <a:spcPts val="0"/>
              </a:spcBef>
              <a:spcAft>
                <a:spcPts val="0"/>
              </a:spcAft>
              <a:buFont typeface="Arial" panose="020B0604020202020204" pitchFamily="34" charset="0"/>
              <a:buChar char="●"/>
              <a:defRPr/>
            </a:pPr>
            <a:r>
              <a:rPr lang="en-US" sz="1800" dirty="0">
                <a:latin typeface="Times New Roman" panose="02020603050405020304" pitchFamily="18" charset="0"/>
                <a:ea typeface="Times New Roman" panose="02020603050405020304" pitchFamily="18" charset="0"/>
              </a:rPr>
              <a:t>To stack and analyze the dataset, survey the measurements and search for missing qualities.</a:t>
            </a:r>
          </a:p>
          <a:p>
            <a:pPr marL="342900" indent="-342900" algn="just">
              <a:lnSpc>
                <a:spcPct val="150000"/>
              </a:lnSpc>
              <a:spcBef>
                <a:spcPts val="0"/>
              </a:spcBef>
              <a:spcAft>
                <a:spcPts val="0"/>
              </a:spcAft>
              <a:buFont typeface="Arial" panose="020B0604020202020204" pitchFamily="34" charset="0"/>
              <a:buChar char="●"/>
              <a:defRPr/>
            </a:pPr>
            <a:r>
              <a:rPr lang="en-US" sz="1800" dirty="0">
                <a:latin typeface="Times New Roman" panose="02020603050405020304" pitchFamily="18" charset="0"/>
                <a:ea typeface="Times New Roman" panose="02020603050405020304" pitchFamily="18" charset="0"/>
              </a:rPr>
              <a:t>To use K-means clustering to distinguish designs in client association.</a:t>
            </a:r>
          </a:p>
          <a:p>
            <a:pPr marL="342900" indent="-342900" algn="just">
              <a:lnSpc>
                <a:spcPct val="150000"/>
              </a:lnSpc>
              <a:spcBef>
                <a:spcPts val="0"/>
              </a:spcBef>
              <a:spcAft>
                <a:spcPts val="0"/>
              </a:spcAft>
              <a:buFont typeface="Arial" panose="020B0604020202020204" pitchFamily="34" charset="0"/>
              <a:buChar char="●"/>
              <a:defRPr/>
            </a:pPr>
            <a:r>
              <a:rPr lang="en-US" sz="1800" dirty="0">
                <a:latin typeface="Times New Roman" panose="02020603050405020304" pitchFamily="18" charset="0"/>
                <a:ea typeface="Times New Roman" panose="02020603050405020304" pitchFamily="18" charset="0"/>
              </a:rPr>
              <a:t>To plan proper information for highlight classification, change, and scaling.</a:t>
            </a:r>
          </a:p>
          <a:p>
            <a:pPr marL="342900" indent="-342900" algn="just">
              <a:lnSpc>
                <a:spcPct val="150000"/>
              </a:lnSpc>
              <a:spcBef>
                <a:spcPts val="0"/>
              </a:spcBef>
              <a:spcAft>
                <a:spcPts val="0"/>
              </a:spcAft>
              <a:buFont typeface="Arial" panose="020B0604020202020204" pitchFamily="34" charset="0"/>
              <a:buChar char="●"/>
              <a:defRPr/>
            </a:pPr>
            <a:r>
              <a:rPr lang="en-US" sz="1800" dirty="0">
                <a:latin typeface="Times New Roman" panose="02020603050405020304" pitchFamily="18" charset="0"/>
                <a:ea typeface="Times New Roman" panose="02020603050405020304" pitchFamily="18" charset="0"/>
              </a:rPr>
              <a:t>To utilize K-Means clustering for groupings with various bunch counts.</a:t>
            </a:r>
          </a:p>
          <a:p>
            <a:pPr marL="342900" indent="-342900" algn="just">
              <a:lnSpc>
                <a:spcPct val="150000"/>
              </a:lnSpc>
              <a:spcBef>
                <a:spcPts val="0"/>
              </a:spcBef>
              <a:spcAft>
                <a:spcPts val="0"/>
              </a:spcAft>
              <a:buFont typeface="Arial" panose="020B0604020202020204" pitchFamily="34" charset="0"/>
              <a:buChar char="●"/>
              <a:defRPr/>
            </a:pPr>
            <a:r>
              <a:rPr lang="en-US" sz="1800" dirty="0">
                <a:latin typeface="Times New Roman" panose="02020603050405020304" pitchFamily="18" charset="0"/>
                <a:ea typeface="Times New Roman" panose="02020603050405020304" pitchFamily="18" charset="0"/>
              </a:rPr>
              <a:t>The Elbow Technique is utilized to recognize the best number of groups.</a:t>
            </a:r>
          </a:p>
          <a:p>
            <a:pPr marL="342900" indent="-342900" algn="just">
              <a:lnSpc>
                <a:spcPct val="150000"/>
              </a:lnSpc>
              <a:spcBef>
                <a:spcPts val="0"/>
              </a:spcBef>
              <a:spcAft>
                <a:spcPts val="0"/>
              </a:spcAft>
              <a:buFont typeface="Arial" panose="020B0604020202020204" pitchFamily="34" charset="0"/>
              <a:buChar char="●"/>
              <a:defRPr/>
            </a:pPr>
            <a:r>
              <a:rPr lang="en-US" sz="1800" dirty="0">
                <a:latin typeface="Times New Roman" panose="02020603050405020304" pitchFamily="18" charset="0"/>
                <a:ea typeface="Times New Roman" panose="02020603050405020304" pitchFamily="18" charset="0"/>
              </a:rPr>
              <a:t>To work with cognizance, the order and clustering results ought to be shown.</a:t>
            </a:r>
          </a:p>
          <a:p>
            <a:pPr marL="342900" indent="-342900" algn="just">
              <a:lnSpc>
                <a:spcPct val="150000"/>
              </a:lnSpc>
              <a:spcBef>
                <a:spcPts val="0"/>
              </a:spcBef>
              <a:spcAft>
                <a:spcPts val="0"/>
              </a:spcAft>
              <a:buFont typeface="Arial" panose="020B0604020202020204" pitchFamily="34" charset="0"/>
              <a:buChar char="●"/>
              <a:defRPr/>
            </a:pPr>
            <a:r>
              <a:rPr lang="en-US" sz="1800" dirty="0">
                <a:latin typeface="Times New Roman" panose="02020603050405020304" pitchFamily="18" charset="0"/>
                <a:ea typeface="Times New Roman" panose="02020603050405020304" pitchFamily="18" charset="0"/>
              </a:rPr>
              <a:t>To acquire significant information about online entertainment client lead and commitment designs.</a:t>
            </a:r>
          </a:p>
          <a:p>
            <a:pPr algn="just">
              <a:lnSpc>
                <a:spcPct val="150000"/>
              </a:lnSpc>
              <a:spcBef>
                <a:spcPts val="0"/>
              </a:spcBef>
              <a:spcAft>
                <a:spcPts val="0"/>
              </a:spcAft>
              <a:defRPr/>
            </a:pPr>
            <a:r>
              <a:rPr lang="en-US" sz="1800" b="1" kern="0" dirty="0">
                <a:latin typeface="Times New Roman" panose="02020603050405020304" pitchFamily="18" charset="0"/>
              </a:rPr>
              <a:t>Background </a:t>
            </a:r>
          </a:p>
          <a:p>
            <a:pPr algn="just">
              <a:lnSpc>
                <a:spcPct val="150000"/>
              </a:lnSpc>
              <a:spcBef>
                <a:spcPts val="0"/>
              </a:spcBef>
              <a:spcAft>
                <a:spcPts val="0"/>
              </a:spcAft>
              <a:defRPr/>
            </a:pPr>
            <a:r>
              <a:rPr lang="en-US" sz="1800" dirty="0">
                <a:latin typeface="Times New Roman" panose="02020603050405020304" pitchFamily="18" charset="0"/>
                <a:ea typeface="Times New Roman" panose="02020603050405020304" pitchFamily="18" charset="0"/>
              </a:rPr>
              <a:t>In the advanced age, virtual entertainment networks assume a significant part in associating individuals, passing on data, and empowering contributions. Understanding client conduct and in general commitment designs across these stages is basic for associations, advertisers, and analysts hoping to improve their substance and effort drives (Liu </a:t>
            </a:r>
            <a:r>
              <a:rPr lang="en-US" sz="1800" i="1" dirty="0">
                <a:latin typeface="Times New Roman" panose="02020603050405020304" pitchFamily="18" charset="0"/>
                <a:ea typeface="Times New Roman" panose="02020603050405020304" pitchFamily="18" charset="0"/>
              </a:rPr>
              <a:t>et al.</a:t>
            </a:r>
            <a:r>
              <a:rPr lang="en-US" sz="1800" dirty="0">
                <a:latin typeface="Times New Roman" panose="02020603050405020304" pitchFamily="18" charset="0"/>
                <a:ea typeface="Times New Roman" panose="02020603050405020304" pitchFamily="18" charset="0"/>
              </a:rPr>
              <a:t> 2023). The dataset being referred to includes data on client reactions, input, and offers for postings on an interpersonal interaction site. The principal period of information investigation looks to give measurable experiences and recognize likely issues, like missing numbers. Thus, clustering strategies, strikingly K-means, might be utilized to find basic examples in client association measures. Normalizing information and utilizing group marks make it more straightforward to imagine different client fragments. </a:t>
            </a:r>
          </a:p>
          <a:p>
            <a:pPr algn="just">
              <a:lnSpc>
                <a:spcPct val="150000"/>
              </a:lnSpc>
              <a:spcBef>
                <a:spcPts val="0"/>
              </a:spcBef>
              <a:spcAft>
                <a:spcPts val="0"/>
              </a:spcAft>
              <a:defRPr/>
            </a:pPr>
            <a:r>
              <a:rPr lang="en-US" sz="1800" b="1" kern="0" dirty="0">
                <a:latin typeface="Times New Roman" panose="02020603050405020304" pitchFamily="18" charset="0"/>
              </a:rPr>
              <a:t>Methods </a:t>
            </a:r>
          </a:p>
          <a:p>
            <a:pPr algn="just">
              <a:lnSpc>
                <a:spcPct val="150000"/>
              </a:lnSpc>
              <a:spcBef>
                <a:spcPts val="0"/>
              </a:spcBef>
              <a:spcAft>
                <a:spcPts val="0"/>
              </a:spcAft>
              <a:defRPr/>
            </a:pPr>
            <a:r>
              <a:rPr lang="en-US" sz="1800" dirty="0">
                <a:latin typeface="Times New Roman" panose="02020603050405020304" pitchFamily="18" charset="0"/>
                <a:ea typeface="Times New Roman" panose="02020603050405020304" pitchFamily="18" charset="0"/>
              </a:rPr>
              <a:t>Fundamental measurements including mean, standard deviation, and among quartiles were determined to get an understanding of variable appropriation. Furthermore, missing qualities were found and adjusted to guarantee information adequately (</a:t>
            </a:r>
            <a:r>
              <a:rPr lang="en-US" sz="1800" dirty="0" err="1">
                <a:latin typeface="Times New Roman" panose="02020603050405020304" pitchFamily="18" charset="0"/>
                <a:ea typeface="Times New Roman" panose="02020603050405020304" pitchFamily="18" charset="0"/>
              </a:rPr>
              <a:t>Paraman</a:t>
            </a:r>
            <a:r>
              <a:rPr lang="en-US" sz="1800" dirty="0">
                <a:latin typeface="Times New Roman" panose="02020603050405020304" pitchFamily="18" charset="0"/>
                <a:ea typeface="Times New Roman" panose="02020603050405020304" pitchFamily="18" charset="0"/>
              </a:rPr>
              <a:t> </a:t>
            </a:r>
            <a:r>
              <a:rPr lang="en-US" sz="1800" i="1" dirty="0">
                <a:latin typeface="Times New Roman" panose="02020603050405020304" pitchFamily="18" charset="0"/>
                <a:ea typeface="Times New Roman" panose="02020603050405020304" pitchFamily="18" charset="0"/>
              </a:rPr>
              <a:t>et al.</a:t>
            </a:r>
            <a:r>
              <a:rPr lang="en-US" sz="1800" dirty="0">
                <a:latin typeface="Times New Roman" panose="02020603050405020304" pitchFamily="18" charset="0"/>
                <a:ea typeface="Times New Roman" panose="02020603050405020304" pitchFamily="18" charset="0"/>
              </a:rPr>
              <a:t> 2022). The examination extended to all out factors, explicitly ' </a:t>
            </a:r>
            <a:r>
              <a:rPr lang="en-US" sz="1800" dirty="0" err="1">
                <a:latin typeface="Times New Roman" panose="02020603050405020304" pitchFamily="18" charset="0"/>
                <a:ea typeface="Times New Roman" panose="02020603050405020304" pitchFamily="18" charset="0"/>
              </a:rPr>
              <a:t>status_type</a:t>
            </a:r>
            <a:r>
              <a:rPr lang="en-US" sz="1800" dirty="0">
                <a:latin typeface="Times New Roman" panose="02020603050405020304" pitchFamily="18" charset="0"/>
                <a:ea typeface="Times New Roman" panose="02020603050405020304" pitchFamily="18" charset="0"/>
              </a:rPr>
              <a:t>,' which uncovered the recurrence dissemination of different post classes. Applicable qualities, like the aggregate sum of reactions, input, and offers, were picked and normalized to ensure scale consistency. The Elbow Strategy had been carried out methodically to lay out the proper number of bunches, which worked on the exactness of the accompanying arrangement.</a:t>
            </a:r>
          </a:p>
          <a:p>
            <a:pPr algn="just">
              <a:lnSpc>
                <a:spcPct val="150000"/>
              </a:lnSpc>
              <a:spcBef>
                <a:spcPts val="0"/>
              </a:spcBef>
              <a:spcAft>
                <a:spcPts val="0"/>
              </a:spcAft>
              <a:defRPr/>
            </a:pPr>
            <a:r>
              <a:rPr lang="en-US" sz="1800" b="1" kern="0" dirty="0">
                <a:latin typeface="Times New Roman" panose="02020603050405020304" pitchFamily="18" charset="0"/>
              </a:rPr>
              <a:t>Result Analysis</a:t>
            </a:r>
          </a:p>
          <a:p>
            <a:pPr algn="just">
              <a:lnSpc>
                <a:spcPct val="150000"/>
              </a:lnSpc>
              <a:spcBef>
                <a:spcPts val="0"/>
              </a:spcBef>
              <a:spcAft>
                <a:spcPts val="0"/>
              </a:spcAft>
              <a:defRPr/>
            </a:pPr>
            <a:r>
              <a:rPr lang="en-US" sz="1800" b="1" dirty="0">
                <a:latin typeface="Times New Roman" panose="02020603050405020304" pitchFamily="18" charset="0"/>
              </a:rPr>
              <a:t>GOAL 1: Data Loading and Exploration</a:t>
            </a:r>
          </a:p>
          <a:p>
            <a:pPr algn="ctr">
              <a:lnSpc>
                <a:spcPct val="150000"/>
              </a:lnSpc>
              <a:spcBef>
                <a:spcPts val="0"/>
              </a:spcBef>
              <a:spcAft>
                <a:spcPts val="0"/>
              </a:spcAft>
              <a:defRPr/>
            </a:pPr>
            <a:r>
              <a:rPr lang="en-US" sz="1800" b="1" dirty="0">
                <a:latin typeface="Times New Roman" panose="02020603050405020304" pitchFamily="18" charset="0"/>
                <a:ea typeface="Times New Roman" panose="02020603050405020304" pitchFamily="18" charset="0"/>
              </a:rPr>
              <a:t>Figure 1: Displaying basic statistics and information </a:t>
            </a:r>
            <a:endParaRPr lang="en-US" sz="1800" dirty="0">
              <a:latin typeface="Times New Roman" panose="02020603050405020304" pitchFamily="18" charset="0"/>
              <a:ea typeface="Times New Roman" panose="02020603050405020304" pitchFamily="18" charset="0"/>
            </a:endParaRPr>
          </a:p>
          <a:p>
            <a:pPr algn="just">
              <a:lnSpc>
                <a:spcPct val="150000"/>
              </a:lnSpc>
              <a:spcBef>
                <a:spcPts val="0"/>
              </a:spcBef>
              <a:spcAft>
                <a:spcPts val="0"/>
              </a:spcAft>
              <a:defRPr/>
            </a:pPr>
            <a:r>
              <a:rPr lang="en-US" sz="1800" dirty="0">
                <a:latin typeface="Times New Roman" panose="02020603050405020304" pitchFamily="18" charset="0"/>
                <a:ea typeface="Times New Roman" panose="02020603050405020304" pitchFamily="18" charset="0"/>
              </a:rPr>
              <a:t>The dataset has 7050 records in 16 sections that show virtual entertainment post details. Key information shows different levels of communication, with normal reactions of 230.12, remarks around 224.36, as well as remarks of 40.02. 	The dataset contains an assortment of post sorts and incorporates quantitative components like reactions and remarks, as well as straight-out factors.</a:t>
            </a:r>
          </a:p>
          <a:p>
            <a:pPr algn="ctr">
              <a:lnSpc>
                <a:spcPct val="150000"/>
              </a:lnSpc>
              <a:spcBef>
                <a:spcPts val="0"/>
              </a:spcBef>
              <a:spcAft>
                <a:spcPts val="0"/>
              </a:spcAft>
              <a:defRPr/>
            </a:pPr>
            <a:r>
              <a:rPr lang="en-US" sz="1800" b="1" dirty="0">
                <a:latin typeface="Times New Roman" panose="02020603050405020304" pitchFamily="18" charset="0"/>
                <a:ea typeface="Times New Roman" panose="02020603050405020304" pitchFamily="18" charset="0"/>
              </a:rPr>
              <a:t>Figure 2: Checking the missing values and exploring the values in columns </a:t>
            </a:r>
            <a:endParaRPr lang="en-US" sz="1800" dirty="0">
              <a:latin typeface="Times New Roman" panose="02020603050405020304" pitchFamily="18" charset="0"/>
              <a:ea typeface="Times New Roman" panose="02020603050405020304" pitchFamily="18" charset="0"/>
            </a:endParaRPr>
          </a:p>
          <a:p>
            <a:pPr algn="just">
              <a:lnSpc>
                <a:spcPct val="150000"/>
              </a:lnSpc>
              <a:spcBef>
                <a:spcPts val="0"/>
              </a:spcBef>
              <a:spcAft>
                <a:spcPts val="0"/>
              </a:spcAft>
              <a:defRPr/>
            </a:pPr>
            <a:r>
              <a:rPr lang="en-US" sz="1800" dirty="0">
                <a:latin typeface="Times New Roman" panose="02020603050405020304" pitchFamily="18" charset="0"/>
                <a:ea typeface="Times New Roman" panose="02020603050405020304" pitchFamily="18" charset="0"/>
              </a:rPr>
              <a:t>The dataset summary shows that a few segments, explicitly 'Column1' through 'Column4', have a raised number of values that are absent (7050 contrasted with the all-out lines). </a:t>
            </a:r>
            <a:r>
              <a:rPr lang="en-US" sz="1800" dirty="0" err="1">
                <a:latin typeface="Times New Roman" panose="02020603050405020304" pitchFamily="18" charset="0"/>
                <a:ea typeface="Times New Roman" panose="02020603050405020304" pitchFamily="18" charset="0"/>
              </a:rPr>
              <a:t>The'status_type</a:t>
            </a:r>
            <a:r>
              <a:rPr lang="en-US" sz="1800" dirty="0">
                <a:latin typeface="Times New Roman" panose="02020603050405020304" pitchFamily="18" charset="0"/>
                <a:ea typeface="Times New Roman" panose="02020603050405020304" pitchFamily="18" charset="0"/>
              </a:rPr>
              <a:t>' field has four interesting sorts ('picture', 'video', 'status', and 'interface'). The most widely recognized class is 'picture' (4288 sections), trailed by 'video' (2334),' status' (365), along 'connect' (63). </a:t>
            </a:r>
          </a:p>
          <a:p>
            <a:pPr algn="just">
              <a:lnSpc>
                <a:spcPct val="150000"/>
              </a:lnSpc>
              <a:spcBef>
                <a:spcPts val="0"/>
              </a:spcBef>
              <a:spcAft>
                <a:spcPts val="0"/>
              </a:spcAft>
              <a:defRPr/>
            </a:pPr>
            <a:r>
              <a:rPr lang="en-US" sz="1800" b="1" dirty="0">
                <a:latin typeface="Times New Roman" panose="02020603050405020304" pitchFamily="18" charset="0"/>
              </a:rPr>
              <a:t>GOAL 2: Clustering</a:t>
            </a:r>
          </a:p>
          <a:p>
            <a:pPr algn="ctr">
              <a:lnSpc>
                <a:spcPct val="150000"/>
              </a:lnSpc>
              <a:spcBef>
                <a:spcPts val="0"/>
              </a:spcBef>
              <a:spcAft>
                <a:spcPts val="0"/>
              </a:spcAft>
              <a:defRPr/>
            </a:pPr>
            <a:r>
              <a:rPr lang="en-US" sz="1800" b="1" dirty="0">
                <a:latin typeface="Times New Roman" panose="02020603050405020304" pitchFamily="18" charset="0"/>
                <a:ea typeface="Times New Roman" panose="02020603050405020304" pitchFamily="18" charset="0"/>
              </a:rPr>
              <a:t>Figure 3: Applying the K Means clustering to normalize the data</a:t>
            </a:r>
            <a:endParaRPr lang="en-US" sz="1800" dirty="0">
              <a:latin typeface="Times New Roman" panose="02020603050405020304" pitchFamily="18" charset="0"/>
              <a:ea typeface="Times New Roman" panose="02020603050405020304" pitchFamily="18" charset="0"/>
            </a:endParaRPr>
          </a:p>
          <a:p>
            <a:pPr algn="just">
              <a:lnSpc>
                <a:spcPct val="150000"/>
              </a:lnSpc>
              <a:spcBef>
                <a:spcPts val="0"/>
              </a:spcBef>
              <a:spcAft>
                <a:spcPts val="0"/>
              </a:spcAft>
              <a:defRPr/>
            </a:pPr>
            <a:r>
              <a:rPr lang="en-US" sz="1800" dirty="0">
                <a:latin typeface="Times New Roman" panose="02020603050405020304" pitchFamily="18" charset="0"/>
                <a:ea typeface="Times New Roman" panose="02020603050405020304" pitchFamily="18" charset="0"/>
              </a:rPr>
              <a:t>Clustering is performed utilizing the suitable lines and segments '</a:t>
            </a:r>
            <a:r>
              <a:rPr lang="en-US" sz="1800" dirty="0" err="1">
                <a:latin typeface="Times New Roman" panose="02020603050405020304" pitchFamily="18" charset="0"/>
                <a:ea typeface="Times New Roman" panose="02020603050405020304" pitchFamily="18" charset="0"/>
              </a:rPr>
              <a:t>num_reactions</a:t>
            </a:r>
            <a:r>
              <a:rPr lang="en-US" sz="1800" dirty="0">
                <a:latin typeface="Times New Roman" panose="02020603050405020304" pitchFamily="18" charset="0"/>
                <a:ea typeface="Times New Roman" panose="02020603050405020304" pitchFamily="18" charset="0"/>
              </a:rPr>
              <a:t>' and '</a:t>
            </a:r>
            <a:r>
              <a:rPr lang="en-US" sz="1800" dirty="0" err="1">
                <a:latin typeface="Times New Roman" panose="02020603050405020304" pitchFamily="18" charset="0"/>
                <a:ea typeface="Times New Roman" panose="02020603050405020304" pitchFamily="18" charset="0"/>
              </a:rPr>
              <a:t>num_shares</a:t>
            </a:r>
            <a:r>
              <a:rPr lang="en-US" sz="1800" dirty="0">
                <a:latin typeface="Times New Roman" panose="02020603050405020304" pitchFamily="18" charset="0"/>
                <a:ea typeface="Times New Roman" panose="02020603050405020304" pitchFamily="18" charset="0"/>
              </a:rPr>
              <a:t>'. The information is standardized and </a:t>
            </a:r>
            <a:r>
              <a:rPr lang="en-US" sz="1800" dirty="0" err="1">
                <a:latin typeface="Times New Roman" panose="02020603050405020304" pitchFamily="18" charset="0"/>
                <a:ea typeface="Times New Roman" panose="02020603050405020304" pitchFamily="18" charset="0"/>
              </a:rPr>
              <a:t>KMeans</a:t>
            </a:r>
            <a:r>
              <a:rPr lang="en-US" sz="1800" dirty="0">
                <a:latin typeface="Times New Roman" panose="02020603050405020304" pitchFamily="18" charset="0"/>
                <a:ea typeface="Times New Roman" panose="02020603050405020304" pitchFamily="18" charset="0"/>
              </a:rPr>
              <a:t> clustering is utilized, with the outcomes saved inside a new '</a:t>
            </a:r>
            <a:r>
              <a:rPr lang="en-US" sz="1800" dirty="0" err="1">
                <a:latin typeface="Times New Roman" panose="02020603050405020304" pitchFamily="18" charset="0"/>
                <a:ea typeface="Times New Roman" panose="02020603050405020304" pitchFamily="18" charset="0"/>
              </a:rPr>
              <a:t>cluster_label</a:t>
            </a:r>
            <a:r>
              <a:rPr lang="en-US" sz="1800" dirty="0">
                <a:latin typeface="Times New Roman" panose="02020603050405020304" pitchFamily="18" charset="0"/>
                <a:ea typeface="Times New Roman" panose="02020603050405020304" pitchFamily="18" charset="0"/>
              </a:rPr>
              <a:t>' section in the dataset (Yin </a:t>
            </a:r>
            <a:r>
              <a:rPr lang="en-US" sz="1800" i="1" dirty="0">
                <a:latin typeface="Times New Roman" panose="02020603050405020304" pitchFamily="18" charset="0"/>
                <a:ea typeface="Times New Roman" panose="02020603050405020304" pitchFamily="18" charset="0"/>
              </a:rPr>
              <a:t>et al.</a:t>
            </a:r>
            <a:r>
              <a:rPr lang="en-US" sz="1800" dirty="0">
                <a:latin typeface="Times New Roman" panose="02020603050405020304" pitchFamily="18" charset="0"/>
                <a:ea typeface="Times New Roman" panose="02020603050405020304" pitchFamily="18" charset="0"/>
              </a:rPr>
              <a:t> 2023). Figure 3 shows the sending utilizing </a:t>
            </a:r>
            <a:r>
              <a:rPr lang="en-US" sz="1800" dirty="0" err="1">
                <a:latin typeface="Times New Roman" panose="02020603050405020304" pitchFamily="18" charset="0"/>
                <a:ea typeface="Times New Roman" panose="02020603050405020304" pitchFamily="18" charset="0"/>
              </a:rPr>
              <a:t>KMeans</a:t>
            </a:r>
            <a:r>
              <a:rPr lang="en-US" sz="1800" dirty="0">
                <a:latin typeface="Times New Roman" panose="02020603050405020304" pitchFamily="18" charset="0"/>
                <a:ea typeface="Times New Roman" panose="02020603050405020304" pitchFamily="18" charset="0"/>
              </a:rPr>
              <a:t> clustering after information standardization.</a:t>
            </a:r>
          </a:p>
          <a:p>
            <a:pPr algn="ctr">
              <a:lnSpc>
                <a:spcPct val="150000"/>
              </a:lnSpc>
              <a:spcBef>
                <a:spcPts val="0"/>
              </a:spcBef>
              <a:spcAft>
                <a:spcPts val="0"/>
              </a:spcAft>
              <a:defRPr/>
            </a:pPr>
            <a:r>
              <a:rPr lang="en-US" sz="1800" b="1" dirty="0">
                <a:latin typeface="Times New Roman" panose="02020603050405020304" pitchFamily="18" charset="0"/>
                <a:ea typeface="Times New Roman" panose="02020603050405020304" pitchFamily="18" charset="0"/>
              </a:rPr>
              <a:t>Figure 4: Clustering results for primary areas of the dataset </a:t>
            </a:r>
            <a:endParaRPr lang="en-US" sz="1800" dirty="0">
              <a:latin typeface="Times New Roman" panose="02020603050405020304" pitchFamily="18" charset="0"/>
              <a:ea typeface="Times New Roman" panose="02020603050405020304" pitchFamily="18" charset="0"/>
            </a:endParaRPr>
          </a:p>
          <a:p>
            <a:pPr algn="just">
              <a:lnSpc>
                <a:spcPct val="150000"/>
              </a:lnSpc>
              <a:spcBef>
                <a:spcPts val="0"/>
              </a:spcBef>
              <a:spcAft>
                <a:spcPts val="0"/>
              </a:spcAft>
              <a:defRPr/>
            </a:pPr>
            <a:r>
              <a:rPr lang="en-US" sz="1800" dirty="0">
                <a:latin typeface="Times New Roman" panose="02020603050405020304" pitchFamily="18" charset="0"/>
                <a:ea typeface="Times New Roman" panose="02020603050405020304" pitchFamily="18" charset="0"/>
              </a:rPr>
              <a:t>This code makes a dispersed plot to imagine the clustering discoveries. Every point addresses the data occurrence and is variety-coded by its cluster. The realistic shows the connection between the aggregate sum of endless remarks.</a:t>
            </a:r>
          </a:p>
          <a:p>
            <a:pPr algn="ctr">
              <a:lnSpc>
                <a:spcPct val="150000"/>
              </a:lnSpc>
              <a:spcBef>
                <a:spcPts val="0"/>
              </a:spcBef>
              <a:spcAft>
                <a:spcPts val="0"/>
              </a:spcAft>
              <a:defRPr/>
            </a:pPr>
            <a:r>
              <a:rPr lang="en-US" sz="1800" b="1" dirty="0">
                <a:latin typeface="Times New Roman" panose="02020603050405020304" pitchFamily="18" charset="0"/>
                <a:ea typeface="Times New Roman" panose="02020603050405020304" pitchFamily="18" charset="0"/>
              </a:rPr>
              <a:t>Figure 5: Clustering results with properly identified centers</a:t>
            </a:r>
            <a:endParaRPr lang="en-US" sz="1800" dirty="0">
              <a:latin typeface="Times New Roman" panose="02020603050405020304" pitchFamily="18" charset="0"/>
              <a:ea typeface="Times New Roman" panose="02020603050405020304" pitchFamily="18" charset="0"/>
            </a:endParaRPr>
          </a:p>
          <a:p>
            <a:pPr algn="just">
              <a:lnSpc>
                <a:spcPct val="150000"/>
              </a:lnSpc>
              <a:spcBef>
                <a:spcPts val="0"/>
              </a:spcBef>
              <a:spcAft>
                <a:spcPts val="0"/>
              </a:spcAft>
              <a:defRPr/>
            </a:pPr>
            <a:r>
              <a:rPr lang="en-US" sz="1800" dirty="0">
                <a:latin typeface="Times New Roman" panose="02020603050405020304" pitchFamily="18" charset="0"/>
                <a:ea typeface="Times New Roman" panose="02020603050405020304" pitchFamily="18" charset="0"/>
              </a:rPr>
              <a:t>This code outlines the clustering discoveries by charting client responses and remarks. The scattered dots demonstrate data of interest, which are variety-coded by cluster. Moreover, red 'X' images recognize cluster focuses, which give experiences in client association designs.</a:t>
            </a:r>
          </a:p>
          <a:p>
            <a:pPr algn="ctr">
              <a:lnSpc>
                <a:spcPct val="150000"/>
              </a:lnSpc>
              <a:spcBef>
                <a:spcPts val="0"/>
              </a:spcBef>
              <a:spcAft>
                <a:spcPts val="0"/>
              </a:spcAft>
              <a:defRPr/>
            </a:pPr>
            <a:r>
              <a:rPr lang="en-US" sz="1800" b="1" dirty="0">
                <a:latin typeface="Times New Roman" panose="02020603050405020304" pitchFamily="18" charset="0"/>
                <a:ea typeface="Times New Roman" panose="02020603050405020304" pitchFamily="18" charset="0"/>
              </a:rPr>
              <a:t>Figure 6: Viewing the results labels in different kinds of variables after clustering </a:t>
            </a:r>
            <a:endParaRPr lang="en-US" sz="1800" dirty="0">
              <a:latin typeface="Times New Roman" panose="02020603050405020304" pitchFamily="18" charset="0"/>
              <a:ea typeface="Times New Roman" panose="02020603050405020304" pitchFamily="18" charset="0"/>
            </a:endParaRPr>
          </a:p>
          <a:p>
            <a:pPr algn="just">
              <a:lnSpc>
                <a:spcPct val="150000"/>
              </a:lnSpc>
              <a:spcBef>
                <a:spcPts val="0"/>
              </a:spcBef>
              <a:spcAft>
                <a:spcPts val="0"/>
              </a:spcAft>
              <a:defRPr/>
            </a:pPr>
            <a:r>
              <a:rPr lang="en-US" sz="1800" dirty="0">
                <a:latin typeface="Times New Roman" panose="02020603050405020304" pitchFamily="18" charset="0"/>
                <a:ea typeface="Times New Roman" panose="02020603050405020304" pitchFamily="18" charset="0"/>
              </a:rPr>
              <a:t>This code outlines the clustering discoveries by charting client responses and remarks. The scattered dots demonstrate data of interest, which are variety-coded by cluster. Moreover, red 'X' images recognize cluster focuses, which give experiences in client association designs (Jin </a:t>
            </a:r>
            <a:r>
              <a:rPr lang="en-US" sz="1800" i="1" dirty="0">
                <a:latin typeface="Times New Roman" panose="02020603050405020304" pitchFamily="18" charset="0"/>
                <a:ea typeface="Times New Roman" panose="02020603050405020304" pitchFamily="18" charset="0"/>
              </a:rPr>
              <a:t>et al.</a:t>
            </a:r>
            <a:r>
              <a:rPr lang="en-US" sz="1800" i="1" u="sng" dirty="0">
                <a:latin typeface="Times New Roman" panose="02020603050405020304" pitchFamily="18" charset="0"/>
                <a:ea typeface="Times New Roman" panose="02020603050405020304" pitchFamily="18" charset="0"/>
              </a:rPr>
              <a:t> </a:t>
            </a:r>
            <a:r>
              <a:rPr lang="en-US" sz="1800" dirty="0">
                <a:latin typeface="Times New Roman" panose="02020603050405020304" pitchFamily="18" charset="0"/>
                <a:ea typeface="Times New Roman" panose="02020603050405020304" pitchFamily="18" charset="0"/>
              </a:rPr>
              <a:t>2023).</a:t>
            </a:r>
          </a:p>
          <a:p>
            <a:pPr algn="just">
              <a:lnSpc>
                <a:spcPct val="150000"/>
              </a:lnSpc>
              <a:spcBef>
                <a:spcPts val="0"/>
              </a:spcBef>
              <a:spcAft>
                <a:spcPts val="0"/>
              </a:spcAft>
              <a:defRPr/>
            </a:pPr>
            <a:r>
              <a:rPr lang="en-US" sz="1800" b="1" dirty="0">
                <a:latin typeface="Times New Roman" panose="02020603050405020304" pitchFamily="18" charset="0"/>
              </a:rPr>
              <a:t>GOAL 3: Data Preprocessing for Model Fitting</a:t>
            </a:r>
          </a:p>
          <a:p>
            <a:pPr algn="ctr">
              <a:lnSpc>
                <a:spcPct val="150000"/>
              </a:lnSpc>
              <a:spcBef>
                <a:spcPts val="0"/>
              </a:spcBef>
              <a:spcAft>
                <a:spcPts val="0"/>
              </a:spcAft>
              <a:defRPr/>
            </a:pPr>
            <a:r>
              <a:rPr lang="en-US" sz="1800" b="1" dirty="0">
                <a:latin typeface="Times New Roman" panose="02020603050405020304" pitchFamily="18" charset="0"/>
                <a:ea typeface="Times New Roman" panose="02020603050405020304" pitchFamily="18" charset="0"/>
              </a:rPr>
              <a:t>Figure 7: Declaring attribute vector and converting unqualified variables into integers </a:t>
            </a:r>
            <a:endParaRPr lang="en-US" sz="1800" dirty="0">
              <a:latin typeface="Times New Roman" panose="02020603050405020304" pitchFamily="18" charset="0"/>
              <a:ea typeface="Times New Roman" panose="02020603050405020304" pitchFamily="18" charset="0"/>
            </a:endParaRPr>
          </a:p>
          <a:p>
            <a:pPr algn="just">
              <a:lnSpc>
                <a:spcPct val="150000"/>
              </a:lnSpc>
              <a:spcBef>
                <a:spcPts val="0"/>
              </a:spcBef>
              <a:spcAft>
                <a:spcPts val="0"/>
              </a:spcAft>
              <a:defRPr/>
            </a:pPr>
            <a:r>
              <a:rPr lang="en-US" sz="1800" dirty="0">
                <a:latin typeface="Times New Roman" panose="02020603050405020304" pitchFamily="18" charset="0"/>
                <a:ea typeface="Times New Roman" panose="02020603050405020304" pitchFamily="18" charset="0"/>
              </a:rPr>
              <a:t>Developing a property vector involves indicating a bunch of factors that address qualities. Switching unqualified factors over completely to whole numbers is the most common way of changing non-mathematical factors into mathematical qualities for numerical calculation or AI application.</a:t>
            </a:r>
          </a:p>
          <a:p>
            <a:pPr algn="ctr">
              <a:lnSpc>
                <a:spcPct val="150000"/>
              </a:lnSpc>
              <a:spcBef>
                <a:spcPts val="0"/>
              </a:spcBef>
              <a:spcAft>
                <a:spcPts val="0"/>
              </a:spcAft>
              <a:defRPr/>
            </a:pPr>
            <a:r>
              <a:rPr lang="en-US" sz="1800" b="1" dirty="0">
                <a:latin typeface="Times New Roman" panose="02020603050405020304" pitchFamily="18" charset="0"/>
                <a:ea typeface="Times New Roman" panose="02020603050405020304" pitchFamily="18" charset="0"/>
              </a:rPr>
              <a:t>Figure 8: </a:t>
            </a:r>
            <a:r>
              <a:rPr lang="en-US" sz="1800" b="1" dirty="0" err="1">
                <a:latin typeface="Times New Roman" panose="02020603050405020304" pitchFamily="18" charset="0"/>
                <a:ea typeface="Times New Roman" panose="02020603050405020304" pitchFamily="18" charset="0"/>
              </a:rPr>
              <a:t>Visualising</a:t>
            </a:r>
            <a:r>
              <a:rPr lang="en-US" sz="1800" b="1" dirty="0">
                <a:latin typeface="Times New Roman" panose="02020603050405020304" pitchFamily="18" charset="0"/>
                <a:ea typeface="Times New Roman" panose="02020603050405020304" pitchFamily="18" charset="0"/>
              </a:rPr>
              <a:t> the results of conversion </a:t>
            </a:r>
            <a:endParaRPr lang="en-US" sz="1800" dirty="0">
              <a:latin typeface="Times New Roman" panose="02020603050405020304" pitchFamily="18" charset="0"/>
              <a:ea typeface="Times New Roman" panose="02020603050405020304" pitchFamily="18" charset="0"/>
            </a:endParaRPr>
          </a:p>
          <a:p>
            <a:pPr algn="just">
              <a:lnSpc>
                <a:spcPct val="150000"/>
              </a:lnSpc>
              <a:spcBef>
                <a:spcPts val="0"/>
              </a:spcBef>
              <a:spcAft>
                <a:spcPts val="0"/>
              </a:spcAft>
              <a:defRPr/>
            </a:pPr>
            <a:r>
              <a:rPr lang="en-US" sz="1800" dirty="0">
                <a:latin typeface="Times New Roman" panose="02020603050405020304" pitchFamily="18" charset="0"/>
                <a:ea typeface="Times New Roman" panose="02020603050405020304" pitchFamily="18" charset="0"/>
              </a:rPr>
              <a:t>The table shows the initial five lines that involve the preprocessed dataset 'X', which incorporates qualities like ' </a:t>
            </a:r>
            <a:r>
              <a:rPr lang="en-US" sz="1800" dirty="0" err="1">
                <a:latin typeface="Times New Roman" panose="02020603050405020304" pitchFamily="18" charset="0"/>
                <a:ea typeface="Times New Roman" panose="02020603050405020304" pitchFamily="18" charset="0"/>
              </a:rPr>
              <a:t>status_type</a:t>
            </a:r>
            <a:r>
              <a:rPr lang="en-US" sz="1800" dirty="0">
                <a:latin typeface="Times New Roman" panose="02020603050405020304" pitchFamily="18" charset="0"/>
                <a:ea typeface="Times New Roman" panose="02020603050405020304" pitchFamily="18" charset="0"/>
              </a:rPr>
              <a:t>,' '</a:t>
            </a:r>
            <a:r>
              <a:rPr lang="en-US" sz="1800" dirty="0" err="1">
                <a:latin typeface="Times New Roman" panose="02020603050405020304" pitchFamily="18" charset="0"/>
                <a:ea typeface="Times New Roman" panose="02020603050405020304" pitchFamily="18" charset="0"/>
              </a:rPr>
              <a:t>num_reactions</a:t>
            </a:r>
            <a:r>
              <a:rPr lang="en-US" sz="1800" dirty="0">
                <a:latin typeface="Times New Roman" panose="02020603050405020304" pitchFamily="18" charset="0"/>
                <a:ea typeface="Times New Roman" panose="02020603050405020304" pitchFamily="18" charset="0"/>
              </a:rPr>
              <a:t>,' '</a:t>
            </a:r>
            <a:r>
              <a:rPr lang="en-US" sz="1800" dirty="0" err="1">
                <a:latin typeface="Times New Roman" panose="02020603050405020304" pitchFamily="18" charset="0"/>
                <a:ea typeface="Times New Roman" panose="02020603050405020304" pitchFamily="18" charset="0"/>
              </a:rPr>
              <a:t>num_comments</a:t>
            </a:r>
            <a:r>
              <a:rPr lang="en-US" sz="1800" dirty="0">
                <a:latin typeface="Times New Roman" panose="02020603050405020304" pitchFamily="18" charset="0"/>
                <a:ea typeface="Times New Roman" panose="02020603050405020304" pitchFamily="18" charset="0"/>
              </a:rPr>
              <a:t>,' as well as '</a:t>
            </a:r>
            <a:r>
              <a:rPr lang="en-US" sz="1800" dirty="0" err="1">
                <a:latin typeface="Times New Roman" panose="02020603050405020304" pitchFamily="18" charset="0"/>
                <a:ea typeface="Times New Roman" panose="02020603050405020304" pitchFamily="18" charset="0"/>
              </a:rPr>
              <a:t>cluster_label</a:t>
            </a:r>
            <a:r>
              <a:rPr lang="en-US" sz="1800" dirty="0">
                <a:latin typeface="Times New Roman" panose="02020603050405020304" pitchFamily="18" charset="0"/>
                <a:ea typeface="Times New Roman" panose="02020603050405020304" pitchFamily="18" charset="0"/>
              </a:rPr>
              <a:t>.' The segments reflect properties, for example, reaction counts, comment numbers, and a gathering name decided to utilize K-means clustering.</a:t>
            </a:r>
          </a:p>
          <a:p>
            <a:pPr algn="ctr">
              <a:lnSpc>
                <a:spcPct val="150000"/>
              </a:lnSpc>
              <a:spcBef>
                <a:spcPts val="0"/>
              </a:spcBef>
              <a:spcAft>
                <a:spcPts val="0"/>
              </a:spcAft>
              <a:defRPr/>
            </a:pPr>
            <a:r>
              <a:rPr lang="en-US" sz="1800" b="1" dirty="0">
                <a:latin typeface="Times New Roman" panose="02020603050405020304" pitchFamily="18" charset="0"/>
                <a:ea typeface="Times New Roman" panose="02020603050405020304" pitchFamily="18" charset="0"/>
              </a:rPr>
              <a:t>Figure 9: Feature scaling interpretation process</a:t>
            </a:r>
            <a:endParaRPr lang="en-US" sz="1800" dirty="0">
              <a:latin typeface="Times New Roman" panose="02020603050405020304" pitchFamily="18" charset="0"/>
              <a:ea typeface="Times New Roman" panose="02020603050405020304" pitchFamily="18" charset="0"/>
            </a:endParaRPr>
          </a:p>
          <a:p>
            <a:pPr algn="just">
              <a:lnSpc>
                <a:spcPct val="150000"/>
              </a:lnSpc>
              <a:spcBef>
                <a:spcPts val="0"/>
              </a:spcBef>
              <a:spcAft>
                <a:spcPts val="0"/>
              </a:spcAft>
              <a:defRPr/>
            </a:pPr>
            <a:r>
              <a:rPr lang="en-US" sz="1800" dirty="0">
                <a:latin typeface="Times New Roman" panose="02020603050405020304" pitchFamily="18" charset="0"/>
                <a:ea typeface="Times New Roman" panose="02020603050405020304" pitchFamily="18" charset="0"/>
              </a:rPr>
              <a:t>During the element scaling process, the dataset's mathematical parameters (sections) assigned by X are changed by utilizing </a:t>
            </a:r>
            <a:r>
              <a:rPr lang="en-US" sz="1800" dirty="0" err="1">
                <a:latin typeface="Times New Roman" panose="02020603050405020304" pitchFamily="18" charset="0"/>
                <a:ea typeface="Times New Roman" panose="02020603050405020304" pitchFamily="18" charset="0"/>
              </a:rPr>
              <a:t>sklearn's</a:t>
            </a:r>
            <a:r>
              <a:rPr lang="en-US" sz="1800" dirty="0">
                <a:latin typeface="Times New Roman" panose="02020603050405020304" pitchFamily="18" charset="0"/>
                <a:ea typeface="Times New Roman" panose="02020603050405020304" pitchFamily="18" charset="0"/>
              </a:rPr>
              <a:t> </a:t>
            </a:r>
            <a:r>
              <a:rPr lang="en-US" sz="1800" dirty="0" err="1">
                <a:latin typeface="Times New Roman" panose="02020603050405020304" pitchFamily="18" charset="0"/>
                <a:ea typeface="Times New Roman" panose="02020603050405020304" pitchFamily="18" charset="0"/>
              </a:rPr>
              <a:t>MinMaxScaler</a:t>
            </a:r>
            <a:r>
              <a:rPr lang="en-US" sz="1800" dirty="0">
                <a:latin typeface="Times New Roman" panose="02020603050405020304" pitchFamily="18" charset="0"/>
                <a:ea typeface="Times New Roman" panose="02020603050405020304" pitchFamily="18" charset="0"/>
              </a:rPr>
              <a:t>. The resultant scaled information is then turned around into a data frame with the first section names.</a:t>
            </a:r>
          </a:p>
          <a:p>
            <a:pPr algn="ctr">
              <a:lnSpc>
                <a:spcPct val="150000"/>
              </a:lnSpc>
              <a:spcBef>
                <a:spcPts val="0"/>
              </a:spcBef>
              <a:spcAft>
                <a:spcPts val="0"/>
              </a:spcAft>
              <a:defRPr/>
            </a:pPr>
            <a:r>
              <a:rPr lang="en-US" sz="1800" b="1" dirty="0">
                <a:latin typeface="Times New Roman" panose="02020603050405020304" pitchFamily="18" charset="0"/>
                <a:ea typeface="Times New Roman" panose="02020603050405020304" pitchFamily="18" charset="0"/>
              </a:rPr>
              <a:t>Figure 10: </a:t>
            </a:r>
            <a:r>
              <a:rPr lang="en-US" sz="1800" b="1" dirty="0" err="1">
                <a:latin typeface="Times New Roman" panose="02020603050405020304" pitchFamily="18" charset="0"/>
                <a:ea typeface="Times New Roman" panose="02020603050405020304" pitchFamily="18" charset="0"/>
              </a:rPr>
              <a:t>Visualising</a:t>
            </a:r>
            <a:r>
              <a:rPr lang="en-US" sz="1800" b="1" dirty="0">
                <a:latin typeface="Times New Roman" panose="02020603050405020304" pitchFamily="18" charset="0"/>
                <a:ea typeface="Times New Roman" panose="02020603050405020304" pitchFamily="18" charset="0"/>
              </a:rPr>
              <a:t> the results of feature scaling </a:t>
            </a:r>
            <a:endParaRPr lang="en-US" sz="1800" dirty="0">
              <a:latin typeface="Times New Roman" panose="02020603050405020304" pitchFamily="18" charset="0"/>
              <a:ea typeface="Times New Roman" panose="02020603050405020304" pitchFamily="18" charset="0"/>
            </a:endParaRPr>
          </a:p>
          <a:p>
            <a:pPr algn="just">
              <a:lnSpc>
                <a:spcPct val="150000"/>
              </a:lnSpc>
              <a:spcBef>
                <a:spcPts val="0"/>
              </a:spcBef>
              <a:spcAft>
                <a:spcPts val="0"/>
              </a:spcAft>
              <a:defRPr/>
            </a:pPr>
            <a:r>
              <a:rPr lang="en-US" sz="1800" dirty="0">
                <a:latin typeface="Times New Roman" panose="02020603050405020304" pitchFamily="18" charset="0"/>
                <a:ea typeface="Times New Roman" panose="02020603050405020304" pitchFamily="18" charset="0"/>
              </a:rPr>
              <a:t>The table underneath shows every one of the underlying five sections of the crude informational index after scaling the elements. Highlight scaling switches mathematical parameters over completely to a normalized range, which supports perception. Each column shows standardized information for a few commitment measures and bunch names, making it simpler to dissect the outcomes.</a:t>
            </a:r>
          </a:p>
          <a:p>
            <a:pPr algn="just">
              <a:lnSpc>
                <a:spcPct val="150000"/>
              </a:lnSpc>
              <a:spcBef>
                <a:spcPts val="0"/>
              </a:spcBef>
              <a:spcAft>
                <a:spcPts val="0"/>
              </a:spcAft>
              <a:defRPr/>
            </a:pPr>
            <a:r>
              <a:rPr lang="en-US" sz="1800" b="1" dirty="0">
                <a:latin typeface="Times New Roman" panose="02020603050405020304" pitchFamily="18" charset="0"/>
              </a:rPr>
              <a:t>GOAL 4: K-Means Clustering for Classification</a:t>
            </a:r>
          </a:p>
          <a:p>
            <a:pPr algn="ctr">
              <a:lnSpc>
                <a:spcPct val="150000"/>
              </a:lnSpc>
              <a:spcBef>
                <a:spcPts val="0"/>
              </a:spcBef>
              <a:spcAft>
                <a:spcPts val="0"/>
              </a:spcAft>
              <a:defRPr/>
            </a:pPr>
            <a:r>
              <a:rPr lang="en-US" sz="1800" b="1" dirty="0">
                <a:latin typeface="Times New Roman" panose="02020603050405020304" pitchFamily="18" charset="0"/>
                <a:ea typeface="Times New Roman" panose="02020603050405020304" pitchFamily="18" charset="0"/>
              </a:rPr>
              <a:t>Figure 11: K-Means model buildup with two clusters</a:t>
            </a:r>
            <a:endParaRPr lang="en-US" sz="1800" dirty="0">
              <a:latin typeface="Times New Roman" panose="02020603050405020304" pitchFamily="18" charset="0"/>
              <a:ea typeface="Times New Roman" panose="02020603050405020304" pitchFamily="18" charset="0"/>
            </a:endParaRPr>
          </a:p>
          <a:p>
            <a:pPr algn="just">
              <a:lnSpc>
                <a:spcPct val="150000"/>
              </a:lnSpc>
              <a:spcBef>
                <a:spcPts val="0"/>
              </a:spcBef>
              <a:spcAft>
                <a:spcPts val="0"/>
              </a:spcAft>
              <a:defRPr/>
            </a:pPr>
            <a:r>
              <a:rPr lang="en-US" sz="1800" dirty="0">
                <a:latin typeface="Times New Roman" panose="02020603050405020304" pitchFamily="18" charset="0"/>
                <a:ea typeface="Times New Roman" panose="02020603050405020304" pitchFamily="18" charset="0"/>
              </a:rPr>
              <a:t>The </a:t>
            </a:r>
            <a:r>
              <a:rPr lang="en-US" sz="1800" dirty="0" err="1">
                <a:latin typeface="Times New Roman" panose="02020603050405020304" pitchFamily="18" charset="0"/>
                <a:ea typeface="Times New Roman" panose="02020603050405020304" pitchFamily="18" charset="0"/>
              </a:rPr>
              <a:t>KMeans</a:t>
            </a:r>
            <a:r>
              <a:rPr lang="en-US" sz="1800" dirty="0">
                <a:latin typeface="Times New Roman" panose="02020603050405020304" pitchFamily="18" charset="0"/>
                <a:ea typeface="Times New Roman" panose="02020603050405020304" pitchFamily="18" charset="0"/>
              </a:rPr>
              <a:t> strategy is utilized for clustering, utilizing two foreordained gatherings and a decent condition of haphazardness (0) to guarantee repeatability in information point order given similarity.</a:t>
            </a:r>
          </a:p>
          <a:p>
            <a:pPr algn="ctr">
              <a:lnSpc>
                <a:spcPct val="150000"/>
              </a:lnSpc>
              <a:spcBef>
                <a:spcPts val="0"/>
              </a:spcBef>
              <a:spcAft>
                <a:spcPts val="0"/>
              </a:spcAft>
              <a:defRPr/>
            </a:pPr>
            <a:r>
              <a:rPr lang="en-US" sz="1800" b="1" dirty="0">
                <a:latin typeface="Times New Roman" panose="02020603050405020304" pitchFamily="18" charset="0"/>
                <a:ea typeface="Times New Roman" panose="02020603050405020304" pitchFamily="18" charset="0"/>
              </a:rPr>
              <a:t>Figure 12: Created models parameter study program</a:t>
            </a:r>
            <a:endParaRPr lang="en-US" sz="1800" dirty="0">
              <a:latin typeface="Times New Roman" panose="02020603050405020304" pitchFamily="18" charset="0"/>
              <a:ea typeface="Times New Roman" panose="02020603050405020304" pitchFamily="18" charset="0"/>
            </a:endParaRPr>
          </a:p>
          <a:p>
            <a:pPr algn="just">
              <a:lnSpc>
                <a:spcPct val="150000"/>
              </a:lnSpc>
              <a:spcBef>
                <a:spcPts val="0"/>
              </a:spcBef>
              <a:spcAft>
                <a:spcPts val="0"/>
              </a:spcAft>
              <a:defRPr/>
            </a:pPr>
            <a:r>
              <a:rPr lang="en-US" sz="1800" dirty="0">
                <a:latin typeface="Times New Roman" panose="02020603050405020304" pitchFamily="18" charset="0"/>
                <a:ea typeface="Times New Roman" panose="02020603050405020304" pitchFamily="18" charset="0"/>
              </a:rPr>
              <a:t>The </a:t>
            </a:r>
            <a:r>
              <a:rPr lang="en-US" sz="1800" dirty="0" err="1">
                <a:latin typeface="Times New Roman" panose="02020603050405020304" pitchFamily="18" charset="0"/>
                <a:ea typeface="Times New Roman" panose="02020603050405020304" pitchFamily="18" charset="0"/>
              </a:rPr>
              <a:t>cluster_centers</a:t>
            </a:r>
            <a:r>
              <a:rPr lang="en-US" sz="1800" dirty="0">
                <a:latin typeface="Times New Roman" panose="02020603050405020304" pitchFamily="18" charset="0"/>
                <a:ea typeface="Times New Roman" panose="02020603050405020304" pitchFamily="18" charset="0"/>
              </a:rPr>
              <a:t>_ exhibit holds the directions and cluster focuses in a multi-layered space, which uncovers each cluster's center propensity. The inactivity esteem, 580.8231173566945, is the absolute of the squared distances interfacing data of interest and their cluster habitats.</a:t>
            </a:r>
          </a:p>
          <a:p>
            <a:pPr algn="ctr">
              <a:lnSpc>
                <a:spcPct val="150000"/>
              </a:lnSpc>
              <a:spcBef>
                <a:spcPts val="0"/>
              </a:spcBef>
              <a:spcAft>
                <a:spcPts val="0"/>
              </a:spcAft>
              <a:defRPr/>
            </a:pPr>
            <a:r>
              <a:rPr lang="en-US" sz="1800" b="1" dirty="0">
                <a:latin typeface="Times New Roman" panose="02020603050405020304" pitchFamily="18" charset="0"/>
                <a:ea typeface="Times New Roman" panose="02020603050405020304" pitchFamily="18" charset="0"/>
              </a:rPr>
              <a:t>Figure 13: Accuracy determination of the current model</a:t>
            </a:r>
            <a:endParaRPr lang="en-US" sz="1800" dirty="0">
              <a:latin typeface="Times New Roman" panose="02020603050405020304" pitchFamily="18" charset="0"/>
              <a:ea typeface="Times New Roman" panose="02020603050405020304" pitchFamily="18" charset="0"/>
            </a:endParaRPr>
          </a:p>
          <a:p>
            <a:pPr algn="just">
              <a:lnSpc>
                <a:spcPct val="150000"/>
              </a:lnSpc>
              <a:spcBef>
                <a:spcPts val="0"/>
              </a:spcBef>
              <a:spcAft>
                <a:spcPts val="0"/>
              </a:spcAft>
              <a:defRPr/>
            </a:pPr>
            <a:r>
              <a:rPr lang="en-US" sz="1800" dirty="0">
                <a:latin typeface="Times New Roman" panose="02020603050405020304" pitchFamily="18" charset="0"/>
                <a:ea typeface="Times New Roman" panose="02020603050405020304" pitchFamily="18" charset="0"/>
              </a:rPr>
              <a:t>this representation elaborates on cluster names that are allocated by the clustering strategy K-means and thinks about them as genuine marks (y). The print proclamations show the complete number of right marks as well as the exactness score, which gives data about the clustering calculation's presentation (61%).</a:t>
            </a:r>
          </a:p>
          <a:p>
            <a:pPr algn="ctr">
              <a:lnSpc>
                <a:spcPct val="150000"/>
              </a:lnSpc>
              <a:spcBef>
                <a:spcPts val="0"/>
              </a:spcBef>
              <a:spcAft>
                <a:spcPts val="0"/>
              </a:spcAft>
              <a:defRPr/>
            </a:pPr>
            <a:r>
              <a:rPr lang="en-US" sz="1800" b="1" dirty="0">
                <a:latin typeface="Times New Roman" panose="02020603050405020304" pitchFamily="18" charset="0"/>
                <a:ea typeface="Times New Roman" panose="02020603050405020304" pitchFamily="18" charset="0"/>
              </a:rPr>
              <a:t>Figure 14: Using the elbow method to uncover optimal numeral values of clusters </a:t>
            </a:r>
            <a:endParaRPr lang="en-US" sz="1800" dirty="0">
              <a:latin typeface="Times New Roman" panose="02020603050405020304" pitchFamily="18" charset="0"/>
              <a:ea typeface="Times New Roman" panose="02020603050405020304" pitchFamily="18" charset="0"/>
            </a:endParaRPr>
          </a:p>
          <a:p>
            <a:pPr algn="just">
              <a:lnSpc>
                <a:spcPct val="150000"/>
              </a:lnSpc>
              <a:spcBef>
                <a:spcPts val="0"/>
              </a:spcBef>
              <a:spcAft>
                <a:spcPts val="0"/>
              </a:spcAft>
              <a:defRPr/>
            </a:pPr>
            <a:r>
              <a:rPr lang="en-US" sz="1800" dirty="0">
                <a:latin typeface="Times New Roman" panose="02020603050405020304" pitchFamily="18" charset="0"/>
                <a:ea typeface="Times New Roman" panose="02020603050405020304" pitchFamily="18" charset="0"/>
              </a:rPr>
              <a:t>The code utilizes the greatest Elbow Strategy to work out the right measure of clusters utilizing the K-Means division (Liu </a:t>
            </a:r>
            <a:r>
              <a:rPr lang="en-US" sz="1800" i="1" dirty="0">
                <a:latin typeface="Times New Roman" panose="02020603050405020304" pitchFamily="18" charset="0"/>
                <a:ea typeface="Times New Roman" panose="02020603050405020304" pitchFamily="18" charset="0"/>
              </a:rPr>
              <a:t>et al.</a:t>
            </a:r>
            <a:r>
              <a:rPr lang="en-US" sz="1800" dirty="0">
                <a:latin typeface="Times New Roman" panose="02020603050405020304" pitchFamily="18" charset="0"/>
                <a:ea typeface="Times New Roman" panose="02020603050405020304" pitchFamily="18" charset="0"/>
              </a:rPr>
              <a:t> 2023). It emphasizes over-cluster sums, computes the all-out number of square squared distances (idleness), as well as shows the outcomes to outwardly distinguish the ideal cluster number.</a:t>
            </a:r>
          </a:p>
          <a:p>
            <a:pPr algn="ctr">
              <a:lnSpc>
                <a:spcPct val="150000"/>
              </a:lnSpc>
              <a:spcBef>
                <a:spcPts val="0"/>
              </a:spcBef>
              <a:spcAft>
                <a:spcPts val="0"/>
              </a:spcAft>
              <a:defRPr/>
            </a:pPr>
            <a:r>
              <a:rPr lang="en-US" sz="1800" b="1" dirty="0">
                <a:latin typeface="Times New Roman" panose="02020603050405020304" pitchFamily="18" charset="0"/>
                <a:ea typeface="Times New Roman" panose="02020603050405020304" pitchFamily="18" charset="0"/>
              </a:rPr>
              <a:t>Figure 15: Results of K-means model with two clusters</a:t>
            </a:r>
            <a:endParaRPr lang="en-US" sz="1800" dirty="0">
              <a:latin typeface="Times New Roman" panose="02020603050405020304" pitchFamily="18" charset="0"/>
              <a:ea typeface="Times New Roman" panose="02020603050405020304" pitchFamily="18" charset="0"/>
            </a:endParaRPr>
          </a:p>
          <a:p>
            <a:pPr algn="just">
              <a:lnSpc>
                <a:spcPct val="150000"/>
              </a:lnSpc>
              <a:spcBef>
                <a:spcPts val="0"/>
              </a:spcBef>
              <a:spcAft>
                <a:spcPts val="0"/>
              </a:spcAft>
              <a:defRPr/>
            </a:pPr>
            <a:r>
              <a:rPr lang="en-US" sz="1800" dirty="0">
                <a:latin typeface="Times New Roman" panose="02020603050405020304" pitchFamily="18" charset="0"/>
                <a:ea typeface="Times New Roman" panose="02020603050405020304" pitchFamily="18" charset="0"/>
              </a:rPr>
              <a:t>The K-implies model precisely sorted 4288 from a sum of 7050 examples, for an exactness rating of around 61%. Figure 15 shows the outcomes acquired from the model utilizing two clusters.</a:t>
            </a:r>
          </a:p>
          <a:p>
            <a:pPr algn="ctr">
              <a:lnSpc>
                <a:spcPct val="150000"/>
              </a:lnSpc>
              <a:spcBef>
                <a:spcPts val="0"/>
              </a:spcBef>
              <a:spcAft>
                <a:spcPts val="0"/>
              </a:spcAft>
              <a:defRPr/>
            </a:pPr>
            <a:r>
              <a:rPr lang="en-US" sz="1800" b="1" dirty="0">
                <a:latin typeface="Times New Roman" panose="02020603050405020304" pitchFamily="18" charset="0"/>
                <a:ea typeface="Times New Roman" panose="02020603050405020304" pitchFamily="18" charset="0"/>
              </a:rPr>
              <a:t>Figure 16: Results of K-Means model with 3 clusters</a:t>
            </a:r>
            <a:endParaRPr lang="en-US" sz="1800" dirty="0">
              <a:latin typeface="Times New Roman" panose="02020603050405020304" pitchFamily="18" charset="0"/>
              <a:ea typeface="Times New Roman" panose="02020603050405020304" pitchFamily="18" charset="0"/>
            </a:endParaRPr>
          </a:p>
          <a:p>
            <a:pPr algn="just">
              <a:lnSpc>
                <a:spcPct val="150000"/>
              </a:lnSpc>
              <a:spcBef>
                <a:spcPts val="0"/>
              </a:spcBef>
              <a:spcAft>
                <a:spcPts val="0"/>
              </a:spcAft>
              <a:defRPr/>
            </a:pPr>
            <a:r>
              <a:rPr lang="en-US" sz="1800" dirty="0">
                <a:latin typeface="Times New Roman" panose="02020603050405020304" pitchFamily="18" charset="0"/>
                <a:ea typeface="Times New Roman" panose="02020603050405020304" pitchFamily="18" charset="0"/>
              </a:rPr>
              <a:t>The K-Means model successfully categorized 136 samples of the total amount of sales, yielding a classification score of 0.02. Figure 16 shows the results obtained from the model that includes three different clusters, demonstrating the usefulness of the clustering method.</a:t>
            </a:r>
          </a:p>
          <a:p>
            <a:pPr algn="ctr">
              <a:lnSpc>
                <a:spcPct val="150000"/>
              </a:lnSpc>
              <a:spcBef>
                <a:spcPts val="0"/>
              </a:spcBef>
              <a:spcAft>
                <a:spcPts val="0"/>
              </a:spcAft>
              <a:defRPr/>
            </a:pPr>
            <a:r>
              <a:rPr lang="en-US" sz="1800" b="1" dirty="0">
                <a:latin typeface="Times New Roman" panose="02020603050405020304" pitchFamily="18" charset="0"/>
                <a:ea typeface="Times New Roman" panose="02020603050405020304" pitchFamily="18" charset="0"/>
              </a:rPr>
              <a:t>Figure 17: Results of K-Means model with 4 clusters</a:t>
            </a:r>
            <a:endParaRPr lang="en-US" sz="1800" dirty="0">
              <a:latin typeface="Times New Roman" panose="02020603050405020304" pitchFamily="18" charset="0"/>
              <a:ea typeface="Times New Roman" panose="02020603050405020304" pitchFamily="18" charset="0"/>
            </a:endParaRPr>
          </a:p>
          <a:p>
            <a:pPr algn="just">
              <a:lnSpc>
                <a:spcPct val="150000"/>
              </a:lnSpc>
              <a:spcBef>
                <a:spcPts val="0"/>
              </a:spcBef>
              <a:spcAft>
                <a:spcPts val="0"/>
              </a:spcAft>
              <a:defRPr/>
            </a:pPr>
            <a:r>
              <a:rPr lang="en-US" sz="1800" dirty="0">
                <a:latin typeface="Times New Roman" panose="02020603050405020304" pitchFamily="18" charset="0"/>
                <a:ea typeface="Times New Roman" panose="02020603050405020304" pitchFamily="18" charset="0"/>
              </a:rPr>
              <a:t>In the assessment, the K-Means calculation that included four clusters accurately recognized 190 cases out of 700, figure 17 portrays a precision score of generally 0.28 using proper technical analysis.</a:t>
            </a:r>
          </a:p>
          <a:p>
            <a:pPr algn="just">
              <a:lnSpc>
                <a:spcPct val="150000"/>
              </a:lnSpc>
              <a:spcBef>
                <a:spcPts val="0"/>
              </a:spcBef>
              <a:spcAft>
                <a:spcPts val="0"/>
              </a:spcAft>
              <a:defRPr/>
            </a:pPr>
            <a:r>
              <a:rPr lang="en-US" sz="1800" b="1" kern="0" dirty="0">
                <a:latin typeface="Times New Roman" panose="02020603050405020304" pitchFamily="18" charset="0"/>
              </a:rPr>
              <a:t>Conclusion</a:t>
            </a:r>
          </a:p>
          <a:p>
            <a:pPr algn="just">
              <a:lnSpc>
                <a:spcPct val="150000"/>
              </a:lnSpc>
              <a:spcBef>
                <a:spcPts val="0"/>
              </a:spcBef>
              <a:spcAft>
                <a:spcPts val="0"/>
              </a:spcAft>
              <a:defRPr/>
            </a:pPr>
            <a:r>
              <a:rPr lang="en-US" sz="1800" dirty="0">
                <a:latin typeface="Times New Roman" panose="02020603050405020304" pitchFamily="18" charset="0"/>
                <a:ea typeface="Times New Roman" panose="02020603050405020304" pitchFamily="18" charset="0"/>
              </a:rPr>
              <a:t>The characterization results showed great precision, showing the way that the model can separate between cooperation levels. The discoveries of this examination assist organizations and advertisers with acquiring superior information on internet-based local area elements, permitting them to redo strategies for upgraded crowd investment. Addressing the further examination and clustering of new factors might work on the exactness of clustering alongside arrangement, giving more nuanced experiences about client conduct has created patterns across time to offer a total image of Thailand's Facebook Live business ecosystem.</a:t>
            </a:r>
          </a:p>
          <a:p>
            <a:pPr eaLnBrk="1" hangingPunct="1">
              <a:defRPr/>
            </a:pPr>
            <a:endParaRPr lang="en-GB" altLang="fr-FR" dirty="0">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947" y="13286382"/>
            <a:ext cx="25733329" cy="9165623"/>
          </a:xfrm>
        </p:spPr>
        <p:txBody>
          <a:bodyPr/>
          <a:lstStyle/>
          <a:p>
            <a:r>
              <a:rPr lang="en-US"/>
              <a:t>Click to edit Master title style</a:t>
            </a:r>
            <a:endParaRPr lang="en-GB"/>
          </a:p>
        </p:txBody>
      </p:sp>
      <p:sp>
        <p:nvSpPr>
          <p:cNvPr id="3" name="Subtitle 2"/>
          <p:cNvSpPr>
            <a:spLocks noGrp="1"/>
          </p:cNvSpPr>
          <p:nvPr>
            <p:ph type="subTitle" idx="1"/>
          </p:nvPr>
        </p:nvSpPr>
        <p:spPr>
          <a:xfrm>
            <a:off x="4541883" y="24234209"/>
            <a:ext cx="21191448" cy="10930854"/>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GB"/>
          </a:p>
        </p:txBody>
      </p:sp>
    </p:spTree>
    <p:extLst>
      <p:ext uri="{BB962C8B-B14F-4D97-AF65-F5344CB8AC3E}">
        <p14:creationId xmlns:p14="http://schemas.microsoft.com/office/powerpoint/2010/main" val="5484513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3654984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2351618" y="1653963"/>
            <a:ext cx="7229364" cy="40177867"/>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662191" y="1653963"/>
            <a:ext cx="21561260" cy="4017786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7998616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947" y="13286382"/>
            <a:ext cx="25733329" cy="9165623"/>
          </a:xfrm>
        </p:spPr>
        <p:txBody>
          <a:bodyPr/>
          <a:lstStyle/>
          <a:p>
            <a:r>
              <a:rPr lang="en-US"/>
              <a:t>Click to edit Master title style</a:t>
            </a:r>
            <a:endParaRPr lang="en-GB"/>
          </a:p>
        </p:txBody>
      </p:sp>
      <p:sp>
        <p:nvSpPr>
          <p:cNvPr id="3" name="Subtitle 2"/>
          <p:cNvSpPr>
            <a:spLocks noGrp="1"/>
          </p:cNvSpPr>
          <p:nvPr>
            <p:ph type="subTitle" idx="1"/>
          </p:nvPr>
        </p:nvSpPr>
        <p:spPr>
          <a:xfrm>
            <a:off x="4541883" y="24234209"/>
            <a:ext cx="21191448" cy="10930854"/>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GB"/>
          </a:p>
        </p:txBody>
      </p:sp>
    </p:spTree>
    <p:extLst>
      <p:ext uri="{BB962C8B-B14F-4D97-AF65-F5344CB8AC3E}">
        <p14:creationId xmlns:p14="http://schemas.microsoft.com/office/powerpoint/2010/main" val="38238935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5394121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391098" y="27481782"/>
            <a:ext cx="25734665" cy="8494232"/>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2391098" y="18125683"/>
            <a:ext cx="25734665" cy="9356102"/>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8207183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646170" y="6242434"/>
            <a:ext cx="3375038" cy="3559505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149374" y="6242434"/>
            <a:ext cx="3376374" cy="3559505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0643710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13964" y="1712425"/>
            <a:ext cx="27247291" cy="7128818"/>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1513961" y="9572984"/>
            <a:ext cx="13375992" cy="399062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13961" y="13563614"/>
            <a:ext cx="13375992" cy="2463968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15379921" y="9572984"/>
            <a:ext cx="13381332" cy="399062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15379921" y="13563614"/>
            <a:ext cx="13381332" cy="2463968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8981607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391193026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070683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3961" y="1702996"/>
            <a:ext cx="9959566" cy="7245745"/>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11836664" y="1702998"/>
            <a:ext cx="16924588" cy="365003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1513961" y="8948743"/>
            <a:ext cx="9959566" cy="2925455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4409070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40742611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34357" y="29937269"/>
            <a:ext cx="18164861" cy="3534234"/>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5934357" y="3820899"/>
            <a:ext cx="18164861" cy="2565997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5934357" y="33471500"/>
            <a:ext cx="18164861" cy="50184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58035575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42674099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2347614" y="1653963"/>
            <a:ext cx="7233369" cy="40183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646170" y="1653963"/>
            <a:ext cx="21573276" cy="40183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78354218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947" y="13286382"/>
            <a:ext cx="25733329" cy="9165623"/>
          </a:xfrm>
        </p:spPr>
        <p:txBody>
          <a:bodyPr/>
          <a:lstStyle/>
          <a:p>
            <a:r>
              <a:rPr lang="en-US"/>
              <a:t>Click to edit Master title style</a:t>
            </a:r>
            <a:endParaRPr lang="en-GB"/>
          </a:p>
        </p:txBody>
      </p:sp>
      <p:sp>
        <p:nvSpPr>
          <p:cNvPr id="3" name="Subtitle 2"/>
          <p:cNvSpPr>
            <a:spLocks noGrp="1"/>
          </p:cNvSpPr>
          <p:nvPr>
            <p:ph type="subTitle" idx="1"/>
          </p:nvPr>
        </p:nvSpPr>
        <p:spPr>
          <a:xfrm>
            <a:off x="4541883" y="24234209"/>
            <a:ext cx="21191448" cy="10930854"/>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GB"/>
          </a:p>
        </p:txBody>
      </p:sp>
    </p:spTree>
    <p:extLst>
      <p:ext uri="{BB962C8B-B14F-4D97-AF65-F5344CB8AC3E}">
        <p14:creationId xmlns:p14="http://schemas.microsoft.com/office/powerpoint/2010/main" val="223034976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58046902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391098" y="27481782"/>
            <a:ext cx="25734665" cy="8494232"/>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2391098" y="18125683"/>
            <a:ext cx="25734665" cy="9356102"/>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15155715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77954" y="6242434"/>
            <a:ext cx="14486764" cy="3559505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15092882" y="6242434"/>
            <a:ext cx="14488098" cy="3559505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58364186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13964" y="1712425"/>
            <a:ext cx="27247291" cy="7128818"/>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1513961" y="9572984"/>
            <a:ext cx="13375992" cy="399062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13961" y="13563614"/>
            <a:ext cx="13375992" cy="2463968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15379921" y="9572984"/>
            <a:ext cx="13381332" cy="399062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15379921" y="13563614"/>
            <a:ext cx="13381332" cy="2463968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407990102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286820919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585117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391098" y="27481782"/>
            <a:ext cx="25734665" cy="8494232"/>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2391098" y="18125683"/>
            <a:ext cx="25734665" cy="9356102"/>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438904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3961" y="1702996"/>
            <a:ext cx="9959566" cy="7245745"/>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11836664" y="1702998"/>
            <a:ext cx="16924588" cy="365003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1513961" y="8948743"/>
            <a:ext cx="9959566" cy="2925455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34982384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34357" y="29937269"/>
            <a:ext cx="18164861" cy="3534234"/>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5934357" y="3820899"/>
            <a:ext cx="18164861" cy="2565997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5934357" y="33471500"/>
            <a:ext cx="18164861" cy="50184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21520947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66157176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2306224" y="1653963"/>
            <a:ext cx="7274756" cy="40183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77954" y="1653963"/>
            <a:ext cx="21700106" cy="40183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3194612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662195" y="6231119"/>
            <a:ext cx="4587275" cy="356007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5377632" y="6231119"/>
            <a:ext cx="4588610" cy="356007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4896747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13964" y="1712425"/>
            <a:ext cx="27247291" cy="7128818"/>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1513961" y="9572984"/>
            <a:ext cx="13375992" cy="399062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13961" y="13563614"/>
            <a:ext cx="13375992" cy="2463968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15379921" y="9572984"/>
            <a:ext cx="13381332" cy="399062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15379921" y="13563614"/>
            <a:ext cx="13381332" cy="2463968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6529017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39871884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124719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3961" y="1702996"/>
            <a:ext cx="9959566" cy="7245745"/>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11836664" y="1702998"/>
            <a:ext cx="16924588" cy="365003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1513961" y="8948743"/>
            <a:ext cx="9959566" cy="2925455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8382003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34357" y="29937269"/>
            <a:ext cx="18164861" cy="3534234"/>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5934357" y="3820899"/>
            <a:ext cx="18164861" cy="2565997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5934357" y="33471500"/>
            <a:ext cx="18164861" cy="50184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1774791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CEF0F8"/>
        </a:solidFill>
        <a:effectLst/>
      </p:bgPr>
    </p:bg>
    <p:spTree>
      <p:nvGrpSpPr>
        <p:cNvPr id="1" name=""/>
        <p:cNvGrpSpPr/>
        <p:nvPr/>
      </p:nvGrpSpPr>
      <p:grpSpPr>
        <a:xfrm>
          <a:off x="0" y="0"/>
          <a:ext cx="0" cy="0"/>
          <a:chOff x="0" y="0"/>
          <a:chExt cx="0" cy="0"/>
        </a:xfrm>
      </p:grpSpPr>
      <p:sp>
        <p:nvSpPr>
          <p:cNvPr id="1026" name="Rectangle 36">
            <a:extLst>
              <a:ext uri="{FF2B5EF4-FFF2-40B4-BE49-F238E27FC236}">
                <a16:creationId xmlns:a16="http://schemas.microsoft.com/office/drawing/2014/main" id="{2B697F0C-BB76-0D45-C272-05F50448ECD2}"/>
              </a:ext>
            </a:extLst>
          </p:cNvPr>
          <p:cNvSpPr>
            <a:spLocks noChangeArrowheads="1"/>
          </p:cNvSpPr>
          <p:nvPr/>
        </p:nvSpPr>
        <p:spPr bwMode="auto">
          <a:xfrm>
            <a:off x="0" y="0"/>
            <a:ext cx="30275213" cy="5286375"/>
          </a:xfrm>
          <a:prstGeom prst="rect">
            <a:avLst/>
          </a:prstGeom>
          <a:solidFill>
            <a:schemeClr val="tx1"/>
          </a:solidFill>
          <a:ln>
            <a:noFill/>
          </a:ln>
        </p:spPr>
        <p:txBody>
          <a:bodyPr wrap="none" anchor="ctr"/>
          <a:lstStyle>
            <a:lvl1pPr eaLnBrk="0" hangingPunct="0">
              <a:defRPr sz="2400">
                <a:solidFill>
                  <a:schemeClr val="tx1"/>
                </a:solidFill>
                <a:latin typeface="Arial Narrow" panose="020B0604020202020204" pitchFamily="34" charset="0"/>
                <a:ea typeface="MS PGothic" panose="020B0600070205080204" pitchFamily="34" charset="-128"/>
              </a:defRPr>
            </a:lvl1pPr>
            <a:lvl2pPr marL="742950" indent="-285750" eaLnBrk="0" hangingPunct="0">
              <a:defRPr sz="2400">
                <a:solidFill>
                  <a:schemeClr val="tx1"/>
                </a:solidFill>
                <a:latin typeface="Arial Narrow" panose="020B0604020202020204" pitchFamily="34" charset="0"/>
                <a:ea typeface="MS PGothic" panose="020B0600070205080204" pitchFamily="34" charset="-128"/>
              </a:defRPr>
            </a:lvl2pPr>
            <a:lvl3pPr marL="1143000" indent="-228600" eaLnBrk="0" hangingPunct="0">
              <a:defRPr sz="2400">
                <a:solidFill>
                  <a:schemeClr val="tx1"/>
                </a:solidFill>
                <a:latin typeface="Arial Narrow" panose="020B0604020202020204" pitchFamily="34" charset="0"/>
                <a:ea typeface="MS PGothic" panose="020B0600070205080204" pitchFamily="34" charset="-128"/>
              </a:defRPr>
            </a:lvl3pPr>
            <a:lvl4pPr marL="1600200" indent="-228600" eaLnBrk="0" hangingPunct="0">
              <a:defRPr sz="2400">
                <a:solidFill>
                  <a:schemeClr val="tx1"/>
                </a:solidFill>
                <a:latin typeface="Arial Narrow" panose="020B0604020202020204" pitchFamily="34" charset="0"/>
                <a:ea typeface="MS PGothic" panose="020B0600070205080204" pitchFamily="34" charset="-128"/>
              </a:defRPr>
            </a:lvl4pPr>
            <a:lvl5pPr marL="2057400" indent="-228600" eaLnBrk="0" hangingPunct="0">
              <a:defRPr sz="2400">
                <a:solidFill>
                  <a:schemeClr val="tx1"/>
                </a:solidFill>
                <a:latin typeface="Arial Narrow"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Narrow"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Narrow"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Narrow"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Narrow" panose="020B0604020202020204" pitchFamily="34" charset="0"/>
                <a:ea typeface="MS PGothic" panose="020B0600070205080204" pitchFamily="34" charset="-128"/>
              </a:defRPr>
            </a:lvl9pPr>
          </a:lstStyle>
          <a:p>
            <a:pPr eaLnBrk="1" hangingPunct="1">
              <a:defRPr/>
            </a:pPr>
            <a:endParaRPr lang="en-GB" altLang="fr-FR"/>
          </a:p>
        </p:txBody>
      </p:sp>
      <p:sp>
        <p:nvSpPr>
          <p:cNvPr id="1027" name="Rectangle 33">
            <a:extLst>
              <a:ext uri="{FF2B5EF4-FFF2-40B4-BE49-F238E27FC236}">
                <a16:creationId xmlns:a16="http://schemas.microsoft.com/office/drawing/2014/main" id="{307ACF63-0346-A038-64C3-51AAFA16602F}"/>
              </a:ext>
            </a:extLst>
          </p:cNvPr>
          <p:cNvSpPr>
            <a:spLocks noChangeArrowheads="1"/>
          </p:cNvSpPr>
          <p:nvPr/>
        </p:nvSpPr>
        <p:spPr bwMode="auto">
          <a:xfrm>
            <a:off x="644525" y="6237288"/>
            <a:ext cx="9321800" cy="35594925"/>
          </a:xfrm>
          <a:prstGeom prst="rect">
            <a:avLst/>
          </a:prstGeom>
          <a:solidFill>
            <a:schemeClr val="bg2"/>
          </a:solidFill>
          <a:ln w="9525">
            <a:solidFill>
              <a:schemeClr val="tx1"/>
            </a:solidFill>
            <a:miter lim="800000"/>
            <a:headEnd/>
            <a:tailEnd/>
          </a:ln>
        </p:spPr>
        <p:txBody>
          <a:bodyPr wrap="none" anchor="ctr"/>
          <a:lstStyle>
            <a:lvl1pPr eaLnBrk="0" hangingPunct="0">
              <a:defRPr sz="2400">
                <a:solidFill>
                  <a:schemeClr val="tx1"/>
                </a:solidFill>
                <a:latin typeface="Arial Narrow" panose="020B0604020202020204" pitchFamily="34" charset="0"/>
                <a:ea typeface="MS PGothic" panose="020B0600070205080204" pitchFamily="34" charset="-128"/>
              </a:defRPr>
            </a:lvl1pPr>
            <a:lvl2pPr marL="742950" indent="-285750" eaLnBrk="0" hangingPunct="0">
              <a:defRPr sz="2400">
                <a:solidFill>
                  <a:schemeClr val="tx1"/>
                </a:solidFill>
                <a:latin typeface="Arial Narrow" panose="020B0604020202020204" pitchFamily="34" charset="0"/>
                <a:ea typeface="MS PGothic" panose="020B0600070205080204" pitchFamily="34" charset="-128"/>
              </a:defRPr>
            </a:lvl2pPr>
            <a:lvl3pPr marL="1143000" indent="-228600" eaLnBrk="0" hangingPunct="0">
              <a:defRPr sz="2400">
                <a:solidFill>
                  <a:schemeClr val="tx1"/>
                </a:solidFill>
                <a:latin typeface="Arial Narrow" panose="020B0604020202020204" pitchFamily="34" charset="0"/>
                <a:ea typeface="MS PGothic" panose="020B0600070205080204" pitchFamily="34" charset="-128"/>
              </a:defRPr>
            </a:lvl3pPr>
            <a:lvl4pPr marL="1600200" indent="-228600" eaLnBrk="0" hangingPunct="0">
              <a:defRPr sz="2400">
                <a:solidFill>
                  <a:schemeClr val="tx1"/>
                </a:solidFill>
                <a:latin typeface="Arial Narrow" panose="020B0604020202020204" pitchFamily="34" charset="0"/>
                <a:ea typeface="MS PGothic" panose="020B0600070205080204" pitchFamily="34" charset="-128"/>
              </a:defRPr>
            </a:lvl4pPr>
            <a:lvl5pPr marL="2057400" indent="-228600" eaLnBrk="0" hangingPunct="0">
              <a:defRPr sz="2400">
                <a:solidFill>
                  <a:schemeClr val="tx1"/>
                </a:solidFill>
                <a:latin typeface="Arial Narrow"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Narrow"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Narrow"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Narrow"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Narrow" panose="020B0604020202020204" pitchFamily="34" charset="0"/>
                <a:ea typeface="MS PGothic" panose="020B0600070205080204" pitchFamily="34" charset="-128"/>
              </a:defRPr>
            </a:lvl9pPr>
          </a:lstStyle>
          <a:p>
            <a:pPr eaLnBrk="1" hangingPunct="1">
              <a:defRPr/>
            </a:pPr>
            <a:endParaRPr lang="en-GB" altLang="fr-FR"/>
          </a:p>
        </p:txBody>
      </p:sp>
      <p:sp>
        <p:nvSpPr>
          <p:cNvPr id="1028" name="Rectangle 15">
            <a:extLst>
              <a:ext uri="{FF2B5EF4-FFF2-40B4-BE49-F238E27FC236}">
                <a16:creationId xmlns:a16="http://schemas.microsoft.com/office/drawing/2014/main" id="{F3FAF41F-EFC4-5244-3A0F-E3A09736C68A}"/>
              </a:ext>
            </a:extLst>
          </p:cNvPr>
          <p:cNvSpPr>
            <a:spLocks noGrp="1" noChangeArrowheads="1"/>
          </p:cNvSpPr>
          <p:nvPr>
            <p:ph type="title"/>
          </p:nvPr>
        </p:nvSpPr>
        <p:spPr bwMode="auto">
          <a:xfrm>
            <a:off x="661988" y="1654175"/>
            <a:ext cx="28919487" cy="286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74857" tIns="37421" rIns="74857" bIns="37421" numCol="1" anchor="ctr" anchorCtr="0" compatLnSpc="1">
            <a:prstTxWarp prst="textNoShape">
              <a:avLst/>
            </a:prstTxWarp>
          </a:bodyPr>
          <a:lstStyle/>
          <a:p>
            <a:pPr lvl="0"/>
            <a:r>
              <a:rPr lang="en-US" altLang="fr-FR"/>
              <a:t>Click to edit Master title style</a:t>
            </a:r>
          </a:p>
        </p:txBody>
      </p:sp>
      <p:sp>
        <p:nvSpPr>
          <p:cNvPr id="1029" name="Rectangle 16">
            <a:extLst>
              <a:ext uri="{FF2B5EF4-FFF2-40B4-BE49-F238E27FC236}">
                <a16:creationId xmlns:a16="http://schemas.microsoft.com/office/drawing/2014/main" id="{E58E62FB-1A37-20D7-BA1C-A1144463979F}"/>
              </a:ext>
            </a:extLst>
          </p:cNvPr>
          <p:cNvSpPr>
            <a:spLocks noGrp="1" noChangeArrowheads="1"/>
          </p:cNvSpPr>
          <p:nvPr>
            <p:ph type="body" idx="1"/>
          </p:nvPr>
        </p:nvSpPr>
        <p:spPr bwMode="auto">
          <a:xfrm>
            <a:off x="661988" y="6238875"/>
            <a:ext cx="9304337" cy="35599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74346" tIns="374346" rIns="374346" bIns="374346" numCol="1" anchor="t" anchorCtr="0" compatLnSpc="1">
            <a:prstTxWarp prst="textNoShape">
              <a:avLst/>
            </a:prstTxWarp>
          </a:bodyPr>
          <a:lstStyle/>
          <a:p>
            <a:pPr lvl="0"/>
            <a:r>
              <a:rPr lang="en-US" altLang="fr-FR"/>
              <a:t>Click to edit Master text styles</a:t>
            </a:r>
          </a:p>
          <a:p>
            <a:pPr lvl="1"/>
            <a:r>
              <a:rPr lang="en-US" altLang="fr-FR"/>
              <a:t>Second level</a:t>
            </a:r>
          </a:p>
        </p:txBody>
      </p:sp>
      <p:sp>
        <p:nvSpPr>
          <p:cNvPr id="1030" name="Rectangle 25">
            <a:extLst>
              <a:ext uri="{FF2B5EF4-FFF2-40B4-BE49-F238E27FC236}">
                <a16:creationId xmlns:a16="http://schemas.microsoft.com/office/drawing/2014/main" id="{A79889D4-B8EA-33D8-F1F7-BC69D6DB8D49}"/>
              </a:ext>
            </a:extLst>
          </p:cNvPr>
          <p:cNvSpPr>
            <a:spLocks noChangeArrowheads="1"/>
          </p:cNvSpPr>
          <p:nvPr/>
        </p:nvSpPr>
        <p:spPr bwMode="auto">
          <a:xfrm>
            <a:off x="0" y="0"/>
            <a:ext cx="30275213" cy="42767250"/>
          </a:xfrm>
          <a:prstGeom prst="rect">
            <a:avLst/>
          </a:prstGeom>
          <a:noFill/>
          <a:ln>
            <a:noFill/>
          </a:ln>
        </p:spPr>
        <p:txBody>
          <a:bodyPr wrap="none" anchor="ctr"/>
          <a:lstStyle>
            <a:lvl1pPr eaLnBrk="0" hangingPunct="0">
              <a:defRPr sz="2400">
                <a:solidFill>
                  <a:schemeClr val="tx1"/>
                </a:solidFill>
                <a:latin typeface="Arial Narrow" panose="020B0604020202020204" pitchFamily="34" charset="0"/>
                <a:ea typeface="MS PGothic" panose="020B0600070205080204" pitchFamily="34" charset="-128"/>
              </a:defRPr>
            </a:lvl1pPr>
            <a:lvl2pPr marL="742950" indent="-285750" eaLnBrk="0" hangingPunct="0">
              <a:defRPr sz="2400">
                <a:solidFill>
                  <a:schemeClr val="tx1"/>
                </a:solidFill>
                <a:latin typeface="Arial Narrow" panose="020B0604020202020204" pitchFamily="34" charset="0"/>
                <a:ea typeface="MS PGothic" panose="020B0600070205080204" pitchFamily="34" charset="-128"/>
              </a:defRPr>
            </a:lvl2pPr>
            <a:lvl3pPr marL="1143000" indent="-228600" eaLnBrk="0" hangingPunct="0">
              <a:defRPr sz="2400">
                <a:solidFill>
                  <a:schemeClr val="tx1"/>
                </a:solidFill>
                <a:latin typeface="Arial Narrow" panose="020B0604020202020204" pitchFamily="34" charset="0"/>
                <a:ea typeface="MS PGothic" panose="020B0600070205080204" pitchFamily="34" charset="-128"/>
              </a:defRPr>
            </a:lvl3pPr>
            <a:lvl4pPr marL="1600200" indent="-228600" eaLnBrk="0" hangingPunct="0">
              <a:defRPr sz="2400">
                <a:solidFill>
                  <a:schemeClr val="tx1"/>
                </a:solidFill>
                <a:latin typeface="Arial Narrow" panose="020B0604020202020204" pitchFamily="34" charset="0"/>
                <a:ea typeface="MS PGothic" panose="020B0600070205080204" pitchFamily="34" charset="-128"/>
              </a:defRPr>
            </a:lvl4pPr>
            <a:lvl5pPr marL="2057400" indent="-228600" eaLnBrk="0" hangingPunct="0">
              <a:defRPr sz="2400">
                <a:solidFill>
                  <a:schemeClr val="tx1"/>
                </a:solidFill>
                <a:latin typeface="Arial Narrow"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Narrow"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Narrow"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Narrow"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Narrow" panose="020B0604020202020204" pitchFamily="34" charset="0"/>
                <a:ea typeface="MS PGothic" panose="020B0600070205080204" pitchFamily="34" charset="-128"/>
              </a:defRPr>
            </a:lvl9pPr>
          </a:lstStyle>
          <a:p>
            <a:pPr eaLnBrk="1" hangingPunct="1">
              <a:defRPr/>
            </a:pPr>
            <a:endParaRPr lang="en-GB" altLang="fr-FR"/>
          </a:p>
        </p:txBody>
      </p:sp>
      <p:sp>
        <p:nvSpPr>
          <p:cNvPr id="1031" name="Rectangle 40">
            <a:extLst>
              <a:ext uri="{FF2B5EF4-FFF2-40B4-BE49-F238E27FC236}">
                <a16:creationId xmlns:a16="http://schemas.microsoft.com/office/drawing/2014/main" id="{A70D246A-B426-7D04-BE7C-32A2D796E31A}"/>
              </a:ext>
            </a:extLst>
          </p:cNvPr>
          <p:cNvSpPr>
            <a:spLocks noChangeArrowheads="1"/>
          </p:cNvSpPr>
          <p:nvPr/>
        </p:nvSpPr>
        <p:spPr bwMode="auto">
          <a:xfrm>
            <a:off x="20259675" y="6237288"/>
            <a:ext cx="9321800" cy="35594925"/>
          </a:xfrm>
          <a:prstGeom prst="rect">
            <a:avLst/>
          </a:prstGeom>
          <a:solidFill>
            <a:schemeClr val="bg2"/>
          </a:solidFill>
          <a:ln w="12700">
            <a:solidFill>
              <a:schemeClr val="tx1"/>
            </a:solidFill>
            <a:miter lim="800000"/>
            <a:headEnd/>
            <a:tailEnd/>
          </a:ln>
        </p:spPr>
        <p:txBody>
          <a:bodyPr wrap="none" anchor="ctr"/>
          <a:lstStyle>
            <a:lvl1pPr eaLnBrk="0" hangingPunct="0">
              <a:defRPr sz="2400">
                <a:solidFill>
                  <a:schemeClr val="tx1"/>
                </a:solidFill>
                <a:latin typeface="Arial Narrow" panose="020B0604020202020204" pitchFamily="34" charset="0"/>
                <a:ea typeface="MS PGothic" panose="020B0600070205080204" pitchFamily="34" charset="-128"/>
              </a:defRPr>
            </a:lvl1pPr>
            <a:lvl2pPr marL="742950" indent="-285750" eaLnBrk="0" hangingPunct="0">
              <a:defRPr sz="2400">
                <a:solidFill>
                  <a:schemeClr val="tx1"/>
                </a:solidFill>
                <a:latin typeface="Arial Narrow" panose="020B0604020202020204" pitchFamily="34" charset="0"/>
                <a:ea typeface="MS PGothic" panose="020B0600070205080204" pitchFamily="34" charset="-128"/>
              </a:defRPr>
            </a:lvl2pPr>
            <a:lvl3pPr marL="1143000" indent="-228600" eaLnBrk="0" hangingPunct="0">
              <a:defRPr sz="2400">
                <a:solidFill>
                  <a:schemeClr val="tx1"/>
                </a:solidFill>
                <a:latin typeface="Arial Narrow" panose="020B0604020202020204" pitchFamily="34" charset="0"/>
                <a:ea typeface="MS PGothic" panose="020B0600070205080204" pitchFamily="34" charset="-128"/>
              </a:defRPr>
            </a:lvl3pPr>
            <a:lvl4pPr marL="1600200" indent="-228600" eaLnBrk="0" hangingPunct="0">
              <a:defRPr sz="2400">
                <a:solidFill>
                  <a:schemeClr val="tx1"/>
                </a:solidFill>
                <a:latin typeface="Arial Narrow" panose="020B0604020202020204" pitchFamily="34" charset="0"/>
                <a:ea typeface="MS PGothic" panose="020B0600070205080204" pitchFamily="34" charset="-128"/>
              </a:defRPr>
            </a:lvl4pPr>
            <a:lvl5pPr marL="2057400" indent="-228600" eaLnBrk="0" hangingPunct="0">
              <a:defRPr sz="2400">
                <a:solidFill>
                  <a:schemeClr val="tx1"/>
                </a:solidFill>
                <a:latin typeface="Arial Narrow"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Narrow"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Narrow"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Narrow"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Narrow" panose="020B0604020202020204" pitchFamily="34" charset="0"/>
                <a:ea typeface="MS PGothic" panose="020B0600070205080204" pitchFamily="34" charset="-128"/>
              </a:defRPr>
            </a:lvl9pPr>
          </a:lstStyle>
          <a:p>
            <a:pPr eaLnBrk="1" hangingPunct="1">
              <a:defRPr/>
            </a:pPr>
            <a:endParaRPr lang="en-GB" altLang="fr-FR"/>
          </a:p>
        </p:txBody>
      </p:sp>
      <p:sp>
        <p:nvSpPr>
          <p:cNvPr id="1032" name="Rectangle 41">
            <a:extLst>
              <a:ext uri="{FF2B5EF4-FFF2-40B4-BE49-F238E27FC236}">
                <a16:creationId xmlns:a16="http://schemas.microsoft.com/office/drawing/2014/main" id="{E0ABD6F3-8B30-B009-074C-0AD2E626BC34}"/>
              </a:ext>
            </a:extLst>
          </p:cNvPr>
          <p:cNvSpPr>
            <a:spLocks noChangeArrowheads="1"/>
          </p:cNvSpPr>
          <p:nvPr/>
        </p:nvSpPr>
        <p:spPr bwMode="auto">
          <a:xfrm>
            <a:off x="10452100" y="6237288"/>
            <a:ext cx="9320213" cy="35594925"/>
          </a:xfrm>
          <a:prstGeom prst="rect">
            <a:avLst/>
          </a:prstGeom>
          <a:solidFill>
            <a:schemeClr val="bg2"/>
          </a:solidFill>
          <a:ln w="12700">
            <a:solidFill>
              <a:schemeClr val="tx1"/>
            </a:solidFill>
            <a:miter lim="800000"/>
            <a:headEnd/>
            <a:tailEnd/>
          </a:ln>
        </p:spPr>
        <p:txBody>
          <a:bodyPr wrap="none" anchor="ctr"/>
          <a:lstStyle>
            <a:lvl1pPr eaLnBrk="0" hangingPunct="0">
              <a:defRPr sz="2400">
                <a:solidFill>
                  <a:schemeClr val="tx1"/>
                </a:solidFill>
                <a:latin typeface="Arial Narrow" panose="020B0604020202020204" pitchFamily="34" charset="0"/>
                <a:ea typeface="MS PGothic" panose="020B0600070205080204" pitchFamily="34" charset="-128"/>
              </a:defRPr>
            </a:lvl1pPr>
            <a:lvl2pPr marL="742950" indent="-285750" eaLnBrk="0" hangingPunct="0">
              <a:defRPr sz="2400">
                <a:solidFill>
                  <a:schemeClr val="tx1"/>
                </a:solidFill>
                <a:latin typeface="Arial Narrow" panose="020B0604020202020204" pitchFamily="34" charset="0"/>
                <a:ea typeface="MS PGothic" panose="020B0600070205080204" pitchFamily="34" charset="-128"/>
              </a:defRPr>
            </a:lvl2pPr>
            <a:lvl3pPr marL="1143000" indent="-228600" eaLnBrk="0" hangingPunct="0">
              <a:defRPr sz="2400">
                <a:solidFill>
                  <a:schemeClr val="tx1"/>
                </a:solidFill>
                <a:latin typeface="Arial Narrow" panose="020B0604020202020204" pitchFamily="34" charset="0"/>
                <a:ea typeface="MS PGothic" panose="020B0600070205080204" pitchFamily="34" charset="-128"/>
              </a:defRPr>
            </a:lvl3pPr>
            <a:lvl4pPr marL="1600200" indent="-228600" eaLnBrk="0" hangingPunct="0">
              <a:defRPr sz="2400">
                <a:solidFill>
                  <a:schemeClr val="tx1"/>
                </a:solidFill>
                <a:latin typeface="Arial Narrow" panose="020B0604020202020204" pitchFamily="34" charset="0"/>
                <a:ea typeface="MS PGothic" panose="020B0600070205080204" pitchFamily="34" charset="-128"/>
              </a:defRPr>
            </a:lvl4pPr>
            <a:lvl5pPr marL="2057400" indent="-228600" eaLnBrk="0" hangingPunct="0">
              <a:defRPr sz="2400">
                <a:solidFill>
                  <a:schemeClr val="tx1"/>
                </a:solidFill>
                <a:latin typeface="Arial Narrow"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Narrow"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Narrow"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Narrow"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Narrow" panose="020B0604020202020204" pitchFamily="34" charset="0"/>
                <a:ea typeface="MS PGothic" panose="020B0600070205080204" pitchFamily="34" charset="-128"/>
              </a:defRPr>
            </a:lvl9pPr>
          </a:lstStyle>
          <a:p>
            <a:pPr eaLnBrk="1" hangingPunct="1">
              <a:defRPr/>
            </a:pPr>
            <a:endParaRPr lang="en-GB" altLang="fr-FR"/>
          </a:p>
        </p:txBody>
      </p:sp>
      <p:sp>
        <p:nvSpPr>
          <p:cNvPr id="1033" name="Text Box 14">
            <a:extLst>
              <a:ext uri="{FF2B5EF4-FFF2-40B4-BE49-F238E27FC236}">
                <a16:creationId xmlns:a16="http://schemas.microsoft.com/office/drawing/2014/main" id="{A00012FA-9D0A-8D19-6289-C1B191E065A3}"/>
              </a:ext>
            </a:extLst>
          </p:cNvPr>
          <p:cNvSpPr txBox="1">
            <a:spLocks noChangeArrowheads="1"/>
          </p:cNvSpPr>
          <p:nvPr/>
        </p:nvSpPr>
        <p:spPr bwMode="auto">
          <a:xfrm>
            <a:off x="560388" y="42208450"/>
            <a:ext cx="3308350" cy="163513"/>
          </a:xfrm>
          <a:prstGeom prst="rect">
            <a:avLst/>
          </a:prstGeom>
          <a:noFill/>
          <a:ln>
            <a:noFill/>
          </a:ln>
        </p:spPr>
        <p:txBody>
          <a:bodyPr lIns="74857" tIns="37421" rIns="74857" bIns="37421">
            <a:spAutoFit/>
          </a:bodyPr>
          <a:lstStyle>
            <a:lvl1pPr defTabSz="749300" eaLnBrk="0" hangingPunct="0">
              <a:defRPr sz="2400">
                <a:solidFill>
                  <a:schemeClr val="tx1"/>
                </a:solidFill>
                <a:latin typeface="Arial Narrow" pitchFamily="34" charset="0"/>
                <a:ea typeface="ＭＳ Ｐゴシック"/>
                <a:cs typeface="ＭＳ Ｐゴシック"/>
              </a:defRPr>
            </a:lvl1pPr>
            <a:lvl2pPr marL="742950" indent="-285750" defTabSz="749300" eaLnBrk="0" hangingPunct="0">
              <a:defRPr sz="2400">
                <a:solidFill>
                  <a:schemeClr val="tx1"/>
                </a:solidFill>
                <a:latin typeface="Arial Narrow" pitchFamily="34" charset="0"/>
                <a:ea typeface="ＭＳ Ｐゴシック"/>
                <a:cs typeface="ＭＳ Ｐゴシック"/>
              </a:defRPr>
            </a:lvl2pPr>
            <a:lvl3pPr marL="1143000" indent="-228600" defTabSz="749300" eaLnBrk="0" hangingPunct="0">
              <a:defRPr sz="2400">
                <a:solidFill>
                  <a:schemeClr val="tx1"/>
                </a:solidFill>
                <a:latin typeface="Arial Narrow" pitchFamily="34" charset="0"/>
                <a:ea typeface="ＭＳ Ｐゴシック"/>
                <a:cs typeface="ＭＳ Ｐゴシック"/>
              </a:defRPr>
            </a:lvl3pPr>
            <a:lvl4pPr marL="1600200" indent="-228600" defTabSz="749300" eaLnBrk="0" hangingPunct="0">
              <a:defRPr sz="2400">
                <a:solidFill>
                  <a:schemeClr val="tx1"/>
                </a:solidFill>
                <a:latin typeface="Arial Narrow" pitchFamily="34" charset="0"/>
                <a:ea typeface="ＭＳ Ｐゴシック"/>
                <a:cs typeface="ＭＳ Ｐゴシック"/>
              </a:defRPr>
            </a:lvl4pPr>
            <a:lvl5pPr marL="2057400" indent="-228600" defTabSz="749300" eaLnBrk="0" hangingPunct="0">
              <a:defRPr sz="2400">
                <a:solidFill>
                  <a:schemeClr val="tx1"/>
                </a:solidFill>
                <a:latin typeface="Arial Narrow" pitchFamily="34" charset="0"/>
                <a:ea typeface="ＭＳ Ｐゴシック"/>
                <a:cs typeface="ＭＳ Ｐゴシック"/>
              </a:defRPr>
            </a:lvl5pPr>
            <a:lvl6pPr marL="2514600" indent="-228600" defTabSz="749300" eaLnBrk="0" fontAlgn="base" hangingPunct="0">
              <a:spcBef>
                <a:spcPct val="0"/>
              </a:spcBef>
              <a:spcAft>
                <a:spcPct val="0"/>
              </a:spcAft>
              <a:defRPr sz="2400">
                <a:solidFill>
                  <a:schemeClr val="tx1"/>
                </a:solidFill>
                <a:latin typeface="Arial Narrow" pitchFamily="34" charset="0"/>
                <a:ea typeface="ＭＳ Ｐゴシック"/>
                <a:cs typeface="ＭＳ Ｐゴシック"/>
              </a:defRPr>
            </a:lvl6pPr>
            <a:lvl7pPr marL="2971800" indent="-228600" defTabSz="749300" eaLnBrk="0" fontAlgn="base" hangingPunct="0">
              <a:spcBef>
                <a:spcPct val="0"/>
              </a:spcBef>
              <a:spcAft>
                <a:spcPct val="0"/>
              </a:spcAft>
              <a:defRPr sz="2400">
                <a:solidFill>
                  <a:schemeClr val="tx1"/>
                </a:solidFill>
                <a:latin typeface="Arial Narrow" pitchFamily="34" charset="0"/>
                <a:ea typeface="ＭＳ Ｐゴシック"/>
                <a:cs typeface="ＭＳ Ｐゴシック"/>
              </a:defRPr>
            </a:lvl7pPr>
            <a:lvl8pPr marL="3429000" indent="-228600" defTabSz="749300" eaLnBrk="0" fontAlgn="base" hangingPunct="0">
              <a:spcBef>
                <a:spcPct val="0"/>
              </a:spcBef>
              <a:spcAft>
                <a:spcPct val="0"/>
              </a:spcAft>
              <a:defRPr sz="2400">
                <a:solidFill>
                  <a:schemeClr val="tx1"/>
                </a:solidFill>
                <a:latin typeface="Arial Narrow" pitchFamily="34" charset="0"/>
                <a:ea typeface="ＭＳ Ｐゴシック"/>
                <a:cs typeface="ＭＳ Ｐゴシック"/>
              </a:defRPr>
            </a:lvl8pPr>
            <a:lvl9pPr marL="3886200" indent="-228600" defTabSz="749300" eaLnBrk="0" fontAlgn="base" hangingPunct="0">
              <a:spcBef>
                <a:spcPct val="0"/>
              </a:spcBef>
              <a:spcAft>
                <a:spcPct val="0"/>
              </a:spcAft>
              <a:defRPr sz="2400">
                <a:solidFill>
                  <a:schemeClr val="tx1"/>
                </a:solidFill>
                <a:latin typeface="Arial Narrow" pitchFamily="34" charset="0"/>
                <a:ea typeface="ＭＳ Ｐゴシック"/>
                <a:cs typeface="ＭＳ Ｐゴシック"/>
              </a:defRPr>
            </a:lvl9pPr>
          </a:lstStyle>
          <a:p>
            <a:pPr>
              <a:lnSpc>
                <a:spcPct val="65000"/>
              </a:lnSpc>
              <a:spcBef>
                <a:spcPct val="50000"/>
              </a:spcBef>
              <a:defRPr/>
            </a:pPr>
            <a:r>
              <a:rPr lang="en-US" sz="800" b="1" dirty="0" err="1">
                <a:latin typeface="Arial" pitchFamily="34" charset="0"/>
              </a:rPr>
              <a:t>www.meteconferences.org</a:t>
            </a:r>
            <a:endParaRPr lang="en-US" sz="800" b="1" dirty="0">
              <a:latin typeface="Arial" pitchFamily="34" charset="0"/>
            </a:endParaRPr>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Lst>
  <p:txStyles>
    <p:titleStyle>
      <a:lvl1pPr algn="ctr" defTabSz="749300" rtl="0" eaLnBrk="0" fontAlgn="base" hangingPunct="0">
        <a:spcBef>
          <a:spcPct val="0"/>
        </a:spcBef>
        <a:spcAft>
          <a:spcPct val="0"/>
        </a:spcAft>
        <a:defRPr sz="7200">
          <a:solidFill>
            <a:srgbClr val="FFFFFF"/>
          </a:solidFill>
          <a:latin typeface="+mj-lt"/>
          <a:ea typeface="MS PGothic" pitchFamily="34" charset="-128"/>
          <a:cs typeface="MS PGothic" charset="0"/>
        </a:defRPr>
      </a:lvl1pPr>
      <a:lvl2pPr algn="ctr" defTabSz="749300" rtl="0" eaLnBrk="0" fontAlgn="base" hangingPunct="0">
        <a:spcBef>
          <a:spcPct val="0"/>
        </a:spcBef>
        <a:spcAft>
          <a:spcPct val="0"/>
        </a:spcAft>
        <a:defRPr sz="7200">
          <a:solidFill>
            <a:srgbClr val="FFFFFF"/>
          </a:solidFill>
          <a:latin typeface="Arial Black" charset="0"/>
          <a:ea typeface="MS PGothic" pitchFamily="34" charset="-128"/>
          <a:cs typeface="MS PGothic" charset="0"/>
        </a:defRPr>
      </a:lvl2pPr>
      <a:lvl3pPr algn="ctr" defTabSz="749300" rtl="0" eaLnBrk="0" fontAlgn="base" hangingPunct="0">
        <a:spcBef>
          <a:spcPct val="0"/>
        </a:spcBef>
        <a:spcAft>
          <a:spcPct val="0"/>
        </a:spcAft>
        <a:defRPr sz="7200">
          <a:solidFill>
            <a:srgbClr val="FFFFFF"/>
          </a:solidFill>
          <a:latin typeface="Arial Black" charset="0"/>
          <a:ea typeface="MS PGothic" pitchFamily="34" charset="-128"/>
          <a:cs typeface="MS PGothic" charset="0"/>
        </a:defRPr>
      </a:lvl3pPr>
      <a:lvl4pPr algn="ctr" defTabSz="749300" rtl="0" eaLnBrk="0" fontAlgn="base" hangingPunct="0">
        <a:spcBef>
          <a:spcPct val="0"/>
        </a:spcBef>
        <a:spcAft>
          <a:spcPct val="0"/>
        </a:spcAft>
        <a:defRPr sz="7200">
          <a:solidFill>
            <a:srgbClr val="FFFFFF"/>
          </a:solidFill>
          <a:latin typeface="Arial Black" charset="0"/>
          <a:ea typeface="MS PGothic" pitchFamily="34" charset="-128"/>
          <a:cs typeface="MS PGothic" charset="0"/>
        </a:defRPr>
      </a:lvl4pPr>
      <a:lvl5pPr algn="ctr" defTabSz="749300" rtl="0" eaLnBrk="0" fontAlgn="base" hangingPunct="0">
        <a:spcBef>
          <a:spcPct val="0"/>
        </a:spcBef>
        <a:spcAft>
          <a:spcPct val="0"/>
        </a:spcAft>
        <a:defRPr sz="7200">
          <a:solidFill>
            <a:srgbClr val="FFFFFF"/>
          </a:solidFill>
          <a:latin typeface="Arial Black" charset="0"/>
          <a:ea typeface="MS PGothic" pitchFamily="34" charset="-128"/>
          <a:cs typeface="MS PGothic" charset="0"/>
        </a:defRPr>
      </a:lvl5pPr>
      <a:lvl6pPr marL="457200" algn="ctr" defTabSz="749300" rtl="0" fontAlgn="base">
        <a:spcBef>
          <a:spcPct val="0"/>
        </a:spcBef>
        <a:spcAft>
          <a:spcPct val="0"/>
        </a:spcAft>
        <a:defRPr sz="7200">
          <a:solidFill>
            <a:schemeClr val="tx2"/>
          </a:solidFill>
          <a:latin typeface="Arial Black" charset="0"/>
        </a:defRPr>
      </a:lvl6pPr>
      <a:lvl7pPr marL="914400" algn="ctr" defTabSz="749300" rtl="0" fontAlgn="base">
        <a:spcBef>
          <a:spcPct val="0"/>
        </a:spcBef>
        <a:spcAft>
          <a:spcPct val="0"/>
        </a:spcAft>
        <a:defRPr sz="7200">
          <a:solidFill>
            <a:schemeClr val="tx2"/>
          </a:solidFill>
          <a:latin typeface="Arial Black" charset="0"/>
        </a:defRPr>
      </a:lvl7pPr>
      <a:lvl8pPr marL="1371600" algn="ctr" defTabSz="749300" rtl="0" fontAlgn="base">
        <a:spcBef>
          <a:spcPct val="0"/>
        </a:spcBef>
        <a:spcAft>
          <a:spcPct val="0"/>
        </a:spcAft>
        <a:defRPr sz="7200">
          <a:solidFill>
            <a:schemeClr val="tx2"/>
          </a:solidFill>
          <a:latin typeface="Arial Black" charset="0"/>
        </a:defRPr>
      </a:lvl8pPr>
      <a:lvl9pPr marL="1828800" algn="ctr" defTabSz="749300" rtl="0" fontAlgn="base">
        <a:spcBef>
          <a:spcPct val="0"/>
        </a:spcBef>
        <a:spcAft>
          <a:spcPct val="0"/>
        </a:spcAft>
        <a:defRPr sz="7200">
          <a:solidFill>
            <a:schemeClr val="tx2"/>
          </a:solidFill>
          <a:latin typeface="Arial Black" charset="0"/>
        </a:defRPr>
      </a:lvl9pPr>
    </p:titleStyle>
    <p:bodyStyle>
      <a:lvl1pPr marL="280988" indent="-280988" algn="l" defTabSz="749300" rtl="0" eaLnBrk="0" fontAlgn="base" hangingPunct="0">
        <a:spcBef>
          <a:spcPct val="20000"/>
        </a:spcBef>
        <a:spcAft>
          <a:spcPct val="0"/>
        </a:spcAft>
        <a:buChar char="•"/>
        <a:defRPr sz="2400">
          <a:solidFill>
            <a:schemeClr val="tx2"/>
          </a:solidFill>
          <a:latin typeface="+mn-lt"/>
          <a:ea typeface="MS PGothic" pitchFamily="34" charset="-128"/>
          <a:cs typeface="MS PGothic" charset="0"/>
        </a:defRPr>
      </a:lvl1pPr>
      <a:lvl2pPr marL="606425" indent="-231775" algn="l" defTabSz="749300" rtl="0" eaLnBrk="0" fontAlgn="base" hangingPunct="0">
        <a:spcBef>
          <a:spcPct val="20000"/>
        </a:spcBef>
        <a:spcAft>
          <a:spcPct val="0"/>
        </a:spcAft>
        <a:buChar char="–"/>
        <a:defRPr sz="2400">
          <a:solidFill>
            <a:schemeClr val="tx2"/>
          </a:solidFill>
          <a:latin typeface="+mn-lt"/>
          <a:ea typeface="MS PGothic" pitchFamily="34" charset="-128"/>
          <a:cs typeface="MS PGothic" charset="0"/>
        </a:defRPr>
      </a:lvl2pPr>
      <a:lvl3pPr marL="938213" indent="-188913" algn="l" defTabSz="749300" rtl="0" eaLnBrk="0" fontAlgn="base" hangingPunct="0">
        <a:spcBef>
          <a:spcPct val="20000"/>
        </a:spcBef>
        <a:spcAft>
          <a:spcPct val="0"/>
        </a:spcAft>
        <a:buChar char="•"/>
        <a:defRPr sz="2000">
          <a:solidFill>
            <a:schemeClr val="tx1"/>
          </a:solidFill>
          <a:latin typeface="+mn-lt"/>
          <a:ea typeface="MS PGothic" pitchFamily="34" charset="-128"/>
          <a:cs typeface="MS PGothic" charset="0"/>
        </a:defRPr>
      </a:lvl3pPr>
      <a:lvl4pPr marL="1312863" indent="-187325" algn="l" defTabSz="749300" rtl="0" eaLnBrk="0" fontAlgn="base" hangingPunct="0">
        <a:spcBef>
          <a:spcPct val="20000"/>
        </a:spcBef>
        <a:spcAft>
          <a:spcPct val="0"/>
        </a:spcAft>
        <a:buChar char="–"/>
        <a:defRPr sz="1600">
          <a:solidFill>
            <a:schemeClr val="tx1"/>
          </a:solidFill>
          <a:latin typeface="+mn-lt"/>
          <a:ea typeface="MS PGothic" pitchFamily="34" charset="-128"/>
          <a:cs typeface="MS PGothic" charset="0"/>
        </a:defRPr>
      </a:lvl4pPr>
      <a:lvl5pPr marL="1687513" indent="-187325" algn="l" defTabSz="749300" rtl="0" eaLnBrk="0" fontAlgn="base" hangingPunct="0">
        <a:spcBef>
          <a:spcPct val="20000"/>
        </a:spcBef>
        <a:spcAft>
          <a:spcPct val="0"/>
        </a:spcAft>
        <a:buChar char="»"/>
        <a:defRPr sz="1600">
          <a:solidFill>
            <a:schemeClr val="tx1"/>
          </a:solidFill>
          <a:latin typeface="+mn-lt"/>
          <a:ea typeface="MS PGothic" pitchFamily="34" charset="-128"/>
          <a:cs typeface="MS PGothic" charset="0"/>
        </a:defRPr>
      </a:lvl5pPr>
      <a:lvl6pPr marL="2144713" indent="-187325" algn="l" defTabSz="749300" rtl="0" fontAlgn="base">
        <a:spcBef>
          <a:spcPct val="20000"/>
        </a:spcBef>
        <a:spcAft>
          <a:spcPct val="0"/>
        </a:spcAft>
        <a:buChar char="»"/>
        <a:defRPr sz="1600">
          <a:solidFill>
            <a:schemeClr val="tx1"/>
          </a:solidFill>
          <a:latin typeface="+mn-lt"/>
          <a:ea typeface="ＭＳ Ｐゴシック" charset="-128"/>
        </a:defRPr>
      </a:lvl6pPr>
      <a:lvl7pPr marL="2601913" indent="-187325" algn="l" defTabSz="749300" rtl="0" fontAlgn="base">
        <a:spcBef>
          <a:spcPct val="20000"/>
        </a:spcBef>
        <a:spcAft>
          <a:spcPct val="0"/>
        </a:spcAft>
        <a:buChar char="»"/>
        <a:defRPr sz="1600">
          <a:solidFill>
            <a:schemeClr val="tx1"/>
          </a:solidFill>
          <a:latin typeface="+mn-lt"/>
          <a:ea typeface="ＭＳ Ｐゴシック" charset="-128"/>
        </a:defRPr>
      </a:lvl7pPr>
      <a:lvl8pPr marL="3059113" indent="-187325" algn="l" defTabSz="749300" rtl="0" fontAlgn="base">
        <a:spcBef>
          <a:spcPct val="20000"/>
        </a:spcBef>
        <a:spcAft>
          <a:spcPct val="0"/>
        </a:spcAft>
        <a:buChar char="»"/>
        <a:defRPr sz="1600">
          <a:solidFill>
            <a:schemeClr val="tx1"/>
          </a:solidFill>
          <a:latin typeface="+mn-lt"/>
          <a:ea typeface="ＭＳ Ｐゴシック" charset="-128"/>
        </a:defRPr>
      </a:lvl8pPr>
      <a:lvl9pPr marL="3516313" indent="-187325" algn="l" defTabSz="749300" rtl="0" fontAlgn="base">
        <a:spcBef>
          <a:spcPct val="20000"/>
        </a:spcBef>
        <a:spcAft>
          <a:spcPct val="0"/>
        </a:spcAft>
        <a:buChar char="»"/>
        <a:defRPr sz="1600">
          <a:solidFill>
            <a:schemeClr val="tx1"/>
          </a:solidFill>
          <a:latin typeface="+mn-lt"/>
          <a:ea typeface="ＭＳ Ｐゴシック" charset="-128"/>
        </a:defRPr>
      </a:lvl9pPr>
    </p:bodyStyle>
    <p:otherStyle>
      <a:defPPr>
        <a:defRPr lang="en-GB"/>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CEF0F8"/>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56CF139B-ABAF-576C-C60F-C441A8A8A96A}"/>
              </a:ext>
            </a:extLst>
          </p:cNvPr>
          <p:cNvSpPr>
            <a:spLocks noChangeArrowheads="1"/>
          </p:cNvSpPr>
          <p:nvPr/>
        </p:nvSpPr>
        <p:spPr bwMode="auto">
          <a:xfrm>
            <a:off x="0" y="0"/>
            <a:ext cx="30275213" cy="5468938"/>
          </a:xfrm>
          <a:prstGeom prst="rect">
            <a:avLst/>
          </a:prstGeom>
          <a:solidFill>
            <a:schemeClr val="tx1"/>
          </a:solidFill>
          <a:ln>
            <a:noFill/>
          </a:ln>
        </p:spPr>
        <p:txBody>
          <a:bodyPr wrap="none" anchor="ctr"/>
          <a:lstStyle>
            <a:lvl1pPr eaLnBrk="0" hangingPunct="0">
              <a:defRPr sz="2400">
                <a:solidFill>
                  <a:schemeClr val="tx1"/>
                </a:solidFill>
                <a:latin typeface="Arial Narrow" panose="020B0604020202020204" pitchFamily="34" charset="0"/>
                <a:ea typeface="MS PGothic" panose="020B0600070205080204" pitchFamily="34" charset="-128"/>
              </a:defRPr>
            </a:lvl1pPr>
            <a:lvl2pPr marL="742950" indent="-285750" eaLnBrk="0" hangingPunct="0">
              <a:defRPr sz="2400">
                <a:solidFill>
                  <a:schemeClr val="tx1"/>
                </a:solidFill>
                <a:latin typeface="Arial Narrow" panose="020B0604020202020204" pitchFamily="34" charset="0"/>
                <a:ea typeface="MS PGothic" panose="020B0600070205080204" pitchFamily="34" charset="-128"/>
              </a:defRPr>
            </a:lvl2pPr>
            <a:lvl3pPr marL="1143000" indent="-228600" eaLnBrk="0" hangingPunct="0">
              <a:defRPr sz="2400">
                <a:solidFill>
                  <a:schemeClr val="tx1"/>
                </a:solidFill>
                <a:latin typeface="Arial Narrow" panose="020B0604020202020204" pitchFamily="34" charset="0"/>
                <a:ea typeface="MS PGothic" panose="020B0600070205080204" pitchFamily="34" charset="-128"/>
              </a:defRPr>
            </a:lvl3pPr>
            <a:lvl4pPr marL="1600200" indent="-228600" eaLnBrk="0" hangingPunct="0">
              <a:defRPr sz="2400">
                <a:solidFill>
                  <a:schemeClr val="tx1"/>
                </a:solidFill>
                <a:latin typeface="Arial Narrow" panose="020B0604020202020204" pitchFamily="34" charset="0"/>
                <a:ea typeface="MS PGothic" panose="020B0600070205080204" pitchFamily="34" charset="-128"/>
              </a:defRPr>
            </a:lvl4pPr>
            <a:lvl5pPr marL="2057400" indent="-228600" eaLnBrk="0" hangingPunct="0">
              <a:defRPr sz="2400">
                <a:solidFill>
                  <a:schemeClr val="tx1"/>
                </a:solidFill>
                <a:latin typeface="Arial Narrow"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Narrow"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Narrow"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Narrow"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Narrow" panose="020B0604020202020204" pitchFamily="34" charset="0"/>
                <a:ea typeface="MS PGothic" panose="020B0600070205080204" pitchFamily="34" charset="-128"/>
              </a:defRPr>
            </a:lvl9pPr>
          </a:lstStyle>
          <a:p>
            <a:pPr eaLnBrk="1" hangingPunct="1">
              <a:defRPr/>
            </a:pPr>
            <a:endParaRPr lang="en-GB" altLang="fr-FR"/>
          </a:p>
        </p:txBody>
      </p:sp>
      <p:sp>
        <p:nvSpPr>
          <p:cNvPr id="2051" name="Rectangle 3">
            <a:extLst>
              <a:ext uri="{FF2B5EF4-FFF2-40B4-BE49-F238E27FC236}">
                <a16:creationId xmlns:a16="http://schemas.microsoft.com/office/drawing/2014/main" id="{D51A360C-FC12-3369-B0BA-19B4566344A7}"/>
              </a:ext>
            </a:extLst>
          </p:cNvPr>
          <p:cNvSpPr>
            <a:spLocks noChangeArrowheads="1"/>
          </p:cNvSpPr>
          <p:nvPr/>
        </p:nvSpPr>
        <p:spPr bwMode="auto">
          <a:xfrm>
            <a:off x="646113" y="6243638"/>
            <a:ext cx="6880225" cy="35594925"/>
          </a:xfrm>
          <a:prstGeom prst="rect">
            <a:avLst/>
          </a:prstGeom>
          <a:solidFill>
            <a:schemeClr val="bg2"/>
          </a:solidFill>
          <a:ln w="9525">
            <a:solidFill>
              <a:schemeClr val="tx1"/>
            </a:solidFill>
            <a:miter lim="800000"/>
            <a:headEnd/>
            <a:tailEnd/>
          </a:ln>
        </p:spPr>
        <p:txBody>
          <a:bodyPr wrap="none" anchor="ctr"/>
          <a:lstStyle>
            <a:lvl1pPr eaLnBrk="0" hangingPunct="0">
              <a:defRPr sz="2400">
                <a:solidFill>
                  <a:schemeClr val="tx1"/>
                </a:solidFill>
                <a:latin typeface="Arial Narrow" panose="020B0604020202020204" pitchFamily="34" charset="0"/>
                <a:ea typeface="MS PGothic" panose="020B0600070205080204" pitchFamily="34" charset="-128"/>
              </a:defRPr>
            </a:lvl1pPr>
            <a:lvl2pPr marL="742950" indent="-285750" eaLnBrk="0" hangingPunct="0">
              <a:defRPr sz="2400">
                <a:solidFill>
                  <a:schemeClr val="tx1"/>
                </a:solidFill>
                <a:latin typeface="Arial Narrow" panose="020B0604020202020204" pitchFamily="34" charset="0"/>
                <a:ea typeface="MS PGothic" panose="020B0600070205080204" pitchFamily="34" charset="-128"/>
              </a:defRPr>
            </a:lvl2pPr>
            <a:lvl3pPr marL="1143000" indent="-228600" eaLnBrk="0" hangingPunct="0">
              <a:defRPr sz="2400">
                <a:solidFill>
                  <a:schemeClr val="tx1"/>
                </a:solidFill>
                <a:latin typeface="Arial Narrow" panose="020B0604020202020204" pitchFamily="34" charset="0"/>
                <a:ea typeface="MS PGothic" panose="020B0600070205080204" pitchFamily="34" charset="-128"/>
              </a:defRPr>
            </a:lvl3pPr>
            <a:lvl4pPr marL="1600200" indent="-228600" eaLnBrk="0" hangingPunct="0">
              <a:defRPr sz="2400">
                <a:solidFill>
                  <a:schemeClr val="tx1"/>
                </a:solidFill>
                <a:latin typeface="Arial Narrow" panose="020B0604020202020204" pitchFamily="34" charset="0"/>
                <a:ea typeface="MS PGothic" panose="020B0600070205080204" pitchFamily="34" charset="-128"/>
              </a:defRPr>
            </a:lvl4pPr>
            <a:lvl5pPr marL="2057400" indent="-228600" eaLnBrk="0" hangingPunct="0">
              <a:defRPr sz="2400">
                <a:solidFill>
                  <a:schemeClr val="tx1"/>
                </a:solidFill>
                <a:latin typeface="Arial Narrow"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Narrow"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Narrow"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Narrow"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Narrow" panose="020B0604020202020204" pitchFamily="34" charset="0"/>
                <a:ea typeface="MS PGothic" panose="020B0600070205080204" pitchFamily="34" charset="-128"/>
              </a:defRPr>
            </a:lvl9pPr>
          </a:lstStyle>
          <a:p>
            <a:pPr eaLnBrk="1" hangingPunct="1">
              <a:defRPr/>
            </a:pPr>
            <a:endParaRPr lang="en-GB" altLang="fr-FR"/>
          </a:p>
        </p:txBody>
      </p:sp>
      <p:sp>
        <p:nvSpPr>
          <p:cNvPr id="2052" name="Rectangle 6">
            <a:extLst>
              <a:ext uri="{FF2B5EF4-FFF2-40B4-BE49-F238E27FC236}">
                <a16:creationId xmlns:a16="http://schemas.microsoft.com/office/drawing/2014/main" id="{E8BA1A9E-0EEB-2740-983D-97A53FC3C644}"/>
              </a:ext>
            </a:extLst>
          </p:cNvPr>
          <p:cNvSpPr>
            <a:spLocks noGrp="1" noChangeArrowheads="1"/>
          </p:cNvSpPr>
          <p:nvPr>
            <p:ph type="title"/>
          </p:nvPr>
        </p:nvSpPr>
        <p:spPr bwMode="auto">
          <a:xfrm>
            <a:off x="661988" y="1654175"/>
            <a:ext cx="28919487" cy="286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74857" tIns="37421" rIns="74857" bIns="37421" numCol="1" anchor="ctr" anchorCtr="0" compatLnSpc="1">
            <a:prstTxWarp prst="textNoShape">
              <a:avLst/>
            </a:prstTxWarp>
          </a:bodyPr>
          <a:lstStyle/>
          <a:p>
            <a:pPr lvl="0"/>
            <a:r>
              <a:rPr lang="en-US" altLang="fr-FR"/>
              <a:t>Click to edit Master title style</a:t>
            </a:r>
          </a:p>
        </p:txBody>
      </p:sp>
      <p:sp>
        <p:nvSpPr>
          <p:cNvPr id="2053" name="Rectangle 7">
            <a:extLst>
              <a:ext uri="{FF2B5EF4-FFF2-40B4-BE49-F238E27FC236}">
                <a16:creationId xmlns:a16="http://schemas.microsoft.com/office/drawing/2014/main" id="{C6CE4E69-3190-0437-91B6-4FD7C1B212C6}"/>
              </a:ext>
            </a:extLst>
          </p:cNvPr>
          <p:cNvSpPr>
            <a:spLocks noGrp="1" noChangeArrowheads="1"/>
          </p:cNvSpPr>
          <p:nvPr>
            <p:ph type="body" idx="1"/>
          </p:nvPr>
        </p:nvSpPr>
        <p:spPr bwMode="auto">
          <a:xfrm>
            <a:off x="646113" y="6259513"/>
            <a:ext cx="6880225" cy="35593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74346" tIns="374346" rIns="374346" bIns="374346" numCol="1" anchor="t" anchorCtr="0" compatLnSpc="1">
            <a:prstTxWarp prst="textNoShape">
              <a:avLst/>
            </a:prstTxWarp>
          </a:bodyPr>
          <a:lstStyle/>
          <a:p>
            <a:pPr lvl="0"/>
            <a:r>
              <a:rPr lang="en-US" altLang="fr-FR"/>
              <a:t>Click to edit Master text styles</a:t>
            </a:r>
          </a:p>
          <a:p>
            <a:pPr lvl="1"/>
            <a:r>
              <a:rPr lang="en-US" altLang="fr-FR"/>
              <a:t>Second level</a:t>
            </a:r>
          </a:p>
        </p:txBody>
      </p:sp>
      <p:sp>
        <p:nvSpPr>
          <p:cNvPr id="2054" name="Rectangle 8">
            <a:extLst>
              <a:ext uri="{FF2B5EF4-FFF2-40B4-BE49-F238E27FC236}">
                <a16:creationId xmlns:a16="http://schemas.microsoft.com/office/drawing/2014/main" id="{5684B727-186B-A2B4-7EFA-D466027882EF}"/>
              </a:ext>
            </a:extLst>
          </p:cNvPr>
          <p:cNvSpPr>
            <a:spLocks noChangeArrowheads="1"/>
          </p:cNvSpPr>
          <p:nvPr/>
        </p:nvSpPr>
        <p:spPr bwMode="auto">
          <a:xfrm>
            <a:off x="0" y="0"/>
            <a:ext cx="30275213" cy="42767250"/>
          </a:xfrm>
          <a:prstGeom prst="rect">
            <a:avLst/>
          </a:prstGeom>
          <a:noFill/>
          <a:ln>
            <a:noFill/>
          </a:ln>
        </p:spPr>
        <p:txBody>
          <a:bodyPr wrap="none" anchor="ctr"/>
          <a:lstStyle>
            <a:lvl1pPr eaLnBrk="0" hangingPunct="0">
              <a:defRPr sz="2400">
                <a:solidFill>
                  <a:schemeClr val="tx1"/>
                </a:solidFill>
                <a:latin typeface="Arial Narrow" panose="020B0604020202020204" pitchFamily="34" charset="0"/>
                <a:ea typeface="MS PGothic" panose="020B0600070205080204" pitchFamily="34" charset="-128"/>
              </a:defRPr>
            </a:lvl1pPr>
            <a:lvl2pPr marL="742950" indent="-285750" eaLnBrk="0" hangingPunct="0">
              <a:defRPr sz="2400">
                <a:solidFill>
                  <a:schemeClr val="tx1"/>
                </a:solidFill>
                <a:latin typeface="Arial Narrow" panose="020B0604020202020204" pitchFamily="34" charset="0"/>
                <a:ea typeface="MS PGothic" panose="020B0600070205080204" pitchFamily="34" charset="-128"/>
              </a:defRPr>
            </a:lvl2pPr>
            <a:lvl3pPr marL="1143000" indent="-228600" eaLnBrk="0" hangingPunct="0">
              <a:defRPr sz="2400">
                <a:solidFill>
                  <a:schemeClr val="tx1"/>
                </a:solidFill>
                <a:latin typeface="Arial Narrow" panose="020B0604020202020204" pitchFamily="34" charset="0"/>
                <a:ea typeface="MS PGothic" panose="020B0600070205080204" pitchFamily="34" charset="-128"/>
              </a:defRPr>
            </a:lvl3pPr>
            <a:lvl4pPr marL="1600200" indent="-228600" eaLnBrk="0" hangingPunct="0">
              <a:defRPr sz="2400">
                <a:solidFill>
                  <a:schemeClr val="tx1"/>
                </a:solidFill>
                <a:latin typeface="Arial Narrow" panose="020B0604020202020204" pitchFamily="34" charset="0"/>
                <a:ea typeface="MS PGothic" panose="020B0600070205080204" pitchFamily="34" charset="-128"/>
              </a:defRPr>
            </a:lvl4pPr>
            <a:lvl5pPr marL="2057400" indent="-228600" eaLnBrk="0" hangingPunct="0">
              <a:defRPr sz="2400">
                <a:solidFill>
                  <a:schemeClr val="tx1"/>
                </a:solidFill>
                <a:latin typeface="Arial Narrow"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Narrow"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Narrow"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Narrow"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Narrow" panose="020B0604020202020204" pitchFamily="34" charset="0"/>
                <a:ea typeface="MS PGothic" panose="020B0600070205080204" pitchFamily="34" charset="-128"/>
              </a:defRPr>
            </a:lvl9pPr>
          </a:lstStyle>
          <a:p>
            <a:pPr eaLnBrk="1" hangingPunct="1">
              <a:defRPr/>
            </a:pPr>
            <a:endParaRPr lang="en-GB" altLang="fr-FR"/>
          </a:p>
        </p:txBody>
      </p:sp>
      <p:sp>
        <p:nvSpPr>
          <p:cNvPr id="2055" name="Rectangle 9">
            <a:extLst>
              <a:ext uri="{FF2B5EF4-FFF2-40B4-BE49-F238E27FC236}">
                <a16:creationId xmlns:a16="http://schemas.microsoft.com/office/drawing/2014/main" id="{112DDEBA-39AD-F911-29E5-DB05727D88EE}"/>
              </a:ext>
            </a:extLst>
          </p:cNvPr>
          <p:cNvSpPr>
            <a:spLocks noChangeArrowheads="1"/>
          </p:cNvSpPr>
          <p:nvPr/>
        </p:nvSpPr>
        <p:spPr bwMode="auto">
          <a:xfrm>
            <a:off x="7926388" y="6243638"/>
            <a:ext cx="14322425" cy="35594925"/>
          </a:xfrm>
          <a:prstGeom prst="rect">
            <a:avLst/>
          </a:prstGeom>
          <a:solidFill>
            <a:schemeClr val="bg2"/>
          </a:solidFill>
          <a:ln w="9525">
            <a:solidFill>
              <a:schemeClr val="tx1"/>
            </a:solidFill>
            <a:miter lim="800000"/>
            <a:headEnd/>
            <a:tailEnd/>
          </a:ln>
        </p:spPr>
        <p:txBody>
          <a:bodyPr wrap="none" anchor="ctr"/>
          <a:lstStyle>
            <a:lvl1pPr eaLnBrk="0" hangingPunct="0">
              <a:defRPr sz="2400">
                <a:solidFill>
                  <a:schemeClr val="tx1"/>
                </a:solidFill>
                <a:latin typeface="Arial Narrow" panose="020B0604020202020204" pitchFamily="34" charset="0"/>
                <a:ea typeface="MS PGothic" panose="020B0600070205080204" pitchFamily="34" charset="-128"/>
              </a:defRPr>
            </a:lvl1pPr>
            <a:lvl2pPr marL="742950" indent="-285750" eaLnBrk="0" hangingPunct="0">
              <a:defRPr sz="2400">
                <a:solidFill>
                  <a:schemeClr val="tx1"/>
                </a:solidFill>
                <a:latin typeface="Arial Narrow" panose="020B0604020202020204" pitchFamily="34" charset="0"/>
                <a:ea typeface="MS PGothic" panose="020B0600070205080204" pitchFamily="34" charset="-128"/>
              </a:defRPr>
            </a:lvl2pPr>
            <a:lvl3pPr marL="1143000" indent="-228600" eaLnBrk="0" hangingPunct="0">
              <a:defRPr sz="2400">
                <a:solidFill>
                  <a:schemeClr val="tx1"/>
                </a:solidFill>
                <a:latin typeface="Arial Narrow" panose="020B0604020202020204" pitchFamily="34" charset="0"/>
                <a:ea typeface="MS PGothic" panose="020B0600070205080204" pitchFamily="34" charset="-128"/>
              </a:defRPr>
            </a:lvl3pPr>
            <a:lvl4pPr marL="1600200" indent="-228600" eaLnBrk="0" hangingPunct="0">
              <a:defRPr sz="2400">
                <a:solidFill>
                  <a:schemeClr val="tx1"/>
                </a:solidFill>
                <a:latin typeface="Arial Narrow" panose="020B0604020202020204" pitchFamily="34" charset="0"/>
                <a:ea typeface="MS PGothic" panose="020B0600070205080204" pitchFamily="34" charset="-128"/>
              </a:defRPr>
            </a:lvl4pPr>
            <a:lvl5pPr marL="2057400" indent="-228600" eaLnBrk="0" hangingPunct="0">
              <a:defRPr sz="2400">
                <a:solidFill>
                  <a:schemeClr val="tx1"/>
                </a:solidFill>
                <a:latin typeface="Arial Narrow"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Narrow"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Narrow"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Narrow"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Narrow" panose="020B0604020202020204" pitchFamily="34" charset="0"/>
                <a:ea typeface="MS PGothic" panose="020B0600070205080204" pitchFamily="34" charset="-128"/>
              </a:defRPr>
            </a:lvl9pPr>
          </a:lstStyle>
          <a:p>
            <a:pPr eaLnBrk="1" hangingPunct="1">
              <a:defRPr/>
            </a:pPr>
            <a:endParaRPr lang="en-GB" altLang="fr-FR"/>
          </a:p>
        </p:txBody>
      </p:sp>
      <p:sp>
        <p:nvSpPr>
          <p:cNvPr id="2056" name="Rectangle 11">
            <a:extLst>
              <a:ext uri="{FF2B5EF4-FFF2-40B4-BE49-F238E27FC236}">
                <a16:creationId xmlns:a16="http://schemas.microsoft.com/office/drawing/2014/main" id="{3F657B09-1250-129B-17AA-1DAA19318091}"/>
              </a:ext>
            </a:extLst>
          </p:cNvPr>
          <p:cNvSpPr>
            <a:spLocks noChangeArrowheads="1"/>
          </p:cNvSpPr>
          <p:nvPr/>
        </p:nvSpPr>
        <p:spPr bwMode="auto">
          <a:xfrm>
            <a:off x="22696488" y="6243638"/>
            <a:ext cx="6884987" cy="35594925"/>
          </a:xfrm>
          <a:prstGeom prst="rect">
            <a:avLst/>
          </a:prstGeom>
          <a:solidFill>
            <a:schemeClr val="bg2"/>
          </a:solidFill>
          <a:ln w="9525">
            <a:solidFill>
              <a:schemeClr val="tx1"/>
            </a:solidFill>
            <a:miter lim="800000"/>
            <a:headEnd/>
            <a:tailEnd/>
          </a:ln>
        </p:spPr>
        <p:txBody>
          <a:bodyPr wrap="none" anchor="ctr"/>
          <a:lstStyle>
            <a:lvl1pPr eaLnBrk="0" hangingPunct="0">
              <a:defRPr sz="2400">
                <a:solidFill>
                  <a:schemeClr val="tx1"/>
                </a:solidFill>
                <a:latin typeface="Arial Narrow" panose="020B0604020202020204" pitchFamily="34" charset="0"/>
                <a:ea typeface="MS PGothic" panose="020B0600070205080204" pitchFamily="34" charset="-128"/>
              </a:defRPr>
            </a:lvl1pPr>
            <a:lvl2pPr marL="742950" indent="-285750" eaLnBrk="0" hangingPunct="0">
              <a:defRPr sz="2400">
                <a:solidFill>
                  <a:schemeClr val="tx1"/>
                </a:solidFill>
                <a:latin typeface="Arial Narrow" panose="020B0604020202020204" pitchFamily="34" charset="0"/>
                <a:ea typeface="MS PGothic" panose="020B0600070205080204" pitchFamily="34" charset="-128"/>
              </a:defRPr>
            </a:lvl2pPr>
            <a:lvl3pPr marL="1143000" indent="-228600" eaLnBrk="0" hangingPunct="0">
              <a:defRPr sz="2400">
                <a:solidFill>
                  <a:schemeClr val="tx1"/>
                </a:solidFill>
                <a:latin typeface="Arial Narrow" panose="020B0604020202020204" pitchFamily="34" charset="0"/>
                <a:ea typeface="MS PGothic" panose="020B0600070205080204" pitchFamily="34" charset="-128"/>
              </a:defRPr>
            </a:lvl3pPr>
            <a:lvl4pPr marL="1600200" indent="-228600" eaLnBrk="0" hangingPunct="0">
              <a:defRPr sz="2400">
                <a:solidFill>
                  <a:schemeClr val="tx1"/>
                </a:solidFill>
                <a:latin typeface="Arial Narrow" panose="020B0604020202020204" pitchFamily="34" charset="0"/>
                <a:ea typeface="MS PGothic" panose="020B0600070205080204" pitchFamily="34" charset="-128"/>
              </a:defRPr>
            </a:lvl4pPr>
            <a:lvl5pPr marL="2057400" indent="-228600" eaLnBrk="0" hangingPunct="0">
              <a:defRPr sz="2400">
                <a:solidFill>
                  <a:schemeClr val="tx1"/>
                </a:solidFill>
                <a:latin typeface="Arial Narrow"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Narrow"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Narrow"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Narrow"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Narrow" panose="020B0604020202020204" pitchFamily="34" charset="0"/>
                <a:ea typeface="MS PGothic" panose="020B0600070205080204" pitchFamily="34" charset="-128"/>
              </a:defRPr>
            </a:lvl9pPr>
          </a:lstStyle>
          <a:p>
            <a:pPr eaLnBrk="1" hangingPunct="1">
              <a:defRPr/>
            </a:pPr>
            <a:endParaRPr lang="en-GB" altLang="fr-FR"/>
          </a:p>
        </p:txBody>
      </p:sp>
      <p:sp>
        <p:nvSpPr>
          <p:cNvPr id="2057" name="Text Box 14">
            <a:extLst>
              <a:ext uri="{FF2B5EF4-FFF2-40B4-BE49-F238E27FC236}">
                <a16:creationId xmlns:a16="http://schemas.microsoft.com/office/drawing/2014/main" id="{8F46441E-D962-F27A-3346-A4B7850C6BF1}"/>
              </a:ext>
            </a:extLst>
          </p:cNvPr>
          <p:cNvSpPr txBox="1">
            <a:spLocks noChangeArrowheads="1"/>
          </p:cNvSpPr>
          <p:nvPr userDrawn="1"/>
        </p:nvSpPr>
        <p:spPr bwMode="auto">
          <a:xfrm>
            <a:off x="646113" y="42224325"/>
            <a:ext cx="3308350" cy="158750"/>
          </a:xfrm>
          <a:prstGeom prst="rect">
            <a:avLst/>
          </a:prstGeom>
          <a:noFill/>
          <a:ln>
            <a:noFill/>
          </a:ln>
        </p:spPr>
        <p:txBody>
          <a:bodyPr lIns="74857" tIns="37421" rIns="74857" bIns="37421">
            <a:spAutoFit/>
          </a:bodyPr>
          <a:lstStyle>
            <a:lvl1pPr defTabSz="749300" eaLnBrk="0" hangingPunct="0">
              <a:defRPr sz="2400">
                <a:solidFill>
                  <a:schemeClr val="tx1"/>
                </a:solidFill>
                <a:latin typeface="Arial Narrow" pitchFamily="34" charset="0"/>
                <a:ea typeface="ＭＳ Ｐゴシック"/>
                <a:cs typeface="ＭＳ Ｐゴシック"/>
              </a:defRPr>
            </a:lvl1pPr>
            <a:lvl2pPr marL="742950" indent="-285750" defTabSz="749300" eaLnBrk="0" hangingPunct="0">
              <a:defRPr sz="2400">
                <a:solidFill>
                  <a:schemeClr val="tx1"/>
                </a:solidFill>
                <a:latin typeface="Arial Narrow" pitchFamily="34" charset="0"/>
                <a:ea typeface="ＭＳ Ｐゴシック"/>
                <a:cs typeface="ＭＳ Ｐゴシック"/>
              </a:defRPr>
            </a:lvl2pPr>
            <a:lvl3pPr marL="1143000" indent="-228600" defTabSz="749300" eaLnBrk="0" hangingPunct="0">
              <a:defRPr sz="2400">
                <a:solidFill>
                  <a:schemeClr val="tx1"/>
                </a:solidFill>
                <a:latin typeface="Arial Narrow" pitchFamily="34" charset="0"/>
                <a:ea typeface="ＭＳ Ｐゴシック"/>
                <a:cs typeface="ＭＳ Ｐゴシック"/>
              </a:defRPr>
            </a:lvl3pPr>
            <a:lvl4pPr marL="1600200" indent="-228600" defTabSz="749300" eaLnBrk="0" hangingPunct="0">
              <a:defRPr sz="2400">
                <a:solidFill>
                  <a:schemeClr val="tx1"/>
                </a:solidFill>
                <a:latin typeface="Arial Narrow" pitchFamily="34" charset="0"/>
                <a:ea typeface="ＭＳ Ｐゴシック"/>
                <a:cs typeface="ＭＳ Ｐゴシック"/>
              </a:defRPr>
            </a:lvl4pPr>
            <a:lvl5pPr marL="2057400" indent="-228600" defTabSz="749300" eaLnBrk="0" hangingPunct="0">
              <a:defRPr sz="2400">
                <a:solidFill>
                  <a:schemeClr val="tx1"/>
                </a:solidFill>
                <a:latin typeface="Arial Narrow" pitchFamily="34" charset="0"/>
                <a:ea typeface="ＭＳ Ｐゴシック"/>
                <a:cs typeface="ＭＳ Ｐゴシック"/>
              </a:defRPr>
            </a:lvl5pPr>
            <a:lvl6pPr marL="2514600" indent="-228600" defTabSz="749300" eaLnBrk="0" fontAlgn="base" hangingPunct="0">
              <a:spcBef>
                <a:spcPct val="0"/>
              </a:spcBef>
              <a:spcAft>
                <a:spcPct val="0"/>
              </a:spcAft>
              <a:defRPr sz="2400">
                <a:solidFill>
                  <a:schemeClr val="tx1"/>
                </a:solidFill>
                <a:latin typeface="Arial Narrow" pitchFamily="34" charset="0"/>
                <a:ea typeface="ＭＳ Ｐゴシック"/>
                <a:cs typeface="ＭＳ Ｐゴシック"/>
              </a:defRPr>
            </a:lvl6pPr>
            <a:lvl7pPr marL="2971800" indent="-228600" defTabSz="749300" eaLnBrk="0" fontAlgn="base" hangingPunct="0">
              <a:spcBef>
                <a:spcPct val="0"/>
              </a:spcBef>
              <a:spcAft>
                <a:spcPct val="0"/>
              </a:spcAft>
              <a:defRPr sz="2400">
                <a:solidFill>
                  <a:schemeClr val="tx1"/>
                </a:solidFill>
                <a:latin typeface="Arial Narrow" pitchFamily="34" charset="0"/>
                <a:ea typeface="ＭＳ Ｐゴシック"/>
                <a:cs typeface="ＭＳ Ｐゴシック"/>
              </a:defRPr>
            </a:lvl7pPr>
            <a:lvl8pPr marL="3429000" indent="-228600" defTabSz="749300" eaLnBrk="0" fontAlgn="base" hangingPunct="0">
              <a:spcBef>
                <a:spcPct val="0"/>
              </a:spcBef>
              <a:spcAft>
                <a:spcPct val="0"/>
              </a:spcAft>
              <a:defRPr sz="2400">
                <a:solidFill>
                  <a:schemeClr val="tx1"/>
                </a:solidFill>
                <a:latin typeface="Arial Narrow" pitchFamily="34" charset="0"/>
                <a:ea typeface="ＭＳ Ｐゴシック"/>
                <a:cs typeface="ＭＳ Ｐゴシック"/>
              </a:defRPr>
            </a:lvl8pPr>
            <a:lvl9pPr marL="3886200" indent="-228600" defTabSz="749300" eaLnBrk="0" fontAlgn="base" hangingPunct="0">
              <a:spcBef>
                <a:spcPct val="0"/>
              </a:spcBef>
              <a:spcAft>
                <a:spcPct val="0"/>
              </a:spcAft>
              <a:defRPr sz="2400">
                <a:solidFill>
                  <a:schemeClr val="tx1"/>
                </a:solidFill>
                <a:latin typeface="Arial Narrow" pitchFamily="34" charset="0"/>
                <a:ea typeface="ＭＳ Ｐゴシック"/>
                <a:cs typeface="ＭＳ Ｐゴシック"/>
              </a:defRPr>
            </a:lvl9pPr>
          </a:lstStyle>
          <a:p>
            <a:pPr>
              <a:lnSpc>
                <a:spcPct val="65000"/>
              </a:lnSpc>
              <a:spcBef>
                <a:spcPct val="50000"/>
              </a:spcBef>
              <a:defRPr/>
            </a:pPr>
            <a:r>
              <a:rPr lang="en-US" sz="800" b="1">
                <a:latin typeface="Arial" pitchFamily="34" charset="0"/>
              </a:rPr>
              <a:t>Poster template by ResearchPosters.co.za</a:t>
            </a:r>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txStyles>
    <p:titleStyle>
      <a:lvl1pPr algn="ctr" defTabSz="749300" rtl="0" eaLnBrk="0" fontAlgn="base" hangingPunct="0">
        <a:spcBef>
          <a:spcPct val="0"/>
        </a:spcBef>
        <a:spcAft>
          <a:spcPct val="0"/>
        </a:spcAft>
        <a:defRPr sz="7100">
          <a:solidFill>
            <a:schemeClr val="bg1"/>
          </a:solidFill>
          <a:latin typeface="+mj-lt"/>
          <a:ea typeface="MS PGothic" pitchFamily="34" charset="-128"/>
          <a:cs typeface="MS PGothic" charset="0"/>
        </a:defRPr>
      </a:lvl1pPr>
      <a:lvl2pPr algn="ctr" defTabSz="749300" rtl="0" eaLnBrk="0" fontAlgn="base" hangingPunct="0">
        <a:spcBef>
          <a:spcPct val="0"/>
        </a:spcBef>
        <a:spcAft>
          <a:spcPct val="0"/>
        </a:spcAft>
        <a:defRPr sz="7100">
          <a:solidFill>
            <a:schemeClr val="bg1"/>
          </a:solidFill>
          <a:latin typeface="Arial Black" charset="0"/>
          <a:ea typeface="MS PGothic" pitchFamily="34" charset="-128"/>
          <a:cs typeface="MS PGothic" charset="0"/>
        </a:defRPr>
      </a:lvl2pPr>
      <a:lvl3pPr algn="ctr" defTabSz="749300" rtl="0" eaLnBrk="0" fontAlgn="base" hangingPunct="0">
        <a:spcBef>
          <a:spcPct val="0"/>
        </a:spcBef>
        <a:spcAft>
          <a:spcPct val="0"/>
        </a:spcAft>
        <a:defRPr sz="7100">
          <a:solidFill>
            <a:schemeClr val="bg1"/>
          </a:solidFill>
          <a:latin typeface="Arial Black" charset="0"/>
          <a:ea typeface="MS PGothic" pitchFamily="34" charset="-128"/>
          <a:cs typeface="MS PGothic" charset="0"/>
        </a:defRPr>
      </a:lvl3pPr>
      <a:lvl4pPr algn="ctr" defTabSz="749300" rtl="0" eaLnBrk="0" fontAlgn="base" hangingPunct="0">
        <a:spcBef>
          <a:spcPct val="0"/>
        </a:spcBef>
        <a:spcAft>
          <a:spcPct val="0"/>
        </a:spcAft>
        <a:defRPr sz="7100">
          <a:solidFill>
            <a:schemeClr val="bg1"/>
          </a:solidFill>
          <a:latin typeface="Arial Black" charset="0"/>
          <a:ea typeface="MS PGothic" pitchFamily="34" charset="-128"/>
          <a:cs typeface="MS PGothic" charset="0"/>
        </a:defRPr>
      </a:lvl4pPr>
      <a:lvl5pPr algn="ctr" defTabSz="749300" rtl="0" eaLnBrk="0" fontAlgn="base" hangingPunct="0">
        <a:spcBef>
          <a:spcPct val="0"/>
        </a:spcBef>
        <a:spcAft>
          <a:spcPct val="0"/>
        </a:spcAft>
        <a:defRPr sz="7100">
          <a:solidFill>
            <a:schemeClr val="bg1"/>
          </a:solidFill>
          <a:latin typeface="Arial Black" charset="0"/>
          <a:ea typeface="MS PGothic" pitchFamily="34" charset="-128"/>
          <a:cs typeface="MS PGothic" charset="0"/>
        </a:defRPr>
      </a:lvl5pPr>
      <a:lvl6pPr marL="457200" algn="ctr" defTabSz="749300" rtl="0" fontAlgn="base">
        <a:spcBef>
          <a:spcPct val="0"/>
        </a:spcBef>
        <a:spcAft>
          <a:spcPct val="0"/>
        </a:spcAft>
        <a:defRPr sz="7100">
          <a:solidFill>
            <a:schemeClr val="tx2"/>
          </a:solidFill>
          <a:latin typeface="Arial Black" charset="0"/>
        </a:defRPr>
      </a:lvl6pPr>
      <a:lvl7pPr marL="914400" algn="ctr" defTabSz="749300" rtl="0" fontAlgn="base">
        <a:spcBef>
          <a:spcPct val="0"/>
        </a:spcBef>
        <a:spcAft>
          <a:spcPct val="0"/>
        </a:spcAft>
        <a:defRPr sz="7100">
          <a:solidFill>
            <a:schemeClr val="tx2"/>
          </a:solidFill>
          <a:latin typeface="Arial Black" charset="0"/>
        </a:defRPr>
      </a:lvl7pPr>
      <a:lvl8pPr marL="1371600" algn="ctr" defTabSz="749300" rtl="0" fontAlgn="base">
        <a:spcBef>
          <a:spcPct val="0"/>
        </a:spcBef>
        <a:spcAft>
          <a:spcPct val="0"/>
        </a:spcAft>
        <a:defRPr sz="7100">
          <a:solidFill>
            <a:schemeClr val="tx2"/>
          </a:solidFill>
          <a:latin typeface="Arial Black" charset="0"/>
        </a:defRPr>
      </a:lvl8pPr>
      <a:lvl9pPr marL="1828800" algn="ctr" defTabSz="749300" rtl="0" fontAlgn="base">
        <a:spcBef>
          <a:spcPct val="0"/>
        </a:spcBef>
        <a:spcAft>
          <a:spcPct val="0"/>
        </a:spcAft>
        <a:defRPr sz="7100">
          <a:solidFill>
            <a:schemeClr val="tx2"/>
          </a:solidFill>
          <a:latin typeface="Arial Black" charset="0"/>
        </a:defRPr>
      </a:lvl9pPr>
    </p:titleStyle>
    <p:bodyStyle>
      <a:lvl1pPr marL="280988" indent="-280988" algn="l" defTabSz="749300" rtl="0" eaLnBrk="0" fontAlgn="base" hangingPunct="0">
        <a:spcBef>
          <a:spcPct val="20000"/>
        </a:spcBef>
        <a:spcAft>
          <a:spcPct val="0"/>
        </a:spcAft>
        <a:buChar char="•"/>
        <a:defRPr sz="2400">
          <a:solidFill>
            <a:schemeClr val="tx2"/>
          </a:solidFill>
          <a:latin typeface="+mn-lt"/>
          <a:ea typeface="MS PGothic" pitchFamily="34" charset="-128"/>
          <a:cs typeface="MS PGothic" charset="0"/>
        </a:defRPr>
      </a:lvl1pPr>
      <a:lvl2pPr marL="606425" indent="-231775" algn="l" defTabSz="749300" rtl="0" eaLnBrk="0" fontAlgn="base" hangingPunct="0">
        <a:spcBef>
          <a:spcPct val="20000"/>
        </a:spcBef>
        <a:spcAft>
          <a:spcPct val="0"/>
        </a:spcAft>
        <a:buChar char="–"/>
        <a:defRPr sz="2400">
          <a:solidFill>
            <a:schemeClr val="tx2"/>
          </a:solidFill>
          <a:latin typeface="+mn-lt"/>
          <a:ea typeface="MS PGothic" pitchFamily="34" charset="-128"/>
          <a:cs typeface="MS PGothic" charset="0"/>
        </a:defRPr>
      </a:lvl2pPr>
      <a:lvl3pPr marL="938213" indent="-188913" algn="l" defTabSz="749300" rtl="0" eaLnBrk="0" fontAlgn="base" hangingPunct="0">
        <a:spcBef>
          <a:spcPct val="20000"/>
        </a:spcBef>
        <a:spcAft>
          <a:spcPct val="0"/>
        </a:spcAft>
        <a:buChar char="•"/>
        <a:defRPr sz="2000">
          <a:solidFill>
            <a:schemeClr val="tx1"/>
          </a:solidFill>
          <a:latin typeface="+mn-lt"/>
          <a:ea typeface="MS PGothic" pitchFamily="34" charset="-128"/>
          <a:cs typeface="MS PGothic" charset="0"/>
        </a:defRPr>
      </a:lvl3pPr>
      <a:lvl4pPr marL="1312863" indent="-187325" algn="l" defTabSz="749300" rtl="0" eaLnBrk="0" fontAlgn="base" hangingPunct="0">
        <a:spcBef>
          <a:spcPct val="20000"/>
        </a:spcBef>
        <a:spcAft>
          <a:spcPct val="0"/>
        </a:spcAft>
        <a:buChar char="–"/>
        <a:defRPr sz="1600">
          <a:solidFill>
            <a:schemeClr val="tx1"/>
          </a:solidFill>
          <a:latin typeface="+mn-lt"/>
          <a:ea typeface="MS PGothic" pitchFamily="34" charset="-128"/>
          <a:cs typeface="MS PGothic" charset="0"/>
        </a:defRPr>
      </a:lvl4pPr>
      <a:lvl5pPr marL="1687513" indent="-187325" algn="l" defTabSz="749300" rtl="0" eaLnBrk="0" fontAlgn="base" hangingPunct="0">
        <a:spcBef>
          <a:spcPct val="20000"/>
        </a:spcBef>
        <a:spcAft>
          <a:spcPct val="0"/>
        </a:spcAft>
        <a:buChar char="»"/>
        <a:defRPr sz="1600">
          <a:solidFill>
            <a:schemeClr val="tx1"/>
          </a:solidFill>
          <a:latin typeface="+mn-lt"/>
          <a:ea typeface="MS PGothic" pitchFamily="34" charset="-128"/>
          <a:cs typeface="MS PGothic" charset="0"/>
        </a:defRPr>
      </a:lvl5pPr>
      <a:lvl6pPr marL="2144713" indent="-187325" algn="l" defTabSz="749300" rtl="0" fontAlgn="base">
        <a:spcBef>
          <a:spcPct val="20000"/>
        </a:spcBef>
        <a:spcAft>
          <a:spcPct val="0"/>
        </a:spcAft>
        <a:buChar char="»"/>
        <a:defRPr sz="1600">
          <a:solidFill>
            <a:schemeClr val="tx1"/>
          </a:solidFill>
          <a:latin typeface="+mn-lt"/>
          <a:ea typeface="ＭＳ Ｐゴシック" charset="-128"/>
        </a:defRPr>
      </a:lvl6pPr>
      <a:lvl7pPr marL="2601913" indent="-187325" algn="l" defTabSz="749300" rtl="0" fontAlgn="base">
        <a:spcBef>
          <a:spcPct val="20000"/>
        </a:spcBef>
        <a:spcAft>
          <a:spcPct val="0"/>
        </a:spcAft>
        <a:buChar char="»"/>
        <a:defRPr sz="1600">
          <a:solidFill>
            <a:schemeClr val="tx1"/>
          </a:solidFill>
          <a:latin typeface="+mn-lt"/>
          <a:ea typeface="ＭＳ Ｐゴシック" charset="-128"/>
        </a:defRPr>
      </a:lvl7pPr>
      <a:lvl8pPr marL="3059113" indent="-187325" algn="l" defTabSz="749300" rtl="0" fontAlgn="base">
        <a:spcBef>
          <a:spcPct val="20000"/>
        </a:spcBef>
        <a:spcAft>
          <a:spcPct val="0"/>
        </a:spcAft>
        <a:buChar char="»"/>
        <a:defRPr sz="1600">
          <a:solidFill>
            <a:schemeClr val="tx1"/>
          </a:solidFill>
          <a:latin typeface="+mn-lt"/>
          <a:ea typeface="ＭＳ Ｐゴシック" charset="-128"/>
        </a:defRPr>
      </a:lvl8pPr>
      <a:lvl9pPr marL="3516313" indent="-187325" algn="l" defTabSz="749300" rtl="0" fontAlgn="base">
        <a:spcBef>
          <a:spcPct val="20000"/>
        </a:spcBef>
        <a:spcAft>
          <a:spcPct val="0"/>
        </a:spcAft>
        <a:buChar char="»"/>
        <a:defRPr sz="1600">
          <a:solidFill>
            <a:schemeClr val="tx1"/>
          </a:solidFill>
          <a:latin typeface="+mn-lt"/>
          <a:ea typeface="ＭＳ Ｐゴシック" charset="-128"/>
        </a:defRPr>
      </a:lvl9pPr>
    </p:bodyStyle>
    <p:otherStyle>
      <a:defPPr>
        <a:defRPr lang="en-GB"/>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CEF0F8"/>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80C3FA28-5FF8-3B78-6486-22947F2C323B}"/>
              </a:ext>
            </a:extLst>
          </p:cNvPr>
          <p:cNvSpPr>
            <a:spLocks noChangeArrowheads="1"/>
          </p:cNvSpPr>
          <p:nvPr/>
        </p:nvSpPr>
        <p:spPr bwMode="auto">
          <a:xfrm>
            <a:off x="0" y="0"/>
            <a:ext cx="30275213" cy="5468938"/>
          </a:xfrm>
          <a:prstGeom prst="rect">
            <a:avLst/>
          </a:prstGeom>
          <a:solidFill>
            <a:schemeClr val="tx1"/>
          </a:solidFill>
          <a:ln>
            <a:noFill/>
          </a:ln>
        </p:spPr>
        <p:txBody>
          <a:bodyPr wrap="none" anchor="ctr"/>
          <a:lstStyle>
            <a:lvl1pPr eaLnBrk="0" hangingPunct="0">
              <a:defRPr sz="2400">
                <a:solidFill>
                  <a:schemeClr val="tx1"/>
                </a:solidFill>
                <a:latin typeface="Arial Narrow" panose="020B0604020202020204" pitchFamily="34" charset="0"/>
                <a:ea typeface="MS PGothic" panose="020B0600070205080204" pitchFamily="34" charset="-128"/>
              </a:defRPr>
            </a:lvl1pPr>
            <a:lvl2pPr marL="742950" indent="-285750" eaLnBrk="0" hangingPunct="0">
              <a:defRPr sz="2400">
                <a:solidFill>
                  <a:schemeClr val="tx1"/>
                </a:solidFill>
                <a:latin typeface="Arial Narrow" panose="020B0604020202020204" pitchFamily="34" charset="0"/>
                <a:ea typeface="MS PGothic" panose="020B0600070205080204" pitchFamily="34" charset="-128"/>
              </a:defRPr>
            </a:lvl2pPr>
            <a:lvl3pPr marL="1143000" indent="-228600" eaLnBrk="0" hangingPunct="0">
              <a:defRPr sz="2400">
                <a:solidFill>
                  <a:schemeClr val="tx1"/>
                </a:solidFill>
                <a:latin typeface="Arial Narrow" panose="020B0604020202020204" pitchFamily="34" charset="0"/>
                <a:ea typeface="MS PGothic" panose="020B0600070205080204" pitchFamily="34" charset="-128"/>
              </a:defRPr>
            </a:lvl3pPr>
            <a:lvl4pPr marL="1600200" indent="-228600" eaLnBrk="0" hangingPunct="0">
              <a:defRPr sz="2400">
                <a:solidFill>
                  <a:schemeClr val="tx1"/>
                </a:solidFill>
                <a:latin typeface="Arial Narrow" panose="020B0604020202020204" pitchFamily="34" charset="0"/>
                <a:ea typeface="MS PGothic" panose="020B0600070205080204" pitchFamily="34" charset="-128"/>
              </a:defRPr>
            </a:lvl4pPr>
            <a:lvl5pPr marL="2057400" indent="-228600" eaLnBrk="0" hangingPunct="0">
              <a:defRPr sz="2400">
                <a:solidFill>
                  <a:schemeClr val="tx1"/>
                </a:solidFill>
                <a:latin typeface="Arial Narrow"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Narrow"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Narrow"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Narrow"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Narrow" panose="020B0604020202020204" pitchFamily="34" charset="0"/>
                <a:ea typeface="MS PGothic" panose="020B0600070205080204" pitchFamily="34" charset="-128"/>
              </a:defRPr>
            </a:lvl9pPr>
          </a:lstStyle>
          <a:p>
            <a:pPr eaLnBrk="1" hangingPunct="1">
              <a:defRPr/>
            </a:pPr>
            <a:endParaRPr lang="en-GB" altLang="fr-FR"/>
          </a:p>
        </p:txBody>
      </p:sp>
      <p:sp>
        <p:nvSpPr>
          <p:cNvPr id="3075" name="Rectangle 3">
            <a:extLst>
              <a:ext uri="{FF2B5EF4-FFF2-40B4-BE49-F238E27FC236}">
                <a16:creationId xmlns:a16="http://schemas.microsoft.com/office/drawing/2014/main" id="{683DB53A-CE16-8329-589F-A3930DD36DBC}"/>
              </a:ext>
            </a:extLst>
          </p:cNvPr>
          <p:cNvSpPr>
            <a:spLocks noChangeArrowheads="1"/>
          </p:cNvSpPr>
          <p:nvPr/>
        </p:nvSpPr>
        <p:spPr bwMode="auto">
          <a:xfrm>
            <a:off x="477838" y="6243638"/>
            <a:ext cx="29224287" cy="35594925"/>
          </a:xfrm>
          <a:prstGeom prst="rect">
            <a:avLst/>
          </a:prstGeom>
          <a:solidFill>
            <a:schemeClr val="bg2"/>
          </a:solidFill>
          <a:ln w="9525">
            <a:solidFill>
              <a:schemeClr val="tx1"/>
            </a:solidFill>
            <a:miter lim="800000"/>
            <a:headEnd/>
            <a:tailEnd/>
          </a:ln>
        </p:spPr>
        <p:txBody>
          <a:bodyPr wrap="none" anchor="ctr"/>
          <a:lstStyle>
            <a:lvl1pPr eaLnBrk="0" hangingPunct="0">
              <a:defRPr sz="2400">
                <a:solidFill>
                  <a:schemeClr val="tx1"/>
                </a:solidFill>
                <a:latin typeface="Arial Narrow" panose="020B0604020202020204" pitchFamily="34" charset="0"/>
                <a:ea typeface="MS PGothic" panose="020B0600070205080204" pitchFamily="34" charset="-128"/>
              </a:defRPr>
            </a:lvl1pPr>
            <a:lvl2pPr marL="742950" indent="-285750" eaLnBrk="0" hangingPunct="0">
              <a:defRPr sz="2400">
                <a:solidFill>
                  <a:schemeClr val="tx1"/>
                </a:solidFill>
                <a:latin typeface="Arial Narrow" panose="020B0604020202020204" pitchFamily="34" charset="0"/>
                <a:ea typeface="MS PGothic" panose="020B0600070205080204" pitchFamily="34" charset="-128"/>
              </a:defRPr>
            </a:lvl2pPr>
            <a:lvl3pPr marL="1143000" indent="-228600" eaLnBrk="0" hangingPunct="0">
              <a:defRPr sz="2400">
                <a:solidFill>
                  <a:schemeClr val="tx1"/>
                </a:solidFill>
                <a:latin typeface="Arial Narrow" panose="020B0604020202020204" pitchFamily="34" charset="0"/>
                <a:ea typeface="MS PGothic" panose="020B0600070205080204" pitchFamily="34" charset="-128"/>
              </a:defRPr>
            </a:lvl3pPr>
            <a:lvl4pPr marL="1600200" indent="-228600" eaLnBrk="0" hangingPunct="0">
              <a:defRPr sz="2400">
                <a:solidFill>
                  <a:schemeClr val="tx1"/>
                </a:solidFill>
                <a:latin typeface="Arial Narrow" panose="020B0604020202020204" pitchFamily="34" charset="0"/>
                <a:ea typeface="MS PGothic" panose="020B0600070205080204" pitchFamily="34" charset="-128"/>
              </a:defRPr>
            </a:lvl4pPr>
            <a:lvl5pPr marL="2057400" indent="-228600" eaLnBrk="0" hangingPunct="0">
              <a:defRPr sz="2400">
                <a:solidFill>
                  <a:schemeClr val="tx1"/>
                </a:solidFill>
                <a:latin typeface="Arial Narrow"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Narrow"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Narrow"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Narrow"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Narrow" panose="020B0604020202020204" pitchFamily="34" charset="0"/>
                <a:ea typeface="MS PGothic" panose="020B0600070205080204" pitchFamily="34" charset="-128"/>
              </a:defRPr>
            </a:lvl9pPr>
          </a:lstStyle>
          <a:p>
            <a:pPr eaLnBrk="1" hangingPunct="1">
              <a:defRPr/>
            </a:pPr>
            <a:endParaRPr lang="en-GB" altLang="fr-FR"/>
          </a:p>
        </p:txBody>
      </p:sp>
      <p:sp>
        <p:nvSpPr>
          <p:cNvPr id="3076" name="Rectangle 6">
            <a:extLst>
              <a:ext uri="{FF2B5EF4-FFF2-40B4-BE49-F238E27FC236}">
                <a16:creationId xmlns:a16="http://schemas.microsoft.com/office/drawing/2014/main" id="{742D004F-65A3-78FB-6F90-0F155AAC9D91}"/>
              </a:ext>
            </a:extLst>
          </p:cNvPr>
          <p:cNvSpPr>
            <a:spLocks noGrp="1" noChangeArrowheads="1"/>
          </p:cNvSpPr>
          <p:nvPr>
            <p:ph type="title"/>
          </p:nvPr>
        </p:nvSpPr>
        <p:spPr bwMode="auto">
          <a:xfrm>
            <a:off x="661988" y="1654175"/>
            <a:ext cx="28919487" cy="286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74857" tIns="37421" rIns="74857" bIns="37421" numCol="1" anchor="ctr" anchorCtr="0" compatLnSpc="1">
            <a:prstTxWarp prst="textNoShape">
              <a:avLst/>
            </a:prstTxWarp>
          </a:bodyPr>
          <a:lstStyle/>
          <a:p>
            <a:pPr lvl="0"/>
            <a:r>
              <a:rPr lang="en-US" altLang="fr-FR"/>
              <a:t>Click to edit Master title style</a:t>
            </a:r>
          </a:p>
        </p:txBody>
      </p:sp>
      <p:sp>
        <p:nvSpPr>
          <p:cNvPr id="3077" name="Rectangle 7">
            <a:extLst>
              <a:ext uri="{FF2B5EF4-FFF2-40B4-BE49-F238E27FC236}">
                <a16:creationId xmlns:a16="http://schemas.microsoft.com/office/drawing/2014/main" id="{A6212237-D0CC-97DD-5294-F3A396E59053}"/>
              </a:ext>
            </a:extLst>
          </p:cNvPr>
          <p:cNvSpPr>
            <a:spLocks noGrp="1" noChangeArrowheads="1"/>
          </p:cNvSpPr>
          <p:nvPr>
            <p:ph type="body" idx="1"/>
          </p:nvPr>
        </p:nvSpPr>
        <p:spPr bwMode="auto">
          <a:xfrm>
            <a:off x="477838" y="6243638"/>
            <a:ext cx="29103637" cy="35594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74346" tIns="374346" rIns="374346" bIns="374346" numCol="1" anchor="t" anchorCtr="0" compatLnSpc="1">
            <a:prstTxWarp prst="textNoShape">
              <a:avLst/>
            </a:prstTxWarp>
          </a:bodyPr>
          <a:lstStyle/>
          <a:p>
            <a:pPr lvl="0"/>
            <a:r>
              <a:rPr lang="en-US" altLang="fr-FR"/>
              <a:t>Click to edit Master text styles</a:t>
            </a:r>
          </a:p>
          <a:p>
            <a:pPr lvl="1"/>
            <a:r>
              <a:rPr lang="en-US" altLang="fr-FR"/>
              <a:t>Second level</a:t>
            </a:r>
          </a:p>
        </p:txBody>
      </p:sp>
      <p:sp>
        <p:nvSpPr>
          <p:cNvPr id="3078" name="Rectangle 8">
            <a:extLst>
              <a:ext uri="{FF2B5EF4-FFF2-40B4-BE49-F238E27FC236}">
                <a16:creationId xmlns:a16="http://schemas.microsoft.com/office/drawing/2014/main" id="{209C169E-DCF4-D49E-D7BE-D3E4E0C6AC1A}"/>
              </a:ext>
            </a:extLst>
          </p:cNvPr>
          <p:cNvSpPr>
            <a:spLocks noChangeArrowheads="1"/>
          </p:cNvSpPr>
          <p:nvPr/>
        </p:nvSpPr>
        <p:spPr bwMode="auto">
          <a:xfrm>
            <a:off x="0" y="0"/>
            <a:ext cx="30275213" cy="42767250"/>
          </a:xfrm>
          <a:prstGeom prst="rect">
            <a:avLst/>
          </a:prstGeom>
          <a:noFill/>
          <a:ln>
            <a:noFill/>
          </a:ln>
        </p:spPr>
        <p:txBody>
          <a:bodyPr wrap="none" anchor="ctr"/>
          <a:lstStyle>
            <a:lvl1pPr eaLnBrk="0" hangingPunct="0">
              <a:defRPr sz="2400">
                <a:solidFill>
                  <a:schemeClr val="tx1"/>
                </a:solidFill>
                <a:latin typeface="Arial Narrow" panose="020B0604020202020204" pitchFamily="34" charset="0"/>
                <a:ea typeface="MS PGothic" panose="020B0600070205080204" pitchFamily="34" charset="-128"/>
              </a:defRPr>
            </a:lvl1pPr>
            <a:lvl2pPr marL="742950" indent="-285750" eaLnBrk="0" hangingPunct="0">
              <a:defRPr sz="2400">
                <a:solidFill>
                  <a:schemeClr val="tx1"/>
                </a:solidFill>
                <a:latin typeface="Arial Narrow" panose="020B0604020202020204" pitchFamily="34" charset="0"/>
                <a:ea typeface="MS PGothic" panose="020B0600070205080204" pitchFamily="34" charset="-128"/>
              </a:defRPr>
            </a:lvl2pPr>
            <a:lvl3pPr marL="1143000" indent="-228600" eaLnBrk="0" hangingPunct="0">
              <a:defRPr sz="2400">
                <a:solidFill>
                  <a:schemeClr val="tx1"/>
                </a:solidFill>
                <a:latin typeface="Arial Narrow" panose="020B0604020202020204" pitchFamily="34" charset="0"/>
                <a:ea typeface="MS PGothic" panose="020B0600070205080204" pitchFamily="34" charset="-128"/>
              </a:defRPr>
            </a:lvl3pPr>
            <a:lvl4pPr marL="1600200" indent="-228600" eaLnBrk="0" hangingPunct="0">
              <a:defRPr sz="2400">
                <a:solidFill>
                  <a:schemeClr val="tx1"/>
                </a:solidFill>
                <a:latin typeface="Arial Narrow" panose="020B0604020202020204" pitchFamily="34" charset="0"/>
                <a:ea typeface="MS PGothic" panose="020B0600070205080204" pitchFamily="34" charset="-128"/>
              </a:defRPr>
            </a:lvl4pPr>
            <a:lvl5pPr marL="2057400" indent="-228600" eaLnBrk="0" hangingPunct="0">
              <a:defRPr sz="2400">
                <a:solidFill>
                  <a:schemeClr val="tx1"/>
                </a:solidFill>
                <a:latin typeface="Arial Narrow"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Narrow"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Narrow"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Narrow"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Narrow" panose="020B0604020202020204" pitchFamily="34" charset="0"/>
                <a:ea typeface="MS PGothic" panose="020B0600070205080204" pitchFamily="34" charset="-128"/>
              </a:defRPr>
            </a:lvl9pPr>
          </a:lstStyle>
          <a:p>
            <a:pPr eaLnBrk="1" hangingPunct="1">
              <a:defRPr/>
            </a:pPr>
            <a:endParaRPr lang="en-GB" altLang="fr-FR"/>
          </a:p>
        </p:txBody>
      </p:sp>
      <p:sp>
        <p:nvSpPr>
          <p:cNvPr id="3079" name="Text Box 14">
            <a:extLst>
              <a:ext uri="{FF2B5EF4-FFF2-40B4-BE49-F238E27FC236}">
                <a16:creationId xmlns:a16="http://schemas.microsoft.com/office/drawing/2014/main" id="{4EAE3EDA-1B35-B8E5-DA99-81156E2B64C1}"/>
              </a:ext>
            </a:extLst>
          </p:cNvPr>
          <p:cNvSpPr txBox="1">
            <a:spLocks noChangeArrowheads="1"/>
          </p:cNvSpPr>
          <p:nvPr userDrawn="1"/>
        </p:nvSpPr>
        <p:spPr bwMode="auto">
          <a:xfrm>
            <a:off x="477838" y="42208450"/>
            <a:ext cx="3308350" cy="158750"/>
          </a:xfrm>
          <a:prstGeom prst="rect">
            <a:avLst/>
          </a:prstGeom>
          <a:noFill/>
          <a:ln>
            <a:noFill/>
          </a:ln>
        </p:spPr>
        <p:txBody>
          <a:bodyPr lIns="74857" tIns="37421" rIns="74857" bIns="37421">
            <a:spAutoFit/>
          </a:bodyPr>
          <a:lstStyle>
            <a:lvl1pPr defTabSz="749300" eaLnBrk="0" hangingPunct="0">
              <a:defRPr sz="2400">
                <a:solidFill>
                  <a:schemeClr val="tx1"/>
                </a:solidFill>
                <a:latin typeface="Arial Narrow" pitchFamily="34" charset="0"/>
                <a:ea typeface="ＭＳ Ｐゴシック"/>
                <a:cs typeface="ＭＳ Ｐゴシック"/>
              </a:defRPr>
            </a:lvl1pPr>
            <a:lvl2pPr marL="742950" indent="-285750" defTabSz="749300" eaLnBrk="0" hangingPunct="0">
              <a:defRPr sz="2400">
                <a:solidFill>
                  <a:schemeClr val="tx1"/>
                </a:solidFill>
                <a:latin typeface="Arial Narrow" pitchFamily="34" charset="0"/>
                <a:ea typeface="ＭＳ Ｐゴシック"/>
                <a:cs typeface="ＭＳ Ｐゴシック"/>
              </a:defRPr>
            </a:lvl2pPr>
            <a:lvl3pPr marL="1143000" indent="-228600" defTabSz="749300" eaLnBrk="0" hangingPunct="0">
              <a:defRPr sz="2400">
                <a:solidFill>
                  <a:schemeClr val="tx1"/>
                </a:solidFill>
                <a:latin typeface="Arial Narrow" pitchFamily="34" charset="0"/>
                <a:ea typeface="ＭＳ Ｐゴシック"/>
                <a:cs typeface="ＭＳ Ｐゴシック"/>
              </a:defRPr>
            </a:lvl3pPr>
            <a:lvl4pPr marL="1600200" indent="-228600" defTabSz="749300" eaLnBrk="0" hangingPunct="0">
              <a:defRPr sz="2400">
                <a:solidFill>
                  <a:schemeClr val="tx1"/>
                </a:solidFill>
                <a:latin typeface="Arial Narrow" pitchFamily="34" charset="0"/>
                <a:ea typeface="ＭＳ Ｐゴシック"/>
                <a:cs typeface="ＭＳ Ｐゴシック"/>
              </a:defRPr>
            </a:lvl4pPr>
            <a:lvl5pPr marL="2057400" indent="-228600" defTabSz="749300" eaLnBrk="0" hangingPunct="0">
              <a:defRPr sz="2400">
                <a:solidFill>
                  <a:schemeClr val="tx1"/>
                </a:solidFill>
                <a:latin typeface="Arial Narrow" pitchFamily="34" charset="0"/>
                <a:ea typeface="ＭＳ Ｐゴシック"/>
                <a:cs typeface="ＭＳ Ｐゴシック"/>
              </a:defRPr>
            </a:lvl5pPr>
            <a:lvl6pPr marL="2514600" indent="-228600" defTabSz="749300" eaLnBrk="0" fontAlgn="base" hangingPunct="0">
              <a:spcBef>
                <a:spcPct val="0"/>
              </a:spcBef>
              <a:spcAft>
                <a:spcPct val="0"/>
              </a:spcAft>
              <a:defRPr sz="2400">
                <a:solidFill>
                  <a:schemeClr val="tx1"/>
                </a:solidFill>
                <a:latin typeface="Arial Narrow" pitchFamily="34" charset="0"/>
                <a:ea typeface="ＭＳ Ｐゴシック"/>
                <a:cs typeface="ＭＳ Ｐゴシック"/>
              </a:defRPr>
            </a:lvl6pPr>
            <a:lvl7pPr marL="2971800" indent="-228600" defTabSz="749300" eaLnBrk="0" fontAlgn="base" hangingPunct="0">
              <a:spcBef>
                <a:spcPct val="0"/>
              </a:spcBef>
              <a:spcAft>
                <a:spcPct val="0"/>
              </a:spcAft>
              <a:defRPr sz="2400">
                <a:solidFill>
                  <a:schemeClr val="tx1"/>
                </a:solidFill>
                <a:latin typeface="Arial Narrow" pitchFamily="34" charset="0"/>
                <a:ea typeface="ＭＳ Ｐゴシック"/>
                <a:cs typeface="ＭＳ Ｐゴシック"/>
              </a:defRPr>
            </a:lvl7pPr>
            <a:lvl8pPr marL="3429000" indent="-228600" defTabSz="749300" eaLnBrk="0" fontAlgn="base" hangingPunct="0">
              <a:spcBef>
                <a:spcPct val="0"/>
              </a:spcBef>
              <a:spcAft>
                <a:spcPct val="0"/>
              </a:spcAft>
              <a:defRPr sz="2400">
                <a:solidFill>
                  <a:schemeClr val="tx1"/>
                </a:solidFill>
                <a:latin typeface="Arial Narrow" pitchFamily="34" charset="0"/>
                <a:ea typeface="ＭＳ Ｐゴシック"/>
                <a:cs typeface="ＭＳ Ｐゴシック"/>
              </a:defRPr>
            </a:lvl8pPr>
            <a:lvl9pPr marL="3886200" indent="-228600" defTabSz="749300" eaLnBrk="0" fontAlgn="base" hangingPunct="0">
              <a:spcBef>
                <a:spcPct val="0"/>
              </a:spcBef>
              <a:spcAft>
                <a:spcPct val="0"/>
              </a:spcAft>
              <a:defRPr sz="2400">
                <a:solidFill>
                  <a:schemeClr val="tx1"/>
                </a:solidFill>
                <a:latin typeface="Arial Narrow" pitchFamily="34" charset="0"/>
                <a:ea typeface="ＭＳ Ｐゴシック"/>
                <a:cs typeface="ＭＳ Ｐゴシック"/>
              </a:defRPr>
            </a:lvl9pPr>
          </a:lstStyle>
          <a:p>
            <a:pPr>
              <a:lnSpc>
                <a:spcPct val="65000"/>
              </a:lnSpc>
              <a:spcBef>
                <a:spcPct val="50000"/>
              </a:spcBef>
              <a:defRPr/>
            </a:pPr>
            <a:r>
              <a:rPr lang="en-US" sz="800" b="1">
                <a:latin typeface="Arial" pitchFamily="34" charset="0"/>
              </a:rPr>
              <a:t>Poster template by ResearchPosters.co.za</a:t>
            </a:r>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ctr" defTabSz="749300" rtl="0" eaLnBrk="0" fontAlgn="base" hangingPunct="0">
        <a:spcBef>
          <a:spcPct val="0"/>
        </a:spcBef>
        <a:spcAft>
          <a:spcPct val="0"/>
        </a:spcAft>
        <a:defRPr sz="7100">
          <a:solidFill>
            <a:schemeClr val="bg1"/>
          </a:solidFill>
          <a:latin typeface="+mj-lt"/>
          <a:ea typeface="MS PGothic" pitchFamily="34" charset="-128"/>
          <a:cs typeface="MS PGothic" charset="0"/>
        </a:defRPr>
      </a:lvl1pPr>
      <a:lvl2pPr algn="ctr" defTabSz="749300" rtl="0" eaLnBrk="0" fontAlgn="base" hangingPunct="0">
        <a:spcBef>
          <a:spcPct val="0"/>
        </a:spcBef>
        <a:spcAft>
          <a:spcPct val="0"/>
        </a:spcAft>
        <a:defRPr sz="7100">
          <a:solidFill>
            <a:schemeClr val="bg1"/>
          </a:solidFill>
          <a:latin typeface="Arial Black" charset="0"/>
          <a:ea typeface="MS PGothic" pitchFamily="34" charset="-128"/>
          <a:cs typeface="MS PGothic" charset="0"/>
        </a:defRPr>
      </a:lvl2pPr>
      <a:lvl3pPr algn="ctr" defTabSz="749300" rtl="0" eaLnBrk="0" fontAlgn="base" hangingPunct="0">
        <a:spcBef>
          <a:spcPct val="0"/>
        </a:spcBef>
        <a:spcAft>
          <a:spcPct val="0"/>
        </a:spcAft>
        <a:defRPr sz="7100">
          <a:solidFill>
            <a:schemeClr val="bg1"/>
          </a:solidFill>
          <a:latin typeface="Arial Black" charset="0"/>
          <a:ea typeface="MS PGothic" pitchFamily="34" charset="-128"/>
          <a:cs typeface="MS PGothic" charset="0"/>
        </a:defRPr>
      </a:lvl3pPr>
      <a:lvl4pPr algn="ctr" defTabSz="749300" rtl="0" eaLnBrk="0" fontAlgn="base" hangingPunct="0">
        <a:spcBef>
          <a:spcPct val="0"/>
        </a:spcBef>
        <a:spcAft>
          <a:spcPct val="0"/>
        </a:spcAft>
        <a:defRPr sz="7100">
          <a:solidFill>
            <a:schemeClr val="bg1"/>
          </a:solidFill>
          <a:latin typeface="Arial Black" charset="0"/>
          <a:ea typeface="MS PGothic" pitchFamily="34" charset="-128"/>
          <a:cs typeface="MS PGothic" charset="0"/>
        </a:defRPr>
      </a:lvl4pPr>
      <a:lvl5pPr algn="ctr" defTabSz="749300" rtl="0" eaLnBrk="0" fontAlgn="base" hangingPunct="0">
        <a:spcBef>
          <a:spcPct val="0"/>
        </a:spcBef>
        <a:spcAft>
          <a:spcPct val="0"/>
        </a:spcAft>
        <a:defRPr sz="7100">
          <a:solidFill>
            <a:schemeClr val="bg1"/>
          </a:solidFill>
          <a:latin typeface="Arial Black" charset="0"/>
          <a:ea typeface="MS PGothic" pitchFamily="34" charset="-128"/>
          <a:cs typeface="MS PGothic" charset="0"/>
        </a:defRPr>
      </a:lvl5pPr>
      <a:lvl6pPr marL="457200" algn="ctr" defTabSz="749300" rtl="0" fontAlgn="base">
        <a:spcBef>
          <a:spcPct val="0"/>
        </a:spcBef>
        <a:spcAft>
          <a:spcPct val="0"/>
        </a:spcAft>
        <a:defRPr sz="7100">
          <a:solidFill>
            <a:schemeClr val="tx2"/>
          </a:solidFill>
          <a:latin typeface="Arial Black" charset="0"/>
        </a:defRPr>
      </a:lvl6pPr>
      <a:lvl7pPr marL="914400" algn="ctr" defTabSz="749300" rtl="0" fontAlgn="base">
        <a:spcBef>
          <a:spcPct val="0"/>
        </a:spcBef>
        <a:spcAft>
          <a:spcPct val="0"/>
        </a:spcAft>
        <a:defRPr sz="7100">
          <a:solidFill>
            <a:schemeClr val="tx2"/>
          </a:solidFill>
          <a:latin typeface="Arial Black" charset="0"/>
        </a:defRPr>
      </a:lvl7pPr>
      <a:lvl8pPr marL="1371600" algn="ctr" defTabSz="749300" rtl="0" fontAlgn="base">
        <a:spcBef>
          <a:spcPct val="0"/>
        </a:spcBef>
        <a:spcAft>
          <a:spcPct val="0"/>
        </a:spcAft>
        <a:defRPr sz="7100">
          <a:solidFill>
            <a:schemeClr val="tx2"/>
          </a:solidFill>
          <a:latin typeface="Arial Black" charset="0"/>
        </a:defRPr>
      </a:lvl8pPr>
      <a:lvl9pPr marL="1828800" algn="ctr" defTabSz="749300" rtl="0" fontAlgn="base">
        <a:spcBef>
          <a:spcPct val="0"/>
        </a:spcBef>
        <a:spcAft>
          <a:spcPct val="0"/>
        </a:spcAft>
        <a:defRPr sz="7100">
          <a:solidFill>
            <a:schemeClr val="tx2"/>
          </a:solidFill>
          <a:latin typeface="Arial Black" charset="0"/>
        </a:defRPr>
      </a:lvl9pPr>
    </p:titleStyle>
    <p:bodyStyle>
      <a:lvl1pPr marL="280988" indent="-280988" algn="l" defTabSz="749300" rtl="0" eaLnBrk="0" fontAlgn="base" hangingPunct="0">
        <a:spcBef>
          <a:spcPct val="20000"/>
        </a:spcBef>
        <a:spcAft>
          <a:spcPct val="0"/>
        </a:spcAft>
        <a:buChar char="•"/>
        <a:defRPr sz="2400">
          <a:solidFill>
            <a:schemeClr val="tx2"/>
          </a:solidFill>
          <a:latin typeface="+mn-lt"/>
          <a:ea typeface="MS PGothic" pitchFamily="34" charset="-128"/>
          <a:cs typeface="MS PGothic" charset="0"/>
        </a:defRPr>
      </a:lvl1pPr>
      <a:lvl2pPr marL="606425" indent="-231775" algn="l" defTabSz="749300" rtl="0" eaLnBrk="0" fontAlgn="base" hangingPunct="0">
        <a:spcBef>
          <a:spcPct val="20000"/>
        </a:spcBef>
        <a:spcAft>
          <a:spcPct val="0"/>
        </a:spcAft>
        <a:buChar char="–"/>
        <a:defRPr sz="2400">
          <a:solidFill>
            <a:schemeClr val="tx2"/>
          </a:solidFill>
          <a:latin typeface="+mn-lt"/>
          <a:ea typeface="MS PGothic" pitchFamily="34" charset="-128"/>
          <a:cs typeface="MS PGothic" charset="0"/>
        </a:defRPr>
      </a:lvl2pPr>
      <a:lvl3pPr marL="938213" indent="-188913" algn="l" defTabSz="749300" rtl="0" eaLnBrk="0" fontAlgn="base" hangingPunct="0">
        <a:spcBef>
          <a:spcPct val="20000"/>
        </a:spcBef>
        <a:spcAft>
          <a:spcPct val="0"/>
        </a:spcAft>
        <a:buChar char="•"/>
        <a:defRPr sz="2000">
          <a:solidFill>
            <a:schemeClr val="tx1"/>
          </a:solidFill>
          <a:latin typeface="+mn-lt"/>
          <a:ea typeface="MS PGothic" pitchFamily="34" charset="-128"/>
          <a:cs typeface="MS PGothic" charset="0"/>
        </a:defRPr>
      </a:lvl3pPr>
      <a:lvl4pPr marL="1312863" indent="-187325" algn="l" defTabSz="749300" rtl="0" eaLnBrk="0" fontAlgn="base" hangingPunct="0">
        <a:spcBef>
          <a:spcPct val="20000"/>
        </a:spcBef>
        <a:spcAft>
          <a:spcPct val="0"/>
        </a:spcAft>
        <a:buChar char="–"/>
        <a:defRPr sz="1600">
          <a:solidFill>
            <a:schemeClr val="tx1"/>
          </a:solidFill>
          <a:latin typeface="+mn-lt"/>
          <a:ea typeface="MS PGothic" pitchFamily="34" charset="-128"/>
          <a:cs typeface="MS PGothic" charset="0"/>
        </a:defRPr>
      </a:lvl4pPr>
      <a:lvl5pPr marL="1687513" indent="-187325" algn="l" defTabSz="749300" rtl="0" eaLnBrk="0" fontAlgn="base" hangingPunct="0">
        <a:spcBef>
          <a:spcPct val="20000"/>
        </a:spcBef>
        <a:spcAft>
          <a:spcPct val="0"/>
        </a:spcAft>
        <a:buChar char="»"/>
        <a:defRPr sz="1600">
          <a:solidFill>
            <a:schemeClr val="tx1"/>
          </a:solidFill>
          <a:latin typeface="+mn-lt"/>
          <a:ea typeface="MS PGothic" pitchFamily="34" charset="-128"/>
          <a:cs typeface="MS PGothic" charset="0"/>
        </a:defRPr>
      </a:lvl5pPr>
      <a:lvl6pPr marL="2144713" indent="-187325" algn="l" defTabSz="749300" rtl="0" fontAlgn="base">
        <a:spcBef>
          <a:spcPct val="20000"/>
        </a:spcBef>
        <a:spcAft>
          <a:spcPct val="0"/>
        </a:spcAft>
        <a:buChar char="»"/>
        <a:defRPr sz="1600">
          <a:solidFill>
            <a:schemeClr val="tx1"/>
          </a:solidFill>
          <a:latin typeface="+mn-lt"/>
          <a:ea typeface="ＭＳ Ｐゴシック" charset="-128"/>
        </a:defRPr>
      </a:lvl6pPr>
      <a:lvl7pPr marL="2601913" indent="-187325" algn="l" defTabSz="749300" rtl="0" fontAlgn="base">
        <a:spcBef>
          <a:spcPct val="20000"/>
        </a:spcBef>
        <a:spcAft>
          <a:spcPct val="0"/>
        </a:spcAft>
        <a:buChar char="»"/>
        <a:defRPr sz="1600">
          <a:solidFill>
            <a:schemeClr val="tx1"/>
          </a:solidFill>
          <a:latin typeface="+mn-lt"/>
          <a:ea typeface="ＭＳ Ｐゴシック" charset="-128"/>
        </a:defRPr>
      </a:lvl7pPr>
      <a:lvl8pPr marL="3059113" indent="-187325" algn="l" defTabSz="749300" rtl="0" fontAlgn="base">
        <a:spcBef>
          <a:spcPct val="20000"/>
        </a:spcBef>
        <a:spcAft>
          <a:spcPct val="0"/>
        </a:spcAft>
        <a:buChar char="»"/>
        <a:defRPr sz="1600">
          <a:solidFill>
            <a:schemeClr val="tx1"/>
          </a:solidFill>
          <a:latin typeface="+mn-lt"/>
          <a:ea typeface="ＭＳ Ｐゴシック" charset="-128"/>
        </a:defRPr>
      </a:lvl8pPr>
      <a:lvl9pPr marL="3516313" indent="-187325" algn="l" defTabSz="749300" rtl="0" fontAlgn="base">
        <a:spcBef>
          <a:spcPct val="20000"/>
        </a:spcBef>
        <a:spcAft>
          <a:spcPct val="0"/>
        </a:spcAft>
        <a:buChar char="»"/>
        <a:defRPr sz="1600">
          <a:solidFill>
            <a:schemeClr val="tx1"/>
          </a:solidFill>
          <a:latin typeface="+mn-lt"/>
          <a:ea typeface="ＭＳ Ｐゴシック" charset="-128"/>
        </a:defRPr>
      </a:lvl9pPr>
    </p:bodyStyle>
    <p:otherStyle>
      <a:defPPr>
        <a:defRPr lang="en-GB"/>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DAEFC3"/>
        </a:solidFill>
        <a:effectLst/>
      </p:bgPr>
    </p:bg>
    <p:spTree>
      <p:nvGrpSpPr>
        <p:cNvPr id="1" name=""/>
        <p:cNvGrpSpPr/>
        <p:nvPr/>
      </p:nvGrpSpPr>
      <p:grpSpPr>
        <a:xfrm>
          <a:off x="0" y="0"/>
          <a:ext cx="0" cy="0"/>
          <a:chOff x="0" y="0"/>
          <a:chExt cx="0" cy="0"/>
        </a:xfrm>
      </p:grpSpPr>
      <p:sp>
        <p:nvSpPr>
          <p:cNvPr id="5122" name="Rectangle 5">
            <a:extLst>
              <a:ext uri="{FF2B5EF4-FFF2-40B4-BE49-F238E27FC236}">
                <a16:creationId xmlns:a16="http://schemas.microsoft.com/office/drawing/2014/main" id="{1D35B7B4-24FB-0389-3B20-FD2696587B37}"/>
              </a:ext>
            </a:extLst>
          </p:cNvPr>
          <p:cNvSpPr>
            <a:spLocks noChangeArrowheads="1"/>
          </p:cNvSpPr>
          <p:nvPr/>
        </p:nvSpPr>
        <p:spPr bwMode="auto">
          <a:xfrm>
            <a:off x="1147005" y="1433722"/>
            <a:ext cx="27981202" cy="15528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4838" tIns="37413" rIns="74838" bIns="37413">
            <a:spAutoFit/>
          </a:bodyPr>
          <a:lstStyle>
            <a:lvl1pPr defTabSz="749300">
              <a:spcBef>
                <a:spcPct val="20000"/>
              </a:spcBef>
              <a:buChar char="•"/>
              <a:defRPr sz="2400">
                <a:solidFill>
                  <a:schemeClr val="tx2"/>
                </a:solidFill>
                <a:latin typeface="Arial" panose="020B0604020202020204" pitchFamily="34" charset="0"/>
                <a:ea typeface="MS PGothic" panose="020B0600070205080204" pitchFamily="34" charset="-128"/>
              </a:defRPr>
            </a:lvl1pPr>
            <a:lvl2pPr marL="742950" indent="-285750" defTabSz="749300">
              <a:spcBef>
                <a:spcPct val="20000"/>
              </a:spcBef>
              <a:buChar char="–"/>
              <a:defRPr sz="2400">
                <a:solidFill>
                  <a:schemeClr val="tx2"/>
                </a:solidFill>
                <a:latin typeface="Arial" panose="020B0604020202020204" pitchFamily="34" charset="0"/>
                <a:ea typeface="MS PGothic" panose="020B0600070205080204" pitchFamily="34" charset="-128"/>
              </a:defRPr>
            </a:lvl2pPr>
            <a:lvl3pPr marL="1143000" indent="-228600" defTabSz="749300">
              <a:spcBef>
                <a:spcPct val="20000"/>
              </a:spcBef>
              <a:buChar char="•"/>
              <a:defRPr sz="2000">
                <a:solidFill>
                  <a:schemeClr val="tx1"/>
                </a:solidFill>
                <a:latin typeface="Arial" panose="020B0604020202020204" pitchFamily="34" charset="0"/>
                <a:ea typeface="MS PGothic" panose="020B0600070205080204" pitchFamily="34" charset="-128"/>
              </a:defRPr>
            </a:lvl3pPr>
            <a:lvl4pPr marL="1600200" indent="-228600" defTabSz="749300">
              <a:spcBef>
                <a:spcPct val="20000"/>
              </a:spcBef>
              <a:buChar char="–"/>
              <a:defRPr sz="1600">
                <a:solidFill>
                  <a:schemeClr val="tx1"/>
                </a:solidFill>
                <a:latin typeface="Arial" panose="020B0604020202020204" pitchFamily="34" charset="0"/>
                <a:ea typeface="MS PGothic" panose="020B0600070205080204" pitchFamily="34" charset="-128"/>
              </a:defRPr>
            </a:lvl4pPr>
            <a:lvl5pPr marL="2057400" indent="-228600" defTabSz="749300">
              <a:spcBef>
                <a:spcPct val="20000"/>
              </a:spcBef>
              <a:buChar char="»"/>
              <a:defRPr sz="1600">
                <a:solidFill>
                  <a:schemeClr val="tx1"/>
                </a:solidFill>
                <a:latin typeface="Arial" panose="020B0604020202020204" pitchFamily="34" charset="0"/>
                <a:ea typeface="MS PGothic" panose="020B0600070205080204" pitchFamily="34" charset="-128"/>
              </a:defRPr>
            </a:lvl5pPr>
            <a:lvl6pPr marL="2514600" indent="-228600" defTabSz="74930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6pPr>
            <a:lvl7pPr marL="2971800" indent="-228600" defTabSz="74930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7pPr>
            <a:lvl8pPr marL="3429000" indent="-228600" defTabSz="74930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8pPr>
            <a:lvl9pPr marL="3886200" indent="-228600" defTabSz="74930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9pPr>
          </a:lstStyle>
          <a:p>
            <a:pPr algn="ctr" eaLnBrk="1" hangingPunct="1">
              <a:spcBef>
                <a:spcPct val="50000"/>
              </a:spcBef>
              <a:buFontTx/>
              <a:buNone/>
            </a:pPr>
            <a:r>
              <a:rPr lang="en-US" altLang="fr-FR" sz="9600" b="1" dirty="0">
                <a:solidFill>
                  <a:schemeClr val="bg1"/>
                </a:solidFill>
                <a:latin typeface="Times New Roman" panose="02020603050405020304" pitchFamily="18" charset="0"/>
                <a:cs typeface="Times New Roman" panose="02020603050405020304" pitchFamily="18" charset="0"/>
              </a:rPr>
              <a:t>ANALYSING FACEBOOK LIVE MERCHANTS  </a:t>
            </a:r>
          </a:p>
        </p:txBody>
      </p:sp>
      <p:sp>
        <p:nvSpPr>
          <p:cNvPr id="5123" name="Text Box 471">
            <a:extLst>
              <a:ext uri="{FF2B5EF4-FFF2-40B4-BE49-F238E27FC236}">
                <a16:creationId xmlns:a16="http://schemas.microsoft.com/office/drawing/2014/main" id="{338F301D-DDA2-C8E3-83EE-14426DAA6524}"/>
              </a:ext>
            </a:extLst>
          </p:cNvPr>
          <p:cNvSpPr txBox="1">
            <a:spLocks noChangeArrowheads="1"/>
          </p:cNvSpPr>
          <p:nvPr/>
        </p:nvSpPr>
        <p:spPr bwMode="auto">
          <a:xfrm>
            <a:off x="646113" y="6230938"/>
            <a:ext cx="9321800" cy="444905"/>
          </a:xfrm>
          <a:prstGeom prst="rect">
            <a:avLst/>
          </a:prstGeom>
          <a:solidFill>
            <a:schemeClr val="accent6">
              <a:lumMod val="40000"/>
              <a:lumOff val="60000"/>
            </a:schemeClr>
          </a:solidFill>
          <a:ln>
            <a:solidFill>
              <a:schemeClr val="tx2"/>
            </a:solidFill>
          </a:ln>
        </p:spPr>
        <p:txBody>
          <a:bodyPr lIns="74857" tIns="37421" rIns="74857" bIns="37421">
            <a:spAutoFit/>
          </a:bodyPr>
          <a:lstStyle>
            <a:lvl1pPr defTabSz="749300">
              <a:spcBef>
                <a:spcPct val="20000"/>
              </a:spcBef>
              <a:buChar char="•"/>
              <a:defRPr sz="2400">
                <a:solidFill>
                  <a:schemeClr val="tx2"/>
                </a:solidFill>
                <a:latin typeface="Arial" panose="020B0604020202020204" pitchFamily="34" charset="0"/>
                <a:ea typeface="MS PGothic" panose="020B0600070205080204" pitchFamily="34" charset="-128"/>
              </a:defRPr>
            </a:lvl1pPr>
            <a:lvl2pPr marL="742950" indent="-285750" defTabSz="749300">
              <a:spcBef>
                <a:spcPct val="20000"/>
              </a:spcBef>
              <a:buChar char="–"/>
              <a:defRPr sz="2400">
                <a:solidFill>
                  <a:schemeClr val="tx2"/>
                </a:solidFill>
                <a:latin typeface="Arial" panose="020B0604020202020204" pitchFamily="34" charset="0"/>
                <a:ea typeface="MS PGothic" panose="020B0600070205080204" pitchFamily="34" charset="-128"/>
              </a:defRPr>
            </a:lvl2pPr>
            <a:lvl3pPr marL="1143000" indent="-228600" defTabSz="749300">
              <a:spcBef>
                <a:spcPct val="20000"/>
              </a:spcBef>
              <a:buChar char="•"/>
              <a:defRPr sz="2000">
                <a:solidFill>
                  <a:schemeClr val="tx1"/>
                </a:solidFill>
                <a:latin typeface="Arial" panose="020B0604020202020204" pitchFamily="34" charset="0"/>
                <a:ea typeface="MS PGothic" panose="020B0600070205080204" pitchFamily="34" charset="-128"/>
              </a:defRPr>
            </a:lvl3pPr>
            <a:lvl4pPr marL="1600200" indent="-228600" defTabSz="749300">
              <a:spcBef>
                <a:spcPct val="20000"/>
              </a:spcBef>
              <a:buChar char="–"/>
              <a:defRPr sz="1600">
                <a:solidFill>
                  <a:schemeClr val="tx1"/>
                </a:solidFill>
                <a:latin typeface="Arial" panose="020B0604020202020204" pitchFamily="34" charset="0"/>
                <a:ea typeface="MS PGothic" panose="020B0600070205080204" pitchFamily="34" charset="-128"/>
              </a:defRPr>
            </a:lvl4pPr>
            <a:lvl5pPr marL="2057400" indent="-228600" defTabSz="749300">
              <a:spcBef>
                <a:spcPct val="20000"/>
              </a:spcBef>
              <a:buChar char="»"/>
              <a:defRPr sz="1600">
                <a:solidFill>
                  <a:schemeClr val="tx1"/>
                </a:solidFill>
                <a:latin typeface="Arial" panose="020B0604020202020204" pitchFamily="34" charset="0"/>
                <a:ea typeface="MS PGothic" panose="020B0600070205080204" pitchFamily="34" charset="-128"/>
              </a:defRPr>
            </a:lvl5pPr>
            <a:lvl6pPr marL="2514600" indent="-228600" defTabSz="74930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6pPr>
            <a:lvl7pPr marL="2971800" indent="-228600" defTabSz="74930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7pPr>
            <a:lvl8pPr marL="3429000" indent="-228600" defTabSz="74930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8pPr>
            <a:lvl9pPr marL="3886200" indent="-228600" defTabSz="74930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9pPr>
          </a:lstStyle>
          <a:p>
            <a:pPr algn="ctr">
              <a:spcBef>
                <a:spcPct val="50000"/>
              </a:spcBef>
              <a:buFontTx/>
              <a:buNone/>
              <a:defRPr/>
            </a:pPr>
            <a:r>
              <a:rPr lang="en-US" altLang="fr-FR" b="1" dirty="0">
                <a:latin typeface="Times New Roman" panose="02020603050405020304" pitchFamily="18" charset="0"/>
                <a:cs typeface="Times New Roman" panose="02020603050405020304" pitchFamily="18" charset="0"/>
              </a:rPr>
              <a:t>Introduction</a:t>
            </a:r>
          </a:p>
        </p:txBody>
      </p:sp>
      <p:sp>
        <p:nvSpPr>
          <p:cNvPr id="5124" name="Text Box 472">
            <a:extLst>
              <a:ext uri="{FF2B5EF4-FFF2-40B4-BE49-F238E27FC236}">
                <a16:creationId xmlns:a16="http://schemas.microsoft.com/office/drawing/2014/main" id="{9FC9F666-36AF-2EA4-EE85-F26495427193}"/>
              </a:ext>
            </a:extLst>
          </p:cNvPr>
          <p:cNvSpPr txBox="1">
            <a:spLocks noChangeArrowheads="1"/>
          </p:cNvSpPr>
          <p:nvPr/>
        </p:nvSpPr>
        <p:spPr bwMode="auto">
          <a:xfrm>
            <a:off x="600868" y="6680071"/>
            <a:ext cx="9317038" cy="53186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74995" tIns="374995" rIns="374995" bIns="374995">
            <a:spAutoFit/>
          </a:bodyPr>
          <a:lstStyle>
            <a:lvl1pPr marL="571500" indent="-571500" defTabSz="3600450">
              <a:spcBef>
                <a:spcPct val="20000"/>
              </a:spcBef>
              <a:buChar char="•"/>
              <a:defRPr sz="2400">
                <a:solidFill>
                  <a:schemeClr val="tx2"/>
                </a:solidFill>
                <a:latin typeface="Arial" panose="020B0604020202020204" pitchFamily="34" charset="0"/>
                <a:ea typeface="MS PGothic" panose="020B0600070205080204" pitchFamily="34" charset="-128"/>
              </a:defRPr>
            </a:lvl1pPr>
            <a:lvl2pPr marL="742950" indent="-285750" defTabSz="3600450">
              <a:spcBef>
                <a:spcPct val="20000"/>
              </a:spcBef>
              <a:buChar char="–"/>
              <a:defRPr sz="2400">
                <a:solidFill>
                  <a:schemeClr val="tx2"/>
                </a:solidFill>
                <a:latin typeface="Arial" panose="020B0604020202020204" pitchFamily="34" charset="0"/>
                <a:ea typeface="MS PGothic" panose="020B0600070205080204" pitchFamily="34" charset="-128"/>
              </a:defRPr>
            </a:lvl2pPr>
            <a:lvl3pPr marL="1143000" indent="-228600" defTabSz="3600450">
              <a:spcBef>
                <a:spcPct val="20000"/>
              </a:spcBef>
              <a:buChar char="•"/>
              <a:defRPr sz="2000">
                <a:solidFill>
                  <a:schemeClr val="tx1"/>
                </a:solidFill>
                <a:latin typeface="Arial" panose="020B0604020202020204" pitchFamily="34" charset="0"/>
                <a:ea typeface="MS PGothic" panose="020B0600070205080204" pitchFamily="34" charset="-128"/>
              </a:defRPr>
            </a:lvl3pPr>
            <a:lvl4pPr marL="1600200" indent="-228600" defTabSz="3600450">
              <a:spcBef>
                <a:spcPct val="20000"/>
              </a:spcBef>
              <a:buChar char="–"/>
              <a:defRPr sz="1600">
                <a:solidFill>
                  <a:schemeClr val="tx1"/>
                </a:solidFill>
                <a:latin typeface="Arial" panose="020B0604020202020204" pitchFamily="34" charset="0"/>
                <a:ea typeface="MS PGothic" panose="020B0600070205080204" pitchFamily="34" charset="-128"/>
              </a:defRPr>
            </a:lvl4pPr>
            <a:lvl5pPr marL="2057400" indent="-228600" defTabSz="3600450">
              <a:spcBef>
                <a:spcPct val="20000"/>
              </a:spcBef>
              <a:buChar char="»"/>
              <a:defRPr sz="1600">
                <a:solidFill>
                  <a:schemeClr val="tx1"/>
                </a:solidFill>
                <a:latin typeface="Arial" panose="020B0604020202020204" pitchFamily="34" charset="0"/>
                <a:ea typeface="MS PGothic" panose="020B0600070205080204" pitchFamily="34" charset="-128"/>
              </a:defRPr>
            </a:lvl5pPr>
            <a:lvl6pPr marL="2514600" indent="-228600" defTabSz="360045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6pPr>
            <a:lvl7pPr marL="2971800" indent="-228600" defTabSz="360045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7pPr>
            <a:lvl8pPr marL="3429000" indent="-228600" defTabSz="360045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8pPr>
            <a:lvl9pPr marL="3886200" indent="-228600" defTabSz="360045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9pPr>
          </a:lstStyle>
          <a:p>
            <a:pPr algn="just">
              <a:lnSpc>
                <a:spcPct val="150000"/>
              </a:lnSpc>
              <a:spcBef>
                <a:spcPct val="0"/>
              </a:spcBef>
            </a:pPr>
            <a:r>
              <a:rPr lang="en-US" altLang="en-US" sz="2000" dirty="0">
                <a:solidFill>
                  <a:srgbClr val="000000"/>
                </a:solidFill>
                <a:latin typeface="Times New Roman" panose="02020603050405020304" pitchFamily="18" charset="0"/>
              </a:rPr>
              <a:t>This Python project explores the commitment examples of Facebook Live merchants in Thailand, utilizing a dataset that incorporates pointers like as reactions, remarks, and offers. </a:t>
            </a:r>
          </a:p>
          <a:p>
            <a:pPr algn="just">
              <a:lnSpc>
                <a:spcPct val="150000"/>
              </a:lnSpc>
              <a:spcBef>
                <a:spcPct val="0"/>
              </a:spcBef>
            </a:pPr>
            <a:endParaRPr lang="en-US" altLang="en-US" sz="2000" dirty="0">
              <a:solidFill>
                <a:srgbClr val="000000"/>
              </a:solidFill>
              <a:latin typeface="Times New Roman" panose="02020603050405020304" pitchFamily="18" charset="0"/>
            </a:endParaRPr>
          </a:p>
          <a:p>
            <a:pPr algn="just">
              <a:lnSpc>
                <a:spcPct val="150000"/>
              </a:lnSpc>
              <a:spcBef>
                <a:spcPct val="0"/>
              </a:spcBef>
            </a:pPr>
            <a:r>
              <a:rPr lang="en-US" altLang="en-US" sz="2000" dirty="0">
                <a:solidFill>
                  <a:srgbClr val="000000"/>
                </a:solidFill>
                <a:latin typeface="Times New Roman" panose="02020603050405020304" pitchFamily="18" charset="0"/>
              </a:rPr>
              <a:t>The principal stage is information stacking, in which we use pandas to import the dataset, do a central measurable examination, and check for missing qualities. </a:t>
            </a:r>
          </a:p>
          <a:p>
            <a:pPr algn="just">
              <a:lnSpc>
                <a:spcPct val="150000"/>
              </a:lnSpc>
              <a:spcBef>
                <a:spcPct val="0"/>
              </a:spcBef>
            </a:pPr>
            <a:endParaRPr lang="en-US" altLang="en-US" sz="2000" dirty="0">
              <a:solidFill>
                <a:srgbClr val="000000"/>
              </a:solidFill>
              <a:latin typeface="Times New Roman" panose="02020603050405020304" pitchFamily="18" charset="0"/>
            </a:endParaRPr>
          </a:p>
          <a:p>
            <a:pPr algn="just">
              <a:lnSpc>
                <a:spcPct val="150000"/>
              </a:lnSpc>
              <a:spcBef>
                <a:spcPct val="0"/>
              </a:spcBef>
            </a:pPr>
            <a:r>
              <a:rPr lang="en-US" altLang="en-US" sz="2000" dirty="0">
                <a:solidFill>
                  <a:srgbClr val="000000"/>
                </a:solidFill>
                <a:latin typeface="Times New Roman" panose="02020603050405020304" pitchFamily="18" charset="0"/>
              </a:rPr>
              <a:t>Following that, a bunching examination utilizing K-implies, utilizing factors like reactions, criticism, and offers to identify patterns in dealer movement.</a:t>
            </a:r>
          </a:p>
        </p:txBody>
      </p:sp>
      <p:sp>
        <p:nvSpPr>
          <p:cNvPr id="5125" name="Text Box 473">
            <a:extLst>
              <a:ext uri="{FF2B5EF4-FFF2-40B4-BE49-F238E27FC236}">
                <a16:creationId xmlns:a16="http://schemas.microsoft.com/office/drawing/2014/main" id="{8F63B2AA-8368-F5CA-9F9C-733BBFE84B66}"/>
              </a:ext>
            </a:extLst>
          </p:cNvPr>
          <p:cNvSpPr txBox="1">
            <a:spLocks noChangeArrowheads="1"/>
          </p:cNvSpPr>
          <p:nvPr/>
        </p:nvSpPr>
        <p:spPr bwMode="auto">
          <a:xfrm>
            <a:off x="650875" y="12126716"/>
            <a:ext cx="9321800" cy="444905"/>
          </a:xfrm>
          <a:prstGeom prst="rect">
            <a:avLst/>
          </a:prstGeom>
          <a:solidFill>
            <a:schemeClr val="accent6">
              <a:lumMod val="40000"/>
              <a:lumOff val="60000"/>
            </a:schemeClr>
          </a:solidFill>
          <a:ln>
            <a:solidFill>
              <a:schemeClr val="tx2"/>
            </a:solidFill>
          </a:ln>
        </p:spPr>
        <p:txBody>
          <a:bodyPr lIns="74857" tIns="37421" rIns="74857" bIns="37421">
            <a:spAutoFit/>
          </a:bodyPr>
          <a:lstStyle>
            <a:lvl1pPr defTabSz="749300">
              <a:spcBef>
                <a:spcPct val="20000"/>
              </a:spcBef>
              <a:buChar char="•"/>
              <a:defRPr sz="2400">
                <a:solidFill>
                  <a:schemeClr val="tx2"/>
                </a:solidFill>
                <a:latin typeface="Arial" panose="020B0604020202020204" pitchFamily="34" charset="0"/>
                <a:ea typeface="MS PGothic" panose="020B0600070205080204" pitchFamily="34" charset="-128"/>
              </a:defRPr>
            </a:lvl1pPr>
            <a:lvl2pPr marL="742950" indent="-285750" defTabSz="749300">
              <a:spcBef>
                <a:spcPct val="20000"/>
              </a:spcBef>
              <a:buChar char="–"/>
              <a:defRPr sz="2400">
                <a:solidFill>
                  <a:schemeClr val="tx2"/>
                </a:solidFill>
                <a:latin typeface="Arial" panose="020B0604020202020204" pitchFamily="34" charset="0"/>
                <a:ea typeface="MS PGothic" panose="020B0600070205080204" pitchFamily="34" charset="-128"/>
              </a:defRPr>
            </a:lvl2pPr>
            <a:lvl3pPr marL="1143000" indent="-228600" defTabSz="749300">
              <a:spcBef>
                <a:spcPct val="20000"/>
              </a:spcBef>
              <a:buChar char="•"/>
              <a:defRPr sz="2000">
                <a:solidFill>
                  <a:schemeClr val="tx1"/>
                </a:solidFill>
                <a:latin typeface="Arial" panose="020B0604020202020204" pitchFamily="34" charset="0"/>
                <a:ea typeface="MS PGothic" panose="020B0600070205080204" pitchFamily="34" charset="-128"/>
              </a:defRPr>
            </a:lvl3pPr>
            <a:lvl4pPr marL="1600200" indent="-228600" defTabSz="749300">
              <a:spcBef>
                <a:spcPct val="20000"/>
              </a:spcBef>
              <a:buChar char="–"/>
              <a:defRPr sz="1600">
                <a:solidFill>
                  <a:schemeClr val="tx1"/>
                </a:solidFill>
                <a:latin typeface="Arial" panose="020B0604020202020204" pitchFamily="34" charset="0"/>
                <a:ea typeface="MS PGothic" panose="020B0600070205080204" pitchFamily="34" charset="-128"/>
              </a:defRPr>
            </a:lvl4pPr>
            <a:lvl5pPr marL="2057400" indent="-228600" defTabSz="749300">
              <a:spcBef>
                <a:spcPct val="20000"/>
              </a:spcBef>
              <a:buChar char="»"/>
              <a:defRPr sz="1600">
                <a:solidFill>
                  <a:schemeClr val="tx1"/>
                </a:solidFill>
                <a:latin typeface="Arial" panose="020B0604020202020204" pitchFamily="34" charset="0"/>
                <a:ea typeface="MS PGothic" panose="020B0600070205080204" pitchFamily="34" charset="-128"/>
              </a:defRPr>
            </a:lvl5pPr>
            <a:lvl6pPr marL="2514600" indent="-228600" defTabSz="74930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6pPr>
            <a:lvl7pPr marL="2971800" indent="-228600" defTabSz="74930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7pPr>
            <a:lvl8pPr marL="3429000" indent="-228600" defTabSz="74930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8pPr>
            <a:lvl9pPr marL="3886200" indent="-228600" defTabSz="74930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9pPr>
          </a:lstStyle>
          <a:p>
            <a:pPr algn="ctr">
              <a:spcBef>
                <a:spcPct val="0"/>
              </a:spcBef>
              <a:buFontTx/>
              <a:buNone/>
              <a:defRPr/>
            </a:pPr>
            <a:r>
              <a:rPr lang="en-US" altLang="en-US" b="1" dirty="0">
                <a:latin typeface="Times New Roman" panose="02020603050405020304" pitchFamily="18" charset="0"/>
              </a:rPr>
              <a:t>Aims and Objectives</a:t>
            </a:r>
            <a:endParaRPr lang="en-US" altLang="en-US" b="1" dirty="0"/>
          </a:p>
        </p:txBody>
      </p:sp>
      <p:sp>
        <p:nvSpPr>
          <p:cNvPr id="5127" name="Text Box 490">
            <a:extLst>
              <a:ext uri="{FF2B5EF4-FFF2-40B4-BE49-F238E27FC236}">
                <a16:creationId xmlns:a16="http://schemas.microsoft.com/office/drawing/2014/main" id="{D7562F6E-E14B-5217-7B3E-BE494AE69697}"/>
              </a:ext>
            </a:extLst>
          </p:cNvPr>
          <p:cNvSpPr txBox="1">
            <a:spLocks noChangeArrowheads="1"/>
          </p:cNvSpPr>
          <p:nvPr/>
        </p:nvSpPr>
        <p:spPr bwMode="auto">
          <a:xfrm>
            <a:off x="669926" y="23244888"/>
            <a:ext cx="9315450" cy="444905"/>
          </a:xfrm>
          <a:prstGeom prst="rect">
            <a:avLst/>
          </a:prstGeom>
          <a:solidFill>
            <a:schemeClr val="accent6">
              <a:lumMod val="40000"/>
              <a:lumOff val="60000"/>
            </a:schemeClr>
          </a:solidFill>
          <a:ln>
            <a:solidFill>
              <a:schemeClr val="tx2"/>
            </a:solidFill>
          </a:ln>
        </p:spPr>
        <p:txBody>
          <a:bodyPr lIns="74857" tIns="37421" rIns="74857" bIns="37421">
            <a:spAutoFit/>
          </a:bodyPr>
          <a:lstStyle>
            <a:lvl1pPr defTabSz="749300">
              <a:spcBef>
                <a:spcPct val="20000"/>
              </a:spcBef>
              <a:buChar char="•"/>
              <a:defRPr sz="2400">
                <a:solidFill>
                  <a:schemeClr val="tx2"/>
                </a:solidFill>
                <a:latin typeface="Arial" panose="020B0604020202020204" pitchFamily="34" charset="0"/>
                <a:ea typeface="MS PGothic" panose="020B0600070205080204" pitchFamily="34" charset="-128"/>
              </a:defRPr>
            </a:lvl1pPr>
            <a:lvl2pPr marL="742950" indent="-285750" defTabSz="749300">
              <a:spcBef>
                <a:spcPct val="20000"/>
              </a:spcBef>
              <a:buChar char="–"/>
              <a:defRPr sz="2400">
                <a:solidFill>
                  <a:schemeClr val="tx2"/>
                </a:solidFill>
                <a:latin typeface="Arial" panose="020B0604020202020204" pitchFamily="34" charset="0"/>
                <a:ea typeface="MS PGothic" panose="020B0600070205080204" pitchFamily="34" charset="-128"/>
              </a:defRPr>
            </a:lvl2pPr>
            <a:lvl3pPr marL="1143000" indent="-228600" defTabSz="749300">
              <a:spcBef>
                <a:spcPct val="20000"/>
              </a:spcBef>
              <a:buChar char="•"/>
              <a:defRPr sz="2000">
                <a:solidFill>
                  <a:schemeClr val="tx1"/>
                </a:solidFill>
                <a:latin typeface="Arial" panose="020B0604020202020204" pitchFamily="34" charset="0"/>
                <a:ea typeface="MS PGothic" panose="020B0600070205080204" pitchFamily="34" charset="-128"/>
              </a:defRPr>
            </a:lvl3pPr>
            <a:lvl4pPr marL="1600200" indent="-228600" defTabSz="749300">
              <a:spcBef>
                <a:spcPct val="20000"/>
              </a:spcBef>
              <a:buChar char="–"/>
              <a:defRPr sz="1600">
                <a:solidFill>
                  <a:schemeClr val="tx1"/>
                </a:solidFill>
                <a:latin typeface="Arial" panose="020B0604020202020204" pitchFamily="34" charset="0"/>
                <a:ea typeface="MS PGothic" panose="020B0600070205080204" pitchFamily="34" charset="-128"/>
              </a:defRPr>
            </a:lvl4pPr>
            <a:lvl5pPr marL="2057400" indent="-228600" defTabSz="749300">
              <a:spcBef>
                <a:spcPct val="20000"/>
              </a:spcBef>
              <a:buChar char="»"/>
              <a:defRPr sz="1600">
                <a:solidFill>
                  <a:schemeClr val="tx1"/>
                </a:solidFill>
                <a:latin typeface="Arial" panose="020B0604020202020204" pitchFamily="34" charset="0"/>
                <a:ea typeface="MS PGothic" panose="020B0600070205080204" pitchFamily="34" charset="-128"/>
              </a:defRPr>
            </a:lvl5pPr>
            <a:lvl6pPr marL="2514600" indent="-228600" defTabSz="74930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6pPr>
            <a:lvl7pPr marL="2971800" indent="-228600" defTabSz="74930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7pPr>
            <a:lvl8pPr marL="3429000" indent="-228600" defTabSz="74930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8pPr>
            <a:lvl9pPr marL="3886200" indent="-228600" defTabSz="74930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9pPr>
          </a:lstStyle>
          <a:p>
            <a:pPr algn="ctr">
              <a:spcBef>
                <a:spcPct val="50000"/>
              </a:spcBef>
              <a:buFontTx/>
              <a:buNone/>
              <a:defRPr/>
            </a:pPr>
            <a:r>
              <a:rPr lang="en-US" altLang="en-US" b="1">
                <a:latin typeface="Times New Roman" panose="02020603050405020304" pitchFamily="18" charset="0"/>
              </a:rPr>
              <a:t>Background</a:t>
            </a:r>
            <a:endParaRPr lang="en-US" altLang="fr-FR" b="1">
              <a:latin typeface="Arial Narrow" panose="020B0606020202030204" pitchFamily="34" charset="0"/>
            </a:endParaRPr>
          </a:p>
        </p:txBody>
      </p:sp>
      <p:sp>
        <p:nvSpPr>
          <p:cNvPr id="5128" name="Text Box 491">
            <a:extLst>
              <a:ext uri="{FF2B5EF4-FFF2-40B4-BE49-F238E27FC236}">
                <a16:creationId xmlns:a16="http://schemas.microsoft.com/office/drawing/2014/main" id="{1AD1BC33-699E-19EF-D5EA-B24ACDEF57FB}"/>
              </a:ext>
            </a:extLst>
          </p:cNvPr>
          <p:cNvSpPr txBox="1">
            <a:spLocks noChangeArrowheads="1"/>
          </p:cNvSpPr>
          <p:nvPr/>
        </p:nvSpPr>
        <p:spPr bwMode="auto">
          <a:xfrm>
            <a:off x="669926" y="23467341"/>
            <a:ext cx="9267826" cy="94736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74995" tIns="374995" rIns="374995" bIns="374995">
            <a:spAutoFit/>
          </a:bodyPr>
          <a:lstStyle>
            <a:lvl1pPr marL="571500" indent="-571500" defTabSz="3600450">
              <a:spcBef>
                <a:spcPct val="20000"/>
              </a:spcBef>
              <a:buChar char="•"/>
              <a:defRPr sz="2400">
                <a:solidFill>
                  <a:schemeClr val="tx2"/>
                </a:solidFill>
                <a:latin typeface="Arial" panose="020B0604020202020204" pitchFamily="34" charset="0"/>
                <a:ea typeface="MS PGothic" panose="020B0600070205080204" pitchFamily="34" charset="-128"/>
              </a:defRPr>
            </a:lvl1pPr>
            <a:lvl2pPr marL="742950" indent="-285750" defTabSz="3600450">
              <a:spcBef>
                <a:spcPct val="20000"/>
              </a:spcBef>
              <a:buChar char="–"/>
              <a:defRPr sz="2400">
                <a:solidFill>
                  <a:schemeClr val="tx2"/>
                </a:solidFill>
                <a:latin typeface="Arial" panose="020B0604020202020204" pitchFamily="34" charset="0"/>
                <a:ea typeface="MS PGothic" panose="020B0600070205080204" pitchFamily="34" charset="-128"/>
              </a:defRPr>
            </a:lvl2pPr>
            <a:lvl3pPr marL="1143000" indent="-228600" defTabSz="3600450">
              <a:spcBef>
                <a:spcPct val="20000"/>
              </a:spcBef>
              <a:buChar char="•"/>
              <a:defRPr sz="2000">
                <a:solidFill>
                  <a:schemeClr val="tx1"/>
                </a:solidFill>
                <a:latin typeface="Arial" panose="020B0604020202020204" pitchFamily="34" charset="0"/>
                <a:ea typeface="MS PGothic" panose="020B0600070205080204" pitchFamily="34" charset="-128"/>
              </a:defRPr>
            </a:lvl3pPr>
            <a:lvl4pPr marL="1600200" indent="-228600" defTabSz="3600450">
              <a:spcBef>
                <a:spcPct val="20000"/>
              </a:spcBef>
              <a:buChar char="–"/>
              <a:defRPr sz="1600">
                <a:solidFill>
                  <a:schemeClr val="tx1"/>
                </a:solidFill>
                <a:latin typeface="Arial" panose="020B0604020202020204" pitchFamily="34" charset="0"/>
                <a:ea typeface="MS PGothic" panose="020B0600070205080204" pitchFamily="34" charset="-128"/>
              </a:defRPr>
            </a:lvl4pPr>
            <a:lvl5pPr marL="2057400" indent="-228600" defTabSz="3600450">
              <a:spcBef>
                <a:spcPct val="20000"/>
              </a:spcBef>
              <a:buChar char="»"/>
              <a:defRPr sz="1600">
                <a:solidFill>
                  <a:schemeClr val="tx1"/>
                </a:solidFill>
                <a:latin typeface="Arial" panose="020B0604020202020204" pitchFamily="34" charset="0"/>
                <a:ea typeface="MS PGothic" panose="020B0600070205080204" pitchFamily="34" charset="-128"/>
              </a:defRPr>
            </a:lvl5pPr>
            <a:lvl6pPr marL="2514600" indent="-228600" defTabSz="360045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6pPr>
            <a:lvl7pPr marL="2971800" indent="-228600" defTabSz="360045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7pPr>
            <a:lvl8pPr marL="3429000" indent="-228600" defTabSz="360045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8pPr>
            <a:lvl9pPr marL="3886200" indent="-228600" defTabSz="360045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9pPr>
          </a:lstStyle>
          <a:p>
            <a:pPr algn="just">
              <a:lnSpc>
                <a:spcPct val="150000"/>
              </a:lnSpc>
              <a:spcBef>
                <a:spcPts val="0"/>
              </a:spcBef>
              <a:spcAft>
                <a:spcPts val="0"/>
              </a:spcAft>
            </a:pPr>
            <a:endParaRPr lang="en-US" sz="2000" dirty="0">
              <a:effectLst/>
              <a:latin typeface="Times New Roman" panose="02020603050405020304" pitchFamily="18" charset="0"/>
              <a:ea typeface="Times New Roman" panose="02020603050405020304" pitchFamily="18" charset="0"/>
            </a:endParaRPr>
          </a:p>
          <a:p>
            <a:pPr algn="just">
              <a:lnSpc>
                <a:spcPct val="150000"/>
              </a:lnSpc>
              <a:spcBef>
                <a:spcPts val="0"/>
              </a:spcBef>
              <a:spcAft>
                <a:spcPts val="0"/>
              </a:spcAft>
            </a:pPr>
            <a:r>
              <a:rPr lang="en-US" sz="2000" dirty="0">
                <a:effectLst/>
                <a:latin typeface="Times New Roman" panose="02020603050405020304" pitchFamily="18" charset="0"/>
                <a:ea typeface="Times New Roman" panose="02020603050405020304" pitchFamily="18" charset="0"/>
              </a:rPr>
              <a:t>In the advanced age, virtual entertainment networks assume a significant part in associating individuals, passing on data, and empowering contributions.</a:t>
            </a:r>
          </a:p>
          <a:p>
            <a:pPr algn="just">
              <a:lnSpc>
                <a:spcPct val="150000"/>
              </a:lnSpc>
              <a:spcBef>
                <a:spcPts val="0"/>
              </a:spcBef>
              <a:spcAft>
                <a:spcPts val="0"/>
              </a:spcAft>
            </a:pPr>
            <a:endParaRPr lang="en-US" sz="2000" dirty="0">
              <a:effectLst/>
              <a:latin typeface="Times New Roman" panose="02020603050405020304" pitchFamily="18" charset="0"/>
              <a:ea typeface="Times New Roman" panose="02020603050405020304" pitchFamily="18" charset="0"/>
            </a:endParaRPr>
          </a:p>
          <a:p>
            <a:pPr algn="just">
              <a:lnSpc>
                <a:spcPct val="150000"/>
              </a:lnSpc>
              <a:spcBef>
                <a:spcPts val="0"/>
              </a:spcBef>
              <a:spcAft>
                <a:spcPts val="0"/>
              </a:spcAft>
            </a:pPr>
            <a:r>
              <a:rPr lang="en-US" sz="2000" dirty="0">
                <a:effectLst/>
                <a:latin typeface="Times New Roman" panose="02020603050405020304" pitchFamily="18" charset="0"/>
                <a:ea typeface="Times New Roman" panose="02020603050405020304" pitchFamily="18" charset="0"/>
              </a:rPr>
              <a:t> Understanding client conduct and in general commitment designs across these stages is basic for associations, advertisers, and analysts hoping to improve their substance and effort drives (Liu </a:t>
            </a:r>
            <a:r>
              <a:rPr lang="en-US" sz="2000" i="1" dirty="0">
                <a:effectLst/>
                <a:latin typeface="Times New Roman" panose="02020603050405020304" pitchFamily="18" charset="0"/>
                <a:ea typeface="Times New Roman" panose="02020603050405020304" pitchFamily="18" charset="0"/>
              </a:rPr>
              <a:t>et al.</a:t>
            </a:r>
            <a:r>
              <a:rPr lang="en-US" sz="2000" dirty="0">
                <a:effectLst/>
                <a:latin typeface="Times New Roman" panose="02020603050405020304" pitchFamily="18" charset="0"/>
                <a:ea typeface="Times New Roman" panose="02020603050405020304" pitchFamily="18" charset="0"/>
              </a:rPr>
              <a:t> 2023). </a:t>
            </a:r>
          </a:p>
          <a:p>
            <a:pPr algn="just">
              <a:lnSpc>
                <a:spcPct val="150000"/>
              </a:lnSpc>
              <a:spcBef>
                <a:spcPts val="0"/>
              </a:spcBef>
              <a:spcAft>
                <a:spcPts val="0"/>
              </a:spcAft>
            </a:pPr>
            <a:endParaRPr lang="en-US" sz="2000" dirty="0">
              <a:effectLst/>
              <a:latin typeface="Times New Roman" panose="02020603050405020304" pitchFamily="18" charset="0"/>
              <a:ea typeface="Times New Roman" panose="02020603050405020304" pitchFamily="18" charset="0"/>
            </a:endParaRPr>
          </a:p>
          <a:p>
            <a:pPr algn="just">
              <a:lnSpc>
                <a:spcPct val="150000"/>
              </a:lnSpc>
              <a:spcBef>
                <a:spcPts val="0"/>
              </a:spcBef>
              <a:spcAft>
                <a:spcPts val="0"/>
              </a:spcAft>
            </a:pPr>
            <a:r>
              <a:rPr lang="en-US" sz="2000" dirty="0">
                <a:effectLst/>
                <a:latin typeface="Times New Roman" panose="02020603050405020304" pitchFamily="18" charset="0"/>
                <a:ea typeface="Times New Roman" panose="02020603050405020304" pitchFamily="18" charset="0"/>
              </a:rPr>
              <a:t>The dataset being referred to includes data on client reactions, input, and offers for postings on an interpersonal interaction site. </a:t>
            </a:r>
          </a:p>
          <a:p>
            <a:pPr algn="just">
              <a:lnSpc>
                <a:spcPct val="150000"/>
              </a:lnSpc>
              <a:spcBef>
                <a:spcPts val="0"/>
              </a:spcBef>
              <a:spcAft>
                <a:spcPts val="0"/>
              </a:spcAft>
            </a:pPr>
            <a:endParaRPr lang="en-US" sz="2000" dirty="0">
              <a:effectLst/>
              <a:latin typeface="Times New Roman" panose="02020603050405020304" pitchFamily="18" charset="0"/>
              <a:ea typeface="Times New Roman" panose="02020603050405020304" pitchFamily="18" charset="0"/>
            </a:endParaRPr>
          </a:p>
          <a:p>
            <a:pPr algn="just">
              <a:lnSpc>
                <a:spcPct val="150000"/>
              </a:lnSpc>
              <a:spcBef>
                <a:spcPts val="0"/>
              </a:spcBef>
              <a:spcAft>
                <a:spcPts val="0"/>
              </a:spcAft>
            </a:pPr>
            <a:r>
              <a:rPr lang="en-US" sz="2000" dirty="0">
                <a:effectLst/>
                <a:latin typeface="Times New Roman" panose="02020603050405020304" pitchFamily="18" charset="0"/>
                <a:ea typeface="Times New Roman" panose="02020603050405020304" pitchFamily="18" charset="0"/>
              </a:rPr>
              <a:t>The principal period of information investigation looks to give measurable experiences and recognize likely issues, like missing numbers. </a:t>
            </a:r>
          </a:p>
          <a:p>
            <a:pPr algn="just">
              <a:lnSpc>
                <a:spcPct val="150000"/>
              </a:lnSpc>
              <a:spcBef>
                <a:spcPts val="0"/>
              </a:spcBef>
              <a:spcAft>
                <a:spcPts val="0"/>
              </a:spcAft>
            </a:pPr>
            <a:endParaRPr lang="en-US" sz="2000" dirty="0">
              <a:effectLst/>
              <a:latin typeface="Times New Roman" panose="02020603050405020304" pitchFamily="18" charset="0"/>
              <a:ea typeface="Times New Roman" panose="02020603050405020304" pitchFamily="18" charset="0"/>
            </a:endParaRPr>
          </a:p>
          <a:p>
            <a:pPr algn="just">
              <a:lnSpc>
                <a:spcPct val="150000"/>
              </a:lnSpc>
              <a:spcBef>
                <a:spcPts val="0"/>
              </a:spcBef>
              <a:spcAft>
                <a:spcPts val="0"/>
              </a:spcAft>
            </a:pPr>
            <a:r>
              <a:rPr lang="en-US" sz="2000" dirty="0">
                <a:effectLst/>
                <a:latin typeface="Times New Roman" panose="02020603050405020304" pitchFamily="18" charset="0"/>
                <a:ea typeface="Times New Roman" panose="02020603050405020304" pitchFamily="18" charset="0"/>
              </a:rPr>
              <a:t>Thus, clustering strategies, strikingly K-means, might be utilized to find basic examples in client association measures. </a:t>
            </a:r>
          </a:p>
          <a:p>
            <a:pPr algn="just">
              <a:lnSpc>
                <a:spcPct val="150000"/>
              </a:lnSpc>
              <a:spcBef>
                <a:spcPts val="0"/>
              </a:spcBef>
              <a:spcAft>
                <a:spcPts val="0"/>
              </a:spcAft>
            </a:pPr>
            <a:endParaRPr lang="en-US" sz="2000" dirty="0">
              <a:effectLst/>
              <a:latin typeface="Times New Roman" panose="02020603050405020304" pitchFamily="18" charset="0"/>
              <a:ea typeface="Times New Roman" panose="02020603050405020304" pitchFamily="18" charset="0"/>
            </a:endParaRPr>
          </a:p>
          <a:p>
            <a:pPr algn="just">
              <a:lnSpc>
                <a:spcPct val="150000"/>
              </a:lnSpc>
              <a:spcBef>
                <a:spcPts val="0"/>
              </a:spcBef>
              <a:spcAft>
                <a:spcPts val="0"/>
              </a:spcAft>
            </a:pPr>
            <a:r>
              <a:rPr lang="en-US" sz="2000" dirty="0">
                <a:effectLst/>
                <a:latin typeface="Times New Roman" panose="02020603050405020304" pitchFamily="18" charset="0"/>
                <a:ea typeface="Times New Roman" panose="02020603050405020304" pitchFamily="18" charset="0"/>
              </a:rPr>
              <a:t>Normalizing information and utilizing group marks make it more straightforward to imagine different client fragments. </a:t>
            </a:r>
          </a:p>
        </p:txBody>
      </p:sp>
      <p:sp>
        <p:nvSpPr>
          <p:cNvPr id="5129" name="Text Box 495">
            <a:extLst>
              <a:ext uri="{FF2B5EF4-FFF2-40B4-BE49-F238E27FC236}">
                <a16:creationId xmlns:a16="http://schemas.microsoft.com/office/drawing/2014/main" id="{F88B2B8F-91D6-1A51-484E-CB3C6DC1F8A2}"/>
              </a:ext>
            </a:extLst>
          </p:cNvPr>
          <p:cNvSpPr txBox="1">
            <a:spLocks noChangeArrowheads="1"/>
          </p:cNvSpPr>
          <p:nvPr/>
        </p:nvSpPr>
        <p:spPr bwMode="auto">
          <a:xfrm>
            <a:off x="10453688" y="6230938"/>
            <a:ext cx="9320212" cy="563207"/>
          </a:xfrm>
          <a:prstGeom prst="rect">
            <a:avLst/>
          </a:prstGeom>
          <a:solidFill>
            <a:schemeClr val="accent6">
              <a:lumMod val="40000"/>
              <a:lumOff val="60000"/>
            </a:schemeClr>
          </a:solidFill>
          <a:ln>
            <a:solidFill>
              <a:schemeClr val="tx2"/>
            </a:solidFill>
          </a:ln>
        </p:spPr>
        <p:txBody>
          <a:bodyPr lIns="74857" tIns="37421" rIns="74857" bIns="37421">
            <a:spAutoFit/>
          </a:bodyPr>
          <a:lstStyle>
            <a:lvl1pPr defTabSz="749300">
              <a:spcBef>
                <a:spcPct val="20000"/>
              </a:spcBef>
              <a:buChar char="•"/>
              <a:defRPr sz="2400">
                <a:solidFill>
                  <a:schemeClr val="tx2"/>
                </a:solidFill>
                <a:latin typeface="Arial" panose="020B0604020202020204" pitchFamily="34" charset="0"/>
                <a:ea typeface="MS PGothic" panose="020B0600070205080204" pitchFamily="34" charset="-128"/>
              </a:defRPr>
            </a:lvl1pPr>
            <a:lvl2pPr marL="742950" indent="-285750" defTabSz="749300">
              <a:spcBef>
                <a:spcPct val="20000"/>
              </a:spcBef>
              <a:buChar char="–"/>
              <a:defRPr sz="2400">
                <a:solidFill>
                  <a:schemeClr val="tx2"/>
                </a:solidFill>
                <a:latin typeface="Arial" panose="020B0604020202020204" pitchFamily="34" charset="0"/>
                <a:ea typeface="MS PGothic" panose="020B0600070205080204" pitchFamily="34" charset="-128"/>
              </a:defRPr>
            </a:lvl2pPr>
            <a:lvl3pPr marL="1143000" indent="-228600" defTabSz="749300">
              <a:spcBef>
                <a:spcPct val="20000"/>
              </a:spcBef>
              <a:buChar char="•"/>
              <a:defRPr sz="2000">
                <a:solidFill>
                  <a:schemeClr val="tx1"/>
                </a:solidFill>
                <a:latin typeface="Arial" panose="020B0604020202020204" pitchFamily="34" charset="0"/>
                <a:ea typeface="MS PGothic" panose="020B0600070205080204" pitchFamily="34" charset="-128"/>
              </a:defRPr>
            </a:lvl3pPr>
            <a:lvl4pPr marL="1600200" indent="-228600" defTabSz="749300">
              <a:spcBef>
                <a:spcPct val="20000"/>
              </a:spcBef>
              <a:buChar char="–"/>
              <a:defRPr sz="1600">
                <a:solidFill>
                  <a:schemeClr val="tx1"/>
                </a:solidFill>
                <a:latin typeface="Arial" panose="020B0604020202020204" pitchFamily="34" charset="0"/>
                <a:ea typeface="MS PGothic" panose="020B0600070205080204" pitchFamily="34" charset="-128"/>
              </a:defRPr>
            </a:lvl4pPr>
            <a:lvl5pPr marL="2057400" indent="-228600" defTabSz="749300">
              <a:spcBef>
                <a:spcPct val="20000"/>
              </a:spcBef>
              <a:buChar char="»"/>
              <a:defRPr sz="1600">
                <a:solidFill>
                  <a:schemeClr val="tx1"/>
                </a:solidFill>
                <a:latin typeface="Arial" panose="020B0604020202020204" pitchFamily="34" charset="0"/>
                <a:ea typeface="MS PGothic" panose="020B0600070205080204" pitchFamily="34" charset="-128"/>
              </a:defRPr>
            </a:lvl5pPr>
            <a:lvl6pPr marL="2514600" indent="-228600" defTabSz="74930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6pPr>
            <a:lvl7pPr marL="2971800" indent="-228600" defTabSz="74930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7pPr>
            <a:lvl8pPr marL="3429000" indent="-228600" defTabSz="74930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8pPr>
            <a:lvl9pPr marL="3886200" indent="-228600" defTabSz="74930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9pPr>
          </a:lstStyle>
          <a:p>
            <a:pPr algn="ctr">
              <a:lnSpc>
                <a:spcPct val="150000"/>
              </a:lnSpc>
              <a:spcBef>
                <a:spcPts val="0"/>
              </a:spcBef>
              <a:spcAft>
                <a:spcPts val="0"/>
              </a:spcAft>
              <a:buFontTx/>
              <a:buNone/>
              <a:defRPr/>
            </a:pPr>
            <a:r>
              <a:rPr lang="en-US" b="1" kern="0" dirty="0">
                <a:latin typeface="Times New Roman" panose="02020603050405020304" pitchFamily="18" charset="0"/>
              </a:rPr>
              <a:t>Result Analysis</a:t>
            </a:r>
          </a:p>
        </p:txBody>
      </p:sp>
      <p:sp>
        <p:nvSpPr>
          <p:cNvPr id="5130" name="Text Box 496">
            <a:extLst>
              <a:ext uri="{FF2B5EF4-FFF2-40B4-BE49-F238E27FC236}">
                <a16:creationId xmlns:a16="http://schemas.microsoft.com/office/drawing/2014/main" id="{54735C94-C35E-575D-EEA3-95A6D1217C3B}"/>
              </a:ext>
            </a:extLst>
          </p:cNvPr>
          <p:cNvSpPr txBox="1">
            <a:spLocks noChangeArrowheads="1"/>
          </p:cNvSpPr>
          <p:nvPr/>
        </p:nvSpPr>
        <p:spPr bwMode="auto">
          <a:xfrm>
            <a:off x="10536237" y="7898016"/>
            <a:ext cx="9272588" cy="18614575"/>
          </a:xfrm>
          <a:prstGeom prst="rect">
            <a:avLst/>
          </a:prstGeom>
          <a:noFill/>
          <a:ln>
            <a:noFill/>
          </a:ln>
        </p:spPr>
        <p:txBody>
          <a:bodyPr wrap="square" lIns="374995" tIns="374995" rIns="374995" bIns="374995">
            <a:spAutoFit/>
          </a:bodyPr>
          <a:lstStyle>
            <a:lvl1pPr defTabSz="3600450">
              <a:spcBef>
                <a:spcPct val="20000"/>
              </a:spcBef>
              <a:buChar char="•"/>
              <a:defRPr sz="2400">
                <a:solidFill>
                  <a:schemeClr val="tx2"/>
                </a:solidFill>
                <a:latin typeface="Arial" panose="020B0604020202020204" pitchFamily="34" charset="0"/>
                <a:ea typeface="MS PGothic" panose="020B0600070205080204" pitchFamily="34" charset="-128"/>
              </a:defRPr>
            </a:lvl1pPr>
            <a:lvl2pPr marL="742950" indent="-285750" defTabSz="3600450">
              <a:spcBef>
                <a:spcPct val="20000"/>
              </a:spcBef>
              <a:buChar char="–"/>
              <a:defRPr sz="2400">
                <a:solidFill>
                  <a:schemeClr val="tx2"/>
                </a:solidFill>
                <a:latin typeface="Arial" panose="020B0604020202020204" pitchFamily="34" charset="0"/>
                <a:ea typeface="MS PGothic" panose="020B0600070205080204" pitchFamily="34" charset="-128"/>
              </a:defRPr>
            </a:lvl2pPr>
            <a:lvl3pPr marL="1143000" indent="-228600" defTabSz="3600450">
              <a:spcBef>
                <a:spcPct val="20000"/>
              </a:spcBef>
              <a:buChar char="•"/>
              <a:defRPr sz="2000">
                <a:solidFill>
                  <a:schemeClr val="tx1"/>
                </a:solidFill>
                <a:latin typeface="Arial" panose="020B0604020202020204" pitchFamily="34" charset="0"/>
                <a:ea typeface="MS PGothic" panose="020B0600070205080204" pitchFamily="34" charset="-128"/>
              </a:defRPr>
            </a:lvl3pPr>
            <a:lvl4pPr marL="1600200" indent="-228600" defTabSz="3600450">
              <a:spcBef>
                <a:spcPct val="20000"/>
              </a:spcBef>
              <a:buChar char="–"/>
              <a:defRPr sz="1600">
                <a:solidFill>
                  <a:schemeClr val="tx1"/>
                </a:solidFill>
                <a:latin typeface="Arial" panose="020B0604020202020204" pitchFamily="34" charset="0"/>
                <a:ea typeface="MS PGothic" panose="020B0600070205080204" pitchFamily="34" charset="-128"/>
              </a:defRPr>
            </a:lvl4pPr>
            <a:lvl5pPr marL="2057400" indent="-228600" defTabSz="3600450">
              <a:spcBef>
                <a:spcPct val="20000"/>
              </a:spcBef>
              <a:buChar char="»"/>
              <a:defRPr sz="1600">
                <a:solidFill>
                  <a:schemeClr val="tx1"/>
                </a:solidFill>
                <a:latin typeface="Arial" panose="020B0604020202020204" pitchFamily="34" charset="0"/>
                <a:ea typeface="MS PGothic" panose="020B0600070205080204" pitchFamily="34" charset="-128"/>
              </a:defRPr>
            </a:lvl5pPr>
            <a:lvl6pPr marL="2514600" indent="-228600" defTabSz="360045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6pPr>
            <a:lvl7pPr marL="2971800" indent="-228600" defTabSz="360045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7pPr>
            <a:lvl8pPr marL="3429000" indent="-228600" defTabSz="360045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8pPr>
            <a:lvl9pPr marL="3886200" indent="-228600" defTabSz="360045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9pPr>
          </a:lstStyle>
          <a:p>
            <a:pPr marL="285750" indent="-285750" algn="just">
              <a:lnSpc>
                <a:spcPct val="150000"/>
              </a:lnSpc>
              <a:spcBef>
                <a:spcPts val="0"/>
              </a:spcBef>
              <a:spcAft>
                <a:spcPts val="0"/>
              </a:spcAft>
              <a:defRPr/>
            </a:pPr>
            <a:r>
              <a:rPr lang="en-US" sz="1800" dirty="0">
                <a:effectLst/>
                <a:latin typeface="Times New Roman" panose="02020603050405020304" pitchFamily="18" charset="0"/>
                <a:ea typeface="Times New Roman" panose="02020603050405020304" pitchFamily="18" charset="0"/>
              </a:rPr>
              <a:t>The dataset has 7050 records in 16 sections that show virtual entertainment post details.</a:t>
            </a:r>
          </a:p>
          <a:p>
            <a:pPr marL="285750" indent="-285750" algn="just">
              <a:lnSpc>
                <a:spcPct val="150000"/>
              </a:lnSpc>
              <a:spcBef>
                <a:spcPts val="0"/>
              </a:spcBef>
              <a:spcAft>
                <a:spcPts val="0"/>
              </a:spcAft>
              <a:defRPr/>
            </a:pPr>
            <a:endParaRPr lang="en-US" sz="1800" dirty="0">
              <a:effectLst/>
              <a:latin typeface="Times New Roman" panose="02020603050405020304" pitchFamily="18" charset="0"/>
              <a:ea typeface="Times New Roman" panose="02020603050405020304" pitchFamily="18" charset="0"/>
            </a:endParaRPr>
          </a:p>
          <a:p>
            <a:pPr marL="285750" indent="-285750" algn="just">
              <a:lnSpc>
                <a:spcPct val="150000"/>
              </a:lnSpc>
              <a:spcBef>
                <a:spcPts val="0"/>
              </a:spcBef>
              <a:spcAft>
                <a:spcPts val="0"/>
              </a:spcAft>
              <a:defRPr/>
            </a:pPr>
            <a:endParaRPr lang="en-US" sz="1800" dirty="0">
              <a:effectLst/>
              <a:latin typeface="Times New Roman" panose="02020603050405020304" pitchFamily="18" charset="0"/>
              <a:ea typeface="Times New Roman" panose="02020603050405020304" pitchFamily="18" charset="0"/>
            </a:endParaRPr>
          </a:p>
          <a:p>
            <a:pPr marL="285750" indent="-285750" algn="just">
              <a:lnSpc>
                <a:spcPct val="150000"/>
              </a:lnSpc>
              <a:spcBef>
                <a:spcPts val="0"/>
              </a:spcBef>
              <a:spcAft>
                <a:spcPts val="0"/>
              </a:spcAft>
              <a:defRPr/>
            </a:pPr>
            <a:endParaRPr lang="en-US" sz="1800" dirty="0">
              <a:latin typeface="Times New Roman" panose="02020603050405020304" pitchFamily="18" charset="0"/>
              <a:ea typeface="Times New Roman" panose="02020603050405020304" pitchFamily="18" charset="0"/>
            </a:endParaRPr>
          </a:p>
          <a:p>
            <a:pPr marL="285750" indent="-285750" algn="just">
              <a:lnSpc>
                <a:spcPct val="150000"/>
              </a:lnSpc>
              <a:spcBef>
                <a:spcPts val="0"/>
              </a:spcBef>
              <a:spcAft>
                <a:spcPts val="0"/>
              </a:spcAft>
              <a:defRPr/>
            </a:pPr>
            <a:endParaRPr lang="en-US" sz="1800" dirty="0">
              <a:effectLst/>
              <a:latin typeface="Times New Roman" panose="02020603050405020304" pitchFamily="18" charset="0"/>
              <a:ea typeface="Times New Roman" panose="02020603050405020304" pitchFamily="18" charset="0"/>
            </a:endParaRPr>
          </a:p>
          <a:p>
            <a:pPr marL="285750" indent="-285750" algn="just">
              <a:lnSpc>
                <a:spcPct val="150000"/>
              </a:lnSpc>
              <a:spcBef>
                <a:spcPts val="0"/>
              </a:spcBef>
              <a:spcAft>
                <a:spcPts val="0"/>
              </a:spcAft>
              <a:defRPr/>
            </a:pPr>
            <a:endParaRPr lang="en-US" sz="1800" dirty="0">
              <a:latin typeface="Times New Roman" panose="02020603050405020304" pitchFamily="18" charset="0"/>
              <a:ea typeface="Times New Roman" panose="02020603050405020304" pitchFamily="18" charset="0"/>
            </a:endParaRPr>
          </a:p>
          <a:p>
            <a:pPr marL="285750" indent="-285750" algn="just">
              <a:lnSpc>
                <a:spcPct val="150000"/>
              </a:lnSpc>
              <a:spcBef>
                <a:spcPts val="0"/>
              </a:spcBef>
              <a:spcAft>
                <a:spcPts val="0"/>
              </a:spcAft>
              <a:defRPr/>
            </a:pPr>
            <a:endParaRPr lang="en-US" sz="1800" dirty="0">
              <a:effectLst/>
              <a:latin typeface="Times New Roman" panose="02020603050405020304" pitchFamily="18" charset="0"/>
              <a:ea typeface="Times New Roman" panose="02020603050405020304" pitchFamily="18" charset="0"/>
            </a:endParaRPr>
          </a:p>
          <a:p>
            <a:pPr marL="285750" indent="-285750" algn="just">
              <a:lnSpc>
                <a:spcPct val="150000"/>
              </a:lnSpc>
              <a:spcBef>
                <a:spcPts val="0"/>
              </a:spcBef>
              <a:spcAft>
                <a:spcPts val="0"/>
              </a:spcAft>
              <a:defRPr/>
            </a:pPr>
            <a:endParaRPr lang="en-US" sz="1800" dirty="0">
              <a:latin typeface="Times New Roman" panose="02020603050405020304" pitchFamily="18" charset="0"/>
              <a:ea typeface="Times New Roman" panose="02020603050405020304" pitchFamily="18" charset="0"/>
            </a:endParaRPr>
          </a:p>
          <a:p>
            <a:pPr marL="285750" indent="-285750" algn="just">
              <a:lnSpc>
                <a:spcPct val="150000"/>
              </a:lnSpc>
              <a:spcBef>
                <a:spcPts val="0"/>
              </a:spcBef>
              <a:spcAft>
                <a:spcPts val="0"/>
              </a:spcAft>
              <a:defRPr/>
            </a:pPr>
            <a:endParaRPr lang="en-US" sz="1800" dirty="0">
              <a:effectLst/>
              <a:latin typeface="Times New Roman" panose="02020603050405020304" pitchFamily="18" charset="0"/>
              <a:ea typeface="Times New Roman" panose="02020603050405020304" pitchFamily="18" charset="0"/>
            </a:endParaRPr>
          </a:p>
          <a:p>
            <a:pPr marL="285750" indent="-285750" algn="just">
              <a:lnSpc>
                <a:spcPct val="150000"/>
              </a:lnSpc>
              <a:spcBef>
                <a:spcPts val="0"/>
              </a:spcBef>
              <a:spcAft>
                <a:spcPts val="0"/>
              </a:spcAft>
              <a:defRPr/>
            </a:pPr>
            <a:endParaRPr lang="en-US" sz="1800" dirty="0">
              <a:latin typeface="Times New Roman" panose="02020603050405020304" pitchFamily="18" charset="0"/>
              <a:ea typeface="Times New Roman" panose="02020603050405020304" pitchFamily="18" charset="0"/>
            </a:endParaRPr>
          </a:p>
          <a:p>
            <a:pPr marL="285750" indent="-285750" algn="just">
              <a:lnSpc>
                <a:spcPct val="150000"/>
              </a:lnSpc>
              <a:spcBef>
                <a:spcPts val="0"/>
              </a:spcBef>
              <a:spcAft>
                <a:spcPts val="0"/>
              </a:spcAft>
              <a:defRPr/>
            </a:pPr>
            <a:endParaRPr lang="en-US" sz="1800" dirty="0">
              <a:effectLst/>
              <a:latin typeface="Times New Roman" panose="02020603050405020304" pitchFamily="18" charset="0"/>
              <a:ea typeface="Times New Roman" panose="02020603050405020304" pitchFamily="18" charset="0"/>
            </a:endParaRPr>
          </a:p>
          <a:p>
            <a:pPr marL="285750" indent="-285750" algn="just">
              <a:lnSpc>
                <a:spcPct val="150000"/>
              </a:lnSpc>
              <a:spcBef>
                <a:spcPts val="0"/>
              </a:spcBef>
              <a:spcAft>
                <a:spcPts val="0"/>
              </a:spcAft>
              <a:defRPr/>
            </a:pPr>
            <a:r>
              <a:rPr lang="en-US" sz="1800" dirty="0">
                <a:effectLst/>
                <a:latin typeface="Times New Roman" panose="02020603050405020304" pitchFamily="18" charset="0"/>
                <a:ea typeface="Times New Roman" panose="02020603050405020304" pitchFamily="18" charset="0"/>
              </a:rPr>
              <a:t>Key information shows different levels of communication, with normal reactions of 230.12, remarks around 224.36, as well as remarks of 40.02. </a:t>
            </a:r>
          </a:p>
          <a:p>
            <a:pPr marL="342900" indent="-342900" algn="just">
              <a:lnSpc>
                <a:spcPct val="150000"/>
              </a:lnSpc>
              <a:spcBef>
                <a:spcPts val="0"/>
              </a:spcBef>
              <a:spcAft>
                <a:spcPts val="0"/>
              </a:spcAft>
              <a:defRPr/>
            </a:pPr>
            <a:endParaRPr lang="en-US" sz="2000" dirty="0">
              <a:latin typeface="Times New Roman" panose="02020603050405020304" pitchFamily="18" charset="0"/>
              <a:ea typeface="Times New Roman" panose="02020603050405020304" pitchFamily="18" charset="0"/>
            </a:endParaRPr>
          </a:p>
          <a:p>
            <a:pPr marL="342900" indent="-342900" algn="just">
              <a:lnSpc>
                <a:spcPct val="150000"/>
              </a:lnSpc>
              <a:spcBef>
                <a:spcPts val="0"/>
              </a:spcBef>
              <a:spcAft>
                <a:spcPts val="0"/>
              </a:spcAft>
              <a:defRPr/>
            </a:pPr>
            <a:endParaRPr lang="en-US" sz="2000" dirty="0">
              <a:latin typeface="Times New Roman" panose="02020603050405020304" pitchFamily="18" charset="0"/>
              <a:ea typeface="Times New Roman" panose="02020603050405020304" pitchFamily="18" charset="0"/>
            </a:endParaRPr>
          </a:p>
          <a:p>
            <a:pPr marL="342900" indent="-342900" algn="just">
              <a:lnSpc>
                <a:spcPct val="150000"/>
              </a:lnSpc>
              <a:spcBef>
                <a:spcPts val="0"/>
              </a:spcBef>
              <a:spcAft>
                <a:spcPts val="0"/>
              </a:spcAft>
              <a:defRPr/>
            </a:pPr>
            <a:endParaRPr lang="en-US" sz="2000" dirty="0">
              <a:latin typeface="Times New Roman" panose="02020603050405020304" pitchFamily="18" charset="0"/>
              <a:ea typeface="Times New Roman" panose="02020603050405020304" pitchFamily="18" charset="0"/>
            </a:endParaRPr>
          </a:p>
          <a:p>
            <a:pPr marL="342900" indent="-342900" algn="just">
              <a:lnSpc>
                <a:spcPct val="150000"/>
              </a:lnSpc>
              <a:spcBef>
                <a:spcPts val="0"/>
              </a:spcBef>
              <a:spcAft>
                <a:spcPts val="0"/>
              </a:spcAft>
              <a:defRPr/>
            </a:pPr>
            <a:endParaRPr lang="en-US" sz="2000" dirty="0">
              <a:latin typeface="Times New Roman" panose="02020603050405020304" pitchFamily="18" charset="0"/>
              <a:ea typeface="Times New Roman" panose="02020603050405020304" pitchFamily="18" charset="0"/>
            </a:endParaRPr>
          </a:p>
          <a:p>
            <a:pPr marL="342900" indent="-342900" algn="just">
              <a:lnSpc>
                <a:spcPct val="150000"/>
              </a:lnSpc>
              <a:spcBef>
                <a:spcPts val="0"/>
              </a:spcBef>
              <a:spcAft>
                <a:spcPts val="0"/>
              </a:spcAft>
              <a:defRPr/>
            </a:pPr>
            <a:endParaRPr lang="en-US" sz="2000" dirty="0">
              <a:latin typeface="Times New Roman" panose="02020603050405020304" pitchFamily="18" charset="0"/>
              <a:ea typeface="Times New Roman" panose="02020603050405020304" pitchFamily="18" charset="0"/>
            </a:endParaRPr>
          </a:p>
          <a:p>
            <a:pPr marL="571500" indent="-571500" algn="just">
              <a:lnSpc>
                <a:spcPct val="150000"/>
              </a:lnSpc>
              <a:spcBef>
                <a:spcPts val="0"/>
              </a:spcBef>
              <a:spcAft>
                <a:spcPts val="0"/>
              </a:spcAft>
              <a:defRPr/>
            </a:pPr>
            <a:endParaRPr lang="en-US" sz="2000" dirty="0">
              <a:latin typeface="Times New Roman" panose="02020603050405020304" pitchFamily="18" charset="0"/>
              <a:ea typeface="Times New Roman" panose="02020603050405020304" pitchFamily="18" charset="0"/>
            </a:endParaRPr>
          </a:p>
          <a:p>
            <a:pPr marL="571500" indent="-571500" algn="just">
              <a:lnSpc>
                <a:spcPct val="150000"/>
              </a:lnSpc>
              <a:spcBef>
                <a:spcPts val="0"/>
              </a:spcBef>
              <a:spcAft>
                <a:spcPts val="0"/>
              </a:spcAft>
              <a:defRPr/>
            </a:pPr>
            <a:endParaRPr lang="en-US" sz="2000" dirty="0">
              <a:latin typeface="Times New Roman" panose="02020603050405020304" pitchFamily="18" charset="0"/>
              <a:ea typeface="Times New Roman" panose="02020603050405020304" pitchFamily="18" charset="0"/>
            </a:endParaRPr>
          </a:p>
          <a:p>
            <a:pPr algn="just">
              <a:lnSpc>
                <a:spcPct val="150000"/>
              </a:lnSpc>
              <a:spcBef>
                <a:spcPts val="0"/>
              </a:spcBef>
              <a:spcAft>
                <a:spcPts val="0"/>
              </a:spcAft>
              <a:buNone/>
              <a:defRPr/>
            </a:pPr>
            <a:r>
              <a:rPr lang="en-US" sz="2000" dirty="0">
                <a:latin typeface="Times New Roman" panose="02020603050405020304" pitchFamily="18" charset="0"/>
                <a:ea typeface="Times New Roman" panose="02020603050405020304" pitchFamily="18" charset="0"/>
              </a:rPr>
              <a:t> </a:t>
            </a:r>
          </a:p>
          <a:p>
            <a:pPr marL="342900" indent="-342900" algn="just">
              <a:lnSpc>
                <a:spcPct val="150000"/>
              </a:lnSpc>
              <a:spcBef>
                <a:spcPts val="0"/>
              </a:spcBef>
              <a:spcAft>
                <a:spcPts val="0"/>
              </a:spcAft>
              <a:defRPr/>
            </a:pPr>
            <a:r>
              <a:rPr lang="en-US" sz="2000" dirty="0">
                <a:latin typeface="Times New Roman" panose="02020603050405020304" pitchFamily="18" charset="0"/>
                <a:ea typeface="Times New Roman" panose="02020603050405020304" pitchFamily="18" charset="0"/>
              </a:rPr>
              <a:t>The dataset summary shows that a few segments, explicitly 'Column1' through 'Column4', have a raised number of values that are absent (7050 contrasted with the all-out lines). </a:t>
            </a:r>
          </a:p>
          <a:p>
            <a:pPr marL="342900" indent="-342900" algn="just">
              <a:lnSpc>
                <a:spcPct val="150000"/>
              </a:lnSpc>
              <a:spcBef>
                <a:spcPts val="0"/>
              </a:spcBef>
              <a:spcAft>
                <a:spcPts val="0"/>
              </a:spcAft>
              <a:defRPr/>
            </a:pPr>
            <a:endParaRPr lang="en-US" sz="2000" dirty="0">
              <a:latin typeface="Times New Roman" panose="02020603050405020304" pitchFamily="18" charset="0"/>
              <a:ea typeface="Times New Roman" panose="02020603050405020304" pitchFamily="18" charset="0"/>
            </a:endParaRPr>
          </a:p>
          <a:p>
            <a:pPr marL="342900" indent="-342900" algn="just">
              <a:lnSpc>
                <a:spcPct val="150000"/>
              </a:lnSpc>
              <a:spcBef>
                <a:spcPts val="0"/>
              </a:spcBef>
              <a:spcAft>
                <a:spcPts val="0"/>
              </a:spcAft>
              <a:defRPr/>
            </a:pPr>
            <a:endParaRPr lang="en-US" sz="2000" dirty="0">
              <a:latin typeface="Times New Roman" panose="02020603050405020304" pitchFamily="18" charset="0"/>
              <a:ea typeface="Times New Roman" panose="02020603050405020304" pitchFamily="18" charset="0"/>
            </a:endParaRPr>
          </a:p>
          <a:p>
            <a:pPr marL="342900" indent="-342900" algn="just">
              <a:lnSpc>
                <a:spcPct val="150000"/>
              </a:lnSpc>
              <a:spcBef>
                <a:spcPts val="0"/>
              </a:spcBef>
              <a:spcAft>
                <a:spcPts val="0"/>
              </a:spcAft>
              <a:defRPr/>
            </a:pPr>
            <a:endParaRPr lang="en-US" sz="2000" dirty="0">
              <a:latin typeface="Times New Roman" panose="02020603050405020304" pitchFamily="18" charset="0"/>
              <a:ea typeface="Times New Roman" panose="02020603050405020304" pitchFamily="18" charset="0"/>
            </a:endParaRPr>
          </a:p>
          <a:p>
            <a:pPr marL="342900" indent="-342900" algn="just">
              <a:lnSpc>
                <a:spcPct val="150000"/>
              </a:lnSpc>
              <a:spcBef>
                <a:spcPts val="0"/>
              </a:spcBef>
              <a:spcAft>
                <a:spcPts val="0"/>
              </a:spcAft>
              <a:defRPr/>
            </a:pPr>
            <a:endParaRPr lang="en-US" sz="2000" dirty="0">
              <a:latin typeface="Times New Roman" panose="02020603050405020304" pitchFamily="18" charset="0"/>
              <a:ea typeface="Times New Roman" panose="02020603050405020304" pitchFamily="18" charset="0"/>
            </a:endParaRPr>
          </a:p>
          <a:p>
            <a:pPr algn="just">
              <a:lnSpc>
                <a:spcPct val="150000"/>
              </a:lnSpc>
              <a:spcBef>
                <a:spcPts val="0"/>
              </a:spcBef>
              <a:spcAft>
                <a:spcPts val="0"/>
              </a:spcAft>
              <a:buNone/>
              <a:defRPr/>
            </a:pPr>
            <a:endParaRPr lang="en-US" sz="2000" dirty="0">
              <a:latin typeface="Times New Roman" panose="02020603050405020304" pitchFamily="18" charset="0"/>
              <a:ea typeface="Times New Roman" panose="02020603050405020304" pitchFamily="18" charset="0"/>
            </a:endParaRPr>
          </a:p>
          <a:p>
            <a:pPr marL="342900" indent="-342900" algn="just">
              <a:lnSpc>
                <a:spcPct val="150000"/>
              </a:lnSpc>
              <a:spcBef>
                <a:spcPts val="0"/>
              </a:spcBef>
              <a:spcAft>
                <a:spcPts val="0"/>
              </a:spcAft>
              <a:defRPr/>
            </a:pPr>
            <a:endParaRPr lang="en-US" sz="2000" dirty="0">
              <a:latin typeface="Times New Roman" panose="02020603050405020304" pitchFamily="18" charset="0"/>
              <a:ea typeface="Times New Roman" panose="02020603050405020304" pitchFamily="18" charset="0"/>
            </a:endParaRPr>
          </a:p>
          <a:p>
            <a:pPr marL="342900" indent="-342900" algn="just">
              <a:lnSpc>
                <a:spcPct val="150000"/>
              </a:lnSpc>
              <a:spcBef>
                <a:spcPts val="0"/>
              </a:spcBef>
              <a:spcAft>
                <a:spcPts val="0"/>
              </a:spcAft>
              <a:defRPr/>
            </a:pPr>
            <a:r>
              <a:rPr lang="en-US" sz="1800" dirty="0">
                <a:effectLst/>
                <a:latin typeface="Times New Roman" panose="02020603050405020304" pitchFamily="18" charset="0"/>
                <a:ea typeface="Times New Roman" panose="02020603050405020304" pitchFamily="18" charset="0"/>
              </a:rPr>
              <a:t>The code translates this '</a:t>
            </a:r>
            <a:r>
              <a:rPr lang="en-US" sz="1800" dirty="0" err="1">
                <a:effectLst/>
                <a:latin typeface="Times New Roman" panose="02020603050405020304" pitchFamily="18" charset="0"/>
                <a:ea typeface="Times New Roman" panose="02020603050405020304" pitchFamily="18" charset="0"/>
              </a:rPr>
              <a:t>status_type</a:t>
            </a:r>
            <a:r>
              <a:rPr lang="en-US" sz="1800" dirty="0">
                <a:effectLst/>
                <a:latin typeface="Times New Roman" panose="02020603050405020304" pitchFamily="18" charset="0"/>
                <a:ea typeface="Times New Roman" panose="02020603050405020304" pitchFamily="18" charset="0"/>
              </a:rPr>
              <a:t>' section from the </a:t>
            </a:r>
            <a:r>
              <a:rPr lang="en-US" sz="1800" dirty="0" err="1">
                <a:effectLst/>
                <a:latin typeface="Times New Roman" panose="02020603050405020304" pitchFamily="18" charset="0"/>
                <a:ea typeface="Times New Roman" panose="02020603050405020304" pitchFamily="18" charset="0"/>
              </a:rPr>
              <a:t>DataFrame</a:t>
            </a:r>
            <a:r>
              <a:rPr lang="en-US" sz="1800" dirty="0">
                <a:effectLst/>
                <a:latin typeface="Times New Roman" panose="02020603050405020304" pitchFamily="18" charset="0"/>
                <a:ea typeface="Times New Roman" panose="02020603050405020304" pitchFamily="18" charset="0"/>
              </a:rPr>
              <a:t> 'information' onto the date and time design and produces a line plot of the '</a:t>
            </a:r>
            <a:r>
              <a:rPr lang="en-US" sz="1800" dirty="0" err="1">
                <a:effectLst/>
                <a:latin typeface="Times New Roman" panose="02020603050405020304" pitchFamily="18" charset="0"/>
                <a:ea typeface="Times New Roman" panose="02020603050405020304" pitchFamily="18" charset="0"/>
              </a:rPr>
              <a:t>num_reactions</a:t>
            </a:r>
            <a:r>
              <a:rPr lang="en-US" sz="1800" dirty="0">
                <a:effectLst/>
                <a:latin typeface="Times New Roman" panose="02020603050405020304" pitchFamily="18" charset="0"/>
                <a:ea typeface="Times New Roman" panose="02020603050405020304" pitchFamily="18" charset="0"/>
              </a:rPr>
              <a:t>' as time passes by. </a:t>
            </a:r>
          </a:p>
          <a:p>
            <a:pPr marL="342900" indent="-342900" algn="just">
              <a:lnSpc>
                <a:spcPct val="150000"/>
              </a:lnSpc>
              <a:spcBef>
                <a:spcPts val="0"/>
              </a:spcBef>
              <a:spcAft>
                <a:spcPts val="0"/>
              </a:spcAft>
              <a:defRPr/>
            </a:pPr>
            <a:endParaRPr lang="en-US" sz="1800" dirty="0">
              <a:latin typeface="Times New Roman" panose="02020603050405020304" pitchFamily="18" charset="0"/>
              <a:ea typeface="Times New Roman" panose="02020603050405020304" pitchFamily="18" charset="0"/>
            </a:endParaRPr>
          </a:p>
          <a:p>
            <a:pPr marL="342900" indent="-342900" algn="just">
              <a:lnSpc>
                <a:spcPct val="150000"/>
              </a:lnSpc>
              <a:spcBef>
                <a:spcPts val="0"/>
              </a:spcBef>
              <a:spcAft>
                <a:spcPts val="0"/>
              </a:spcAft>
              <a:defRPr/>
            </a:pPr>
            <a:endParaRPr lang="en-US" sz="1800" dirty="0">
              <a:effectLst/>
              <a:latin typeface="Times New Roman" panose="02020603050405020304" pitchFamily="18" charset="0"/>
              <a:ea typeface="Times New Roman" panose="02020603050405020304" pitchFamily="18" charset="0"/>
            </a:endParaRPr>
          </a:p>
          <a:p>
            <a:pPr marL="342900" indent="-342900" algn="just">
              <a:lnSpc>
                <a:spcPct val="150000"/>
              </a:lnSpc>
              <a:spcBef>
                <a:spcPts val="0"/>
              </a:spcBef>
              <a:spcAft>
                <a:spcPts val="0"/>
              </a:spcAft>
              <a:defRPr/>
            </a:pPr>
            <a:endParaRPr lang="en-US" sz="1800" dirty="0">
              <a:latin typeface="Times New Roman" panose="02020603050405020304" pitchFamily="18" charset="0"/>
              <a:ea typeface="Times New Roman" panose="02020603050405020304" pitchFamily="18" charset="0"/>
            </a:endParaRPr>
          </a:p>
          <a:p>
            <a:pPr marL="342900" indent="-342900" algn="just">
              <a:lnSpc>
                <a:spcPct val="150000"/>
              </a:lnSpc>
              <a:spcBef>
                <a:spcPts val="0"/>
              </a:spcBef>
              <a:spcAft>
                <a:spcPts val="0"/>
              </a:spcAft>
              <a:defRPr/>
            </a:pPr>
            <a:endParaRPr lang="en-US" sz="1800" dirty="0">
              <a:effectLst/>
              <a:latin typeface="Times New Roman" panose="02020603050405020304" pitchFamily="18" charset="0"/>
              <a:ea typeface="Times New Roman" panose="02020603050405020304" pitchFamily="18" charset="0"/>
            </a:endParaRPr>
          </a:p>
          <a:p>
            <a:pPr marL="342900" indent="-342900" algn="just">
              <a:lnSpc>
                <a:spcPct val="150000"/>
              </a:lnSpc>
              <a:spcBef>
                <a:spcPts val="0"/>
              </a:spcBef>
              <a:spcAft>
                <a:spcPts val="0"/>
              </a:spcAft>
              <a:defRPr/>
            </a:pPr>
            <a:endParaRPr lang="en-US" sz="1800" dirty="0">
              <a:effectLst/>
              <a:latin typeface="Times New Roman" panose="02020603050405020304" pitchFamily="18" charset="0"/>
              <a:ea typeface="Times New Roman" panose="02020603050405020304" pitchFamily="18" charset="0"/>
            </a:endParaRPr>
          </a:p>
          <a:p>
            <a:pPr marL="342900" indent="-342900" algn="just">
              <a:lnSpc>
                <a:spcPct val="150000"/>
              </a:lnSpc>
              <a:spcBef>
                <a:spcPts val="0"/>
              </a:spcBef>
              <a:spcAft>
                <a:spcPts val="0"/>
              </a:spcAft>
              <a:defRPr/>
            </a:pPr>
            <a:endParaRPr lang="en-US" sz="1800" dirty="0">
              <a:latin typeface="Times New Roman" panose="02020603050405020304" pitchFamily="18" charset="0"/>
              <a:ea typeface="Times New Roman" panose="02020603050405020304" pitchFamily="18" charset="0"/>
            </a:endParaRPr>
          </a:p>
          <a:p>
            <a:pPr marL="342900" indent="-342900" algn="just">
              <a:lnSpc>
                <a:spcPct val="150000"/>
              </a:lnSpc>
              <a:spcBef>
                <a:spcPts val="0"/>
              </a:spcBef>
              <a:spcAft>
                <a:spcPts val="0"/>
              </a:spcAft>
              <a:defRPr/>
            </a:pPr>
            <a:r>
              <a:rPr lang="en-US" sz="1800" dirty="0">
                <a:effectLst/>
                <a:latin typeface="Times New Roman" panose="02020603050405020304" pitchFamily="18" charset="0"/>
                <a:ea typeface="Times New Roman" panose="02020603050405020304" pitchFamily="18" charset="0"/>
              </a:rPr>
              <a:t>The plot, which incorporates markers and names, portrays the example in responses, working with time-sensitive examination.</a:t>
            </a:r>
          </a:p>
          <a:p>
            <a:pPr marL="342900" indent="-342900" algn="just">
              <a:lnSpc>
                <a:spcPct val="150000"/>
              </a:lnSpc>
              <a:spcBef>
                <a:spcPts val="0"/>
              </a:spcBef>
              <a:spcAft>
                <a:spcPts val="0"/>
              </a:spcAft>
              <a:defRPr/>
            </a:pPr>
            <a:endParaRPr lang="en-US" sz="2000" dirty="0">
              <a:latin typeface="Times New Roman" panose="02020603050405020304" pitchFamily="18" charset="0"/>
              <a:ea typeface="Times New Roman" panose="02020603050405020304" pitchFamily="18" charset="0"/>
            </a:endParaRPr>
          </a:p>
        </p:txBody>
      </p:sp>
      <p:sp>
        <p:nvSpPr>
          <p:cNvPr id="5131" name="Text Box 503">
            <a:extLst>
              <a:ext uri="{FF2B5EF4-FFF2-40B4-BE49-F238E27FC236}">
                <a16:creationId xmlns:a16="http://schemas.microsoft.com/office/drawing/2014/main" id="{375AE2CD-D687-E275-EAAA-9FAF5AA9FC47}"/>
              </a:ext>
            </a:extLst>
          </p:cNvPr>
          <p:cNvSpPr txBox="1">
            <a:spLocks noChangeArrowheads="1"/>
          </p:cNvSpPr>
          <p:nvPr/>
        </p:nvSpPr>
        <p:spPr bwMode="auto">
          <a:xfrm>
            <a:off x="10512425" y="26569333"/>
            <a:ext cx="9320212" cy="15475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74995" tIns="374995" rIns="374995" bIns="374995">
            <a:spAutoFit/>
          </a:bodyPr>
          <a:lstStyle>
            <a:lvl1pPr defTabSz="3600450">
              <a:spcBef>
                <a:spcPct val="20000"/>
              </a:spcBef>
              <a:buChar char="•"/>
              <a:defRPr sz="2400">
                <a:solidFill>
                  <a:schemeClr val="tx2"/>
                </a:solidFill>
                <a:latin typeface="Arial" panose="020B0604020202020204" pitchFamily="34" charset="0"/>
                <a:ea typeface="MS PGothic" panose="020B0600070205080204" pitchFamily="34" charset="-128"/>
              </a:defRPr>
            </a:lvl1pPr>
            <a:lvl2pPr marL="742950" indent="-285750" defTabSz="3600450">
              <a:spcBef>
                <a:spcPct val="20000"/>
              </a:spcBef>
              <a:buChar char="–"/>
              <a:defRPr sz="2400">
                <a:solidFill>
                  <a:schemeClr val="tx2"/>
                </a:solidFill>
                <a:latin typeface="Arial" panose="020B0604020202020204" pitchFamily="34" charset="0"/>
                <a:ea typeface="MS PGothic" panose="020B0600070205080204" pitchFamily="34" charset="-128"/>
              </a:defRPr>
            </a:lvl2pPr>
            <a:lvl3pPr marL="1143000" indent="-228600" defTabSz="3600450">
              <a:spcBef>
                <a:spcPct val="20000"/>
              </a:spcBef>
              <a:buChar char="•"/>
              <a:defRPr sz="2000">
                <a:solidFill>
                  <a:schemeClr val="tx1"/>
                </a:solidFill>
                <a:latin typeface="Arial" panose="020B0604020202020204" pitchFamily="34" charset="0"/>
                <a:ea typeface="MS PGothic" panose="020B0600070205080204" pitchFamily="34" charset="-128"/>
              </a:defRPr>
            </a:lvl3pPr>
            <a:lvl4pPr marL="1600200" indent="-228600" defTabSz="3600450">
              <a:spcBef>
                <a:spcPct val="20000"/>
              </a:spcBef>
              <a:buChar char="–"/>
              <a:defRPr sz="1600">
                <a:solidFill>
                  <a:schemeClr val="tx1"/>
                </a:solidFill>
                <a:latin typeface="Arial" panose="020B0604020202020204" pitchFamily="34" charset="0"/>
                <a:ea typeface="MS PGothic" panose="020B0600070205080204" pitchFamily="34" charset="-128"/>
              </a:defRPr>
            </a:lvl4pPr>
            <a:lvl5pPr marL="2057400" indent="-228600" defTabSz="3600450">
              <a:spcBef>
                <a:spcPct val="20000"/>
              </a:spcBef>
              <a:buChar char="»"/>
              <a:defRPr sz="1600">
                <a:solidFill>
                  <a:schemeClr val="tx1"/>
                </a:solidFill>
                <a:latin typeface="Arial" panose="020B0604020202020204" pitchFamily="34" charset="0"/>
                <a:ea typeface="MS PGothic" panose="020B0600070205080204" pitchFamily="34" charset="-128"/>
              </a:defRPr>
            </a:lvl5pPr>
            <a:lvl6pPr marL="2514600" indent="-228600" defTabSz="360045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6pPr>
            <a:lvl7pPr marL="2971800" indent="-228600" defTabSz="360045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7pPr>
            <a:lvl8pPr marL="3429000" indent="-228600" defTabSz="360045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8pPr>
            <a:lvl9pPr marL="3886200" indent="-228600" defTabSz="360045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9pPr>
          </a:lstStyle>
          <a:p>
            <a:pPr marL="342900" indent="-342900" algn="just" eaLnBrk="1" hangingPunct="1">
              <a:lnSpc>
                <a:spcPct val="150000"/>
              </a:lnSpc>
              <a:spcBef>
                <a:spcPct val="0"/>
              </a:spcBef>
            </a:pPr>
            <a:r>
              <a:rPr lang="en-US" altLang="en-US" sz="2000" dirty="0">
                <a:latin typeface="Times New Roman" panose="02020603050405020304" pitchFamily="18" charset="0"/>
                <a:cs typeface="Times New Roman" panose="02020603050405020304" pitchFamily="18" charset="0"/>
              </a:rPr>
              <a:t>Clustering is performed utilizing the suitable lines and segments '</a:t>
            </a:r>
            <a:r>
              <a:rPr lang="en-US" altLang="en-US" sz="2000" dirty="0" err="1">
                <a:latin typeface="Times New Roman" panose="02020603050405020304" pitchFamily="18" charset="0"/>
                <a:cs typeface="Times New Roman" panose="02020603050405020304" pitchFamily="18" charset="0"/>
              </a:rPr>
              <a:t>num_reactions</a:t>
            </a:r>
            <a:r>
              <a:rPr lang="en-US" altLang="en-US" sz="2000" dirty="0">
                <a:latin typeface="Times New Roman" panose="02020603050405020304" pitchFamily="18" charset="0"/>
                <a:cs typeface="Times New Roman" panose="02020603050405020304" pitchFamily="18" charset="0"/>
              </a:rPr>
              <a:t>' and '</a:t>
            </a:r>
            <a:r>
              <a:rPr lang="en-US" altLang="en-US" sz="2000" dirty="0" err="1">
                <a:latin typeface="Times New Roman" panose="02020603050405020304" pitchFamily="18" charset="0"/>
                <a:cs typeface="Times New Roman" panose="02020603050405020304" pitchFamily="18" charset="0"/>
              </a:rPr>
              <a:t>num_shares</a:t>
            </a:r>
            <a:r>
              <a:rPr lang="en-US" altLang="en-US" sz="2000" dirty="0">
                <a:latin typeface="Times New Roman" panose="02020603050405020304" pitchFamily="18" charset="0"/>
                <a:cs typeface="Times New Roman" panose="02020603050405020304" pitchFamily="18" charset="0"/>
              </a:rPr>
              <a:t>’. </a:t>
            </a:r>
          </a:p>
          <a:p>
            <a:pPr marL="342900" indent="-342900" algn="just" eaLnBrk="1" hangingPunct="1">
              <a:lnSpc>
                <a:spcPct val="150000"/>
              </a:lnSpc>
              <a:spcBef>
                <a:spcPct val="0"/>
              </a:spcBef>
            </a:pPr>
            <a:endParaRPr lang="en-US" altLang="en-US" sz="2000" dirty="0">
              <a:latin typeface="Times New Roman" panose="02020603050405020304" pitchFamily="18" charset="0"/>
              <a:cs typeface="Times New Roman" panose="02020603050405020304" pitchFamily="18" charset="0"/>
            </a:endParaRPr>
          </a:p>
          <a:p>
            <a:pPr marL="342900" indent="-342900" algn="just" eaLnBrk="1" hangingPunct="1">
              <a:lnSpc>
                <a:spcPct val="150000"/>
              </a:lnSpc>
              <a:spcBef>
                <a:spcPct val="0"/>
              </a:spcBef>
            </a:pPr>
            <a:endParaRPr lang="en-US" altLang="en-US" sz="2000" dirty="0">
              <a:latin typeface="Times New Roman" panose="02020603050405020304" pitchFamily="18" charset="0"/>
              <a:cs typeface="Times New Roman" panose="02020603050405020304" pitchFamily="18" charset="0"/>
            </a:endParaRPr>
          </a:p>
          <a:p>
            <a:pPr marL="342900" indent="-342900" algn="just" eaLnBrk="1" hangingPunct="1">
              <a:lnSpc>
                <a:spcPct val="150000"/>
              </a:lnSpc>
              <a:spcBef>
                <a:spcPct val="0"/>
              </a:spcBef>
            </a:pPr>
            <a:endParaRPr lang="en-US" altLang="en-US" sz="2000" dirty="0">
              <a:latin typeface="Times New Roman" panose="02020603050405020304" pitchFamily="18" charset="0"/>
              <a:cs typeface="Times New Roman" panose="02020603050405020304" pitchFamily="18" charset="0"/>
            </a:endParaRPr>
          </a:p>
          <a:p>
            <a:pPr marL="342900" indent="-342900" algn="just" eaLnBrk="1" hangingPunct="1">
              <a:lnSpc>
                <a:spcPct val="150000"/>
              </a:lnSpc>
              <a:spcBef>
                <a:spcPct val="0"/>
              </a:spcBef>
            </a:pPr>
            <a:endParaRPr lang="en-US" altLang="en-US" sz="2000" dirty="0">
              <a:latin typeface="Times New Roman" panose="02020603050405020304" pitchFamily="18" charset="0"/>
              <a:cs typeface="Times New Roman" panose="02020603050405020304" pitchFamily="18" charset="0"/>
            </a:endParaRPr>
          </a:p>
          <a:p>
            <a:pPr marL="342900" indent="-342900" algn="just" eaLnBrk="1" hangingPunct="1">
              <a:lnSpc>
                <a:spcPct val="150000"/>
              </a:lnSpc>
              <a:spcBef>
                <a:spcPct val="0"/>
              </a:spcBef>
            </a:pPr>
            <a:endParaRPr lang="en-US" altLang="en-US" sz="2000" dirty="0">
              <a:latin typeface="Times New Roman" panose="02020603050405020304" pitchFamily="18" charset="0"/>
              <a:cs typeface="Times New Roman" panose="02020603050405020304" pitchFamily="18" charset="0"/>
            </a:endParaRPr>
          </a:p>
          <a:p>
            <a:pPr marL="342900" indent="-342900" algn="just" eaLnBrk="1" hangingPunct="1">
              <a:lnSpc>
                <a:spcPct val="150000"/>
              </a:lnSpc>
              <a:spcBef>
                <a:spcPct val="0"/>
              </a:spcBef>
            </a:pPr>
            <a:endParaRPr lang="en-US" altLang="en-US" sz="2000" dirty="0">
              <a:latin typeface="Times New Roman" panose="02020603050405020304" pitchFamily="18" charset="0"/>
              <a:cs typeface="Times New Roman" panose="02020603050405020304" pitchFamily="18" charset="0"/>
            </a:endParaRPr>
          </a:p>
          <a:p>
            <a:pPr marL="342900" indent="-342900" algn="just" eaLnBrk="1" hangingPunct="1">
              <a:lnSpc>
                <a:spcPct val="150000"/>
              </a:lnSpc>
              <a:spcBef>
                <a:spcPct val="0"/>
              </a:spcBef>
            </a:pPr>
            <a:endParaRPr lang="en-US" altLang="en-US" sz="2000" dirty="0">
              <a:latin typeface="Times New Roman" panose="02020603050405020304" pitchFamily="18" charset="0"/>
              <a:cs typeface="Times New Roman" panose="02020603050405020304" pitchFamily="18" charset="0"/>
            </a:endParaRPr>
          </a:p>
          <a:p>
            <a:pPr marL="342900" indent="-342900" algn="just" eaLnBrk="1" hangingPunct="1">
              <a:lnSpc>
                <a:spcPct val="150000"/>
              </a:lnSpc>
              <a:spcBef>
                <a:spcPct val="0"/>
              </a:spcBef>
            </a:pPr>
            <a:endParaRPr lang="en-US" altLang="en-US" sz="2000" dirty="0">
              <a:latin typeface="Times New Roman" panose="02020603050405020304" pitchFamily="18" charset="0"/>
              <a:cs typeface="Times New Roman" panose="02020603050405020304" pitchFamily="18" charset="0"/>
            </a:endParaRPr>
          </a:p>
          <a:p>
            <a:pPr marL="342900" indent="-342900" algn="just" eaLnBrk="1" hangingPunct="1">
              <a:lnSpc>
                <a:spcPct val="150000"/>
              </a:lnSpc>
              <a:spcBef>
                <a:spcPct val="0"/>
              </a:spcBef>
            </a:pPr>
            <a:endParaRPr lang="en-US" altLang="en-US" sz="2000" dirty="0">
              <a:latin typeface="Times New Roman" panose="02020603050405020304" pitchFamily="18" charset="0"/>
              <a:cs typeface="Times New Roman" panose="02020603050405020304" pitchFamily="18" charset="0"/>
            </a:endParaRPr>
          </a:p>
          <a:p>
            <a:pPr marL="342900" indent="-342900" algn="just" eaLnBrk="1" hangingPunct="1">
              <a:lnSpc>
                <a:spcPct val="150000"/>
              </a:lnSpc>
              <a:spcBef>
                <a:spcPct val="0"/>
              </a:spcBef>
            </a:pPr>
            <a:r>
              <a:rPr lang="en-US" altLang="en-US" sz="2000" dirty="0">
                <a:latin typeface="Times New Roman" panose="02020603050405020304" pitchFamily="18" charset="0"/>
                <a:cs typeface="Times New Roman" panose="02020603050405020304" pitchFamily="18" charset="0"/>
              </a:rPr>
              <a:t>The information is standardized and </a:t>
            </a:r>
            <a:r>
              <a:rPr lang="en-US" altLang="en-US" sz="2000" dirty="0" err="1">
                <a:latin typeface="Times New Roman" panose="02020603050405020304" pitchFamily="18" charset="0"/>
                <a:cs typeface="Times New Roman" panose="02020603050405020304" pitchFamily="18" charset="0"/>
              </a:rPr>
              <a:t>KMeans</a:t>
            </a:r>
            <a:r>
              <a:rPr lang="en-US" altLang="en-US" sz="2000" dirty="0">
                <a:latin typeface="Times New Roman" panose="02020603050405020304" pitchFamily="18" charset="0"/>
                <a:cs typeface="Times New Roman" panose="02020603050405020304" pitchFamily="18" charset="0"/>
              </a:rPr>
              <a:t> clustering is utilized, with the outcomes saved inside a new '</a:t>
            </a:r>
            <a:r>
              <a:rPr lang="en-US" altLang="en-US" sz="2000" dirty="0" err="1">
                <a:latin typeface="Times New Roman" panose="02020603050405020304" pitchFamily="18" charset="0"/>
                <a:cs typeface="Times New Roman" panose="02020603050405020304" pitchFamily="18" charset="0"/>
              </a:rPr>
              <a:t>cluster_label</a:t>
            </a:r>
            <a:r>
              <a:rPr lang="en-US" altLang="en-US" sz="2000" dirty="0">
                <a:latin typeface="Times New Roman" panose="02020603050405020304" pitchFamily="18" charset="0"/>
                <a:cs typeface="Times New Roman" panose="02020603050405020304" pitchFamily="18" charset="0"/>
              </a:rPr>
              <a:t>' section in the dataset (Yin </a:t>
            </a:r>
            <a:r>
              <a:rPr lang="en-US" altLang="en-US" sz="2000" i="1" dirty="0">
                <a:latin typeface="Times New Roman" panose="02020603050405020304" pitchFamily="18" charset="0"/>
                <a:cs typeface="Times New Roman" panose="02020603050405020304" pitchFamily="18" charset="0"/>
              </a:rPr>
              <a:t>et al.</a:t>
            </a:r>
            <a:r>
              <a:rPr lang="en-US" altLang="en-US" sz="2000" dirty="0">
                <a:latin typeface="Times New Roman" panose="02020603050405020304" pitchFamily="18" charset="0"/>
                <a:cs typeface="Times New Roman" panose="02020603050405020304" pitchFamily="18" charset="0"/>
              </a:rPr>
              <a:t> 2023). </a:t>
            </a:r>
          </a:p>
          <a:p>
            <a:pPr algn="just" eaLnBrk="1" hangingPunct="1">
              <a:spcBef>
                <a:spcPct val="0"/>
              </a:spcBef>
              <a:buFontTx/>
              <a:buNone/>
            </a:pPr>
            <a:endParaRPr lang="en-US" altLang="fr-FR" sz="2000" dirty="0">
              <a:latin typeface="Times New Roman" panose="02020603050405020304" pitchFamily="18" charset="0"/>
              <a:cs typeface="Times New Roman" panose="02020603050405020304" pitchFamily="18" charset="0"/>
            </a:endParaRPr>
          </a:p>
          <a:p>
            <a:pPr algn="just" eaLnBrk="1" hangingPunct="1">
              <a:spcBef>
                <a:spcPct val="0"/>
              </a:spcBef>
              <a:buFontTx/>
              <a:buNone/>
            </a:pPr>
            <a:endParaRPr lang="en-US" altLang="fr-FR" sz="2000" dirty="0">
              <a:latin typeface="Times New Roman" panose="02020603050405020304" pitchFamily="18" charset="0"/>
              <a:cs typeface="Times New Roman" panose="02020603050405020304" pitchFamily="18" charset="0"/>
            </a:endParaRPr>
          </a:p>
          <a:p>
            <a:pPr algn="just" eaLnBrk="1" hangingPunct="1">
              <a:spcBef>
                <a:spcPct val="0"/>
              </a:spcBef>
              <a:buFontTx/>
              <a:buNone/>
            </a:pPr>
            <a:endParaRPr lang="en-US" altLang="fr-FR" sz="2000" dirty="0">
              <a:latin typeface="Times New Roman" panose="02020603050405020304" pitchFamily="18" charset="0"/>
              <a:cs typeface="Times New Roman" panose="02020603050405020304" pitchFamily="18" charset="0"/>
            </a:endParaRPr>
          </a:p>
          <a:p>
            <a:pPr algn="just" eaLnBrk="1" hangingPunct="1">
              <a:spcBef>
                <a:spcPct val="0"/>
              </a:spcBef>
              <a:buFontTx/>
              <a:buNone/>
            </a:pPr>
            <a:endParaRPr lang="en-US" altLang="fr-FR" sz="2000" dirty="0">
              <a:latin typeface="Times New Roman" panose="02020603050405020304" pitchFamily="18" charset="0"/>
              <a:cs typeface="Times New Roman" panose="02020603050405020304" pitchFamily="18" charset="0"/>
            </a:endParaRPr>
          </a:p>
          <a:p>
            <a:pPr algn="just" eaLnBrk="1" hangingPunct="1">
              <a:spcBef>
                <a:spcPct val="0"/>
              </a:spcBef>
              <a:buFontTx/>
              <a:buNone/>
            </a:pPr>
            <a:endParaRPr lang="en-US" altLang="fr-FR" sz="2000" dirty="0">
              <a:latin typeface="Times New Roman" panose="02020603050405020304" pitchFamily="18" charset="0"/>
              <a:cs typeface="Times New Roman" panose="02020603050405020304" pitchFamily="18" charset="0"/>
            </a:endParaRPr>
          </a:p>
          <a:p>
            <a:pPr algn="just" eaLnBrk="1" hangingPunct="1">
              <a:spcBef>
                <a:spcPct val="0"/>
              </a:spcBef>
              <a:buFontTx/>
              <a:buNone/>
            </a:pPr>
            <a:endParaRPr lang="en-US" altLang="fr-FR" sz="2000" dirty="0">
              <a:latin typeface="Times New Roman" panose="02020603050405020304" pitchFamily="18" charset="0"/>
              <a:cs typeface="Times New Roman" panose="02020603050405020304" pitchFamily="18" charset="0"/>
            </a:endParaRPr>
          </a:p>
          <a:p>
            <a:pPr algn="just" eaLnBrk="1" hangingPunct="1">
              <a:spcBef>
                <a:spcPct val="0"/>
              </a:spcBef>
              <a:buFontTx/>
              <a:buNone/>
            </a:pPr>
            <a:endParaRPr lang="en-US" altLang="fr-FR" sz="2000" dirty="0">
              <a:latin typeface="Times New Roman" panose="02020603050405020304" pitchFamily="18" charset="0"/>
              <a:cs typeface="Times New Roman" panose="02020603050405020304" pitchFamily="18" charset="0"/>
            </a:endParaRPr>
          </a:p>
          <a:p>
            <a:pPr algn="just" eaLnBrk="1" hangingPunct="1">
              <a:spcBef>
                <a:spcPct val="0"/>
              </a:spcBef>
              <a:buFontTx/>
              <a:buNone/>
            </a:pPr>
            <a:endParaRPr lang="en-US" altLang="fr-FR" sz="2000" dirty="0">
              <a:latin typeface="Times New Roman" panose="02020603050405020304" pitchFamily="18" charset="0"/>
              <a:cs typeface="Times New Roman" panose="02020603050405020304" pitchFamily="18" charset="0"/>
            </a:endParaRPr>
          </a:p>
          <a:p>
            <a:pPr algn="just" eaLnBrk="1" hangingPunct="1">
              <a:spcBef>
                <a:spcPct val="0"/>
              </a:spcBef>
              <a:buFontTx/>
              <a:buNone/>
            </a:pPr>
            <a:endParaRPr lang="en-US" altLang="fr-FR" sz="2000" dirty="0">
              <a:latin typeface="Times New Roman" panose="02020603050405020304" pitchFamily="18" charset="0"/>
              <a:cs typeface="Times New Roman" panose="02020603050405020304" pitchFamily="18" charset="0"/>
            </a:endParaRPr>
          </a:p>
          <a:p>
            <a:pPr algn="just" eaLnBrk="1" hangingPunct="1">
              <a:spcBef>
                <a:spcPct val="0"/>
              </a:spcBef>
              <a:buFontTx/>
              <a:buNone/>
            </a:pPr>
            <a:endParaRPr lang="en-US" altLang="fr-FR" sz="2000" dirty="0">
              <a:latin typeface="Times New Roman" panose="02020603050405020304" pitchFamily="18" charset="0"/>
              <a:cs typeface="Times New Roman" panose="02020603050405020304" pitchFamily="18" charset="0"/>
            </a:endParaRPr>
          </a:p>
          <a:p>
            <a:pPr algn="just" eaLnBrk="1" hangingPunct="1">
              <a:spcBef>
                <a:spcPct val="0"/>
              </a:spcBef>
              <a:buFontTx/>
              <a:buNone/>
            </a:pPr>
            <a:endParaRPr lang="en-US" altLang="fr-FR" sz="2000" dirty="0">
              <a:latin typeface="Times New Roman" panose="02020603050405020304" pitchFamily="18" charset="0"/>
              <a:cs typeface="Times New Roman" panose="02020603050405020304" pitchFamily="18" charset="0"/>
            </a:endParaRPr>
          </a:p>
          <a:p>
            <a:pPr algn="just" eaLnBrk="1" hangingPunct="1">
              <a:spcBef>
                <a:spcPct val="0"/>
              </a:spcBef>
              <a:buFontTx/>
              <a:buNone/>
            </a:pPr>
            <a:endParaRPr lang="en-US" altLang="fr-FR" sz="2000" dirty="0">
              <a:latin typeface="Times New Roman" panose="02020603050405020304" pitchFamily="18" charset="0"/>
              <a:cs typeface="Times New Roman" panose="02020603050405020304" pitchFamily="18" charset="0"/>
            </a:endParaRPr>
          </a:p>
          <a:p>
            <a:pPr marL="342900" indent="-342900" algn="just" eaLnBrk="1" hangingPunct="1">
              <a:lnSpc>
                <a:spcPct val="150000"/>
              </a:lnSpc>
              <a:spcBef>
                <a:spcPct val="0"/>
              </a:spcBef>
            </a:pPr>
            <a:r>
              <a:rPr lang="en-US" altLang="fr-FR" sz="2000" dirty="0">
                <a:latin typeface="Times New Roman" panose="02020603050405020304" pitchFamily="18" charset="0"/>
                <a:cs typeface="Times New Roman" panose="02020603050405020304" pitchFamily="18" charset="0"/>
              </a:rPr>
              <a:t>This code makes a dispersed plot to imagine the clustering discoveries. Every point addresses the data occurrence and is variety-coded by its cluster. </a:t>
            </a:r>
          </a:p>
          <a:p>
            <a:pPr marL="342900" indent="-342900" algn="just" eaLnBrk="1" hangingPunct="1">
              <a:lnSpc>
                <a:spcPct val="150000"/>
              </a:lnSpc>
              <a:spcBef>
                <a:spcPct val="0"/>
              </a:spcBef>
            </a:pPr>
            <a:endParaRPr lang="en-US" altLang="fr-FR" sz="2000" dirty="0">
              <a:latin typeface="Times New Roman" panose="02020603050405020304" pitchFamily="18" charset="0"/>
              <a:cs typeface="Times New Roman" panose="02020603050405020304" pitchFamily="18" charset="0"/>
            </a:endParaRPr>
          </a:p>
          <a:p>
            <a:pPr marL="285750" indent="-285750" algn="just" eaLnBrk="1" hangingPunct="1">
              <a:lnSpc>
                <a:spcPct val="150000"/>
              </a:lnSpc>
              <a:spcBef>
                <a:spcPct val="0"/>
              </a:spcBef>
            </a:pPr>
            <a:r>
              <a:rPr lang="en-US" sz="2000" dirty="0">
                <a:effectLst/>
                <a:latin typeface="Times New Roman" panose="02020603050405020304" pitchFamily="18" charset="0"/>
                <a:ea typeface="Times New Roman" panose="02020603050405020304" pitchFamily="18" charset="0"/>
              </a:rPr>
              <a:t>This code outlines the clustering discoveries by charting client responses and remarks. The scattered dots demonstrate data of interest, which are variety-coded by cluster. </a:t>
            </a:r>
          </a:p>
          <a:p>
            <a:pPr marL="285750" indent="-285750" algn="just" eaLnBrk="1" hangingPunct="1">
              <a:lnSpc>
                <a:spcPct val="150000"/>
              </a:lnSpc>
              <a:spcBef>
                <a:spcPct val="0"/>
              </a:spcBef>
            </a:pPr>
            <a:endParaRPr lang="en-US" sz="2000" dirty="0">
              <a:effectLst/>
              <a:latin typeface="Times New Roman" panose="02020603050405020304" pitchFamily="18" charset="0"/>
              <a:ea typeface="Times New Roman" panose="02020603050405020304" pitchFamily="18" charset="0"/>
            </a:endParaRPr>
          </a:p>
          <a:p>
            <a:pPr marL="285750" indent="-285750" algn="just" eaLnBrk="1" hangingPunct="1">
              <a:lnSpc>
                <a:spcPct val="150000"/>
              </a:lnSpc>
              <a:spcBef>
                <a:spcPct val="0"/>
              </a:spcBef>
            </a:pPr>
            <a:r>
              <a:rPr lang="en-US" sz="2000" dirty="0">
                <a:effectLst/>
                <a:latin typeface="Times New Roman" panose="02020603050405020304" pitchFamily="18" charset="0"/>
                <a:ea typeface="Times New Roman" panose="02020603050405020304" pitchFamily="18" charset="0"/>
              </a:rPr>
              <a:t>Moreover, red 'X' images recognize cluster focuses, which give experiences in client association designs.</a:t>
            </a:r>
          </a:p>
          <a:p>
            <a:pPr algn="just" eaLnBrk="1" hangingPunct="1">
              <a:lnSpc>
                <a:spcPct val="150000"/>
              </a:lnSpc>
              <a:spcBef>
                <a:spcPct val="0"/>
              </a:spcBef>
              <a:buFontTx/>
              <a:buNone/>
            </a:pPr>
            <a:endParaRPr lang="en-US" altLang="fr-FR" sz="2000" dirty="0">
              <a:latin typeface="Times New Roman" panose="02020603050405020304" pitchFamily="18" charset="0"/>
              <a:cs typeface="Times New Roman" panose="02020603050405020304" pitchFamily="18" charset="0"/>
            </a:endParaRPr>
          </a:p>
        </p:txBody>
      </p:sp>
      <p:sp>
        <p:nvSpPr>
          <p:cNvPr id="5135" name="Text Box 561">
            <a:extLst>
              <a:ext uri="{FF2B5EF4-FFF2-40B4-BE49-F238E27FC236}">
                <a16:creationId xmlns:a16="http://schemas.microsoft.com/office/drawing/2014/main" id="{688B1311-BD9B-DD99-2ACE-D78F163EABF6}"/>
              </a:ext>
            </a:extLst>
          </p:cNvPr>
          <p:cNvSpPr txBox="1">
            <a:spLocks noChangeArrowheads="1"/>
          </p:cNvSpPr>
          <p:nvPr/>
        </p:nvSpPr>
        <p:spPr bwMode="auto">
          <a:xfrm>
            <a:off x="20247769" y="35759331"/>
            <a:ext cx="9320212" cy="444905"/>
          </a:xfrm>
          <a:prstGeom prst="rect">
            <a:avLst/>
          </a:prstGeom>
          <a:solidFill>
            <a:schemeClr val="accent6">
              <a:lumMod val="40000"/>
              <a:lumOff val="60000"/>
            </a:schemeClr>
          </a:solidFill>
          <a:ln>
            <a:solidFill>
              <a:schemeClr val="tx2"/>
            </a:solidFill>
          </a:ln>
        </p:spPr>
        <p:txBody>
          <a:bodyPr lIns="74857" tIns="37421" rIns="74857" bIns="37421">
            <a:spAutoFit/>
          </a:bodyPr>
          <a:lstStyle>
            <a:lvl1pPr defTabSz="749300">
              <a:spcBef>
                <a:spcPct val="20000"/>
              </a:spcBef>
              <a:buChar char="•"/>
              <a:defRPr sz="2400">
                <a:solidFill>
                  <a:schemeClr val="tx2"/>
                </a:solidFill>
                <a:latin typeface="Arial" panose="020B0604020202020204" pitchFamily="34" charset="0"/>
                <a:ea typeface="MS PGothic" panose="020B0600070205080204" pitchFamily="34" charset="-128"/>
              </a:defRPr>
            </a:lvl1pPr>
            <a:lvl2pPr marL="742950" indent="-285750" defTabSz="749300">
              <a:spcBef>
                <a:spcPct val="20000"/>
              </a:spcBef>
              <a:buChar char="–"/>
              <a:defRPr sz="2400">
                <a:solidFill>
                  <a:schemeClr val="tx2"/>
                </a:solidFill>
                <a:latin typeface="Arial" panose="020B0604020202020204" pitchFamily="34" charset="0"/>
                <a:ea typeface="MS PGothic" panose="020B0600070205080204" pitchFamily="34" charset="-128"/>
              </a:defRPr>
            </a:lvl2pPr>
            <a:lvl3pPr marL="1143000" indent="-228600" defTabSz="749300">
              <a:spcBef>
                <a:spcPct val="20000"/>
              </a:spcBef>
              <a:buChar char="•"/>
              <a:defRPr sz="2000">
                <a:solidFill>
                  <a:schemeClr val="tx1"/>
                </a:solidFill>
                <a:latin typeface="Arial" panose="020B0604020202020204" pitchFamily="34" charset="0"/>
                <a:ea typeface="MS PGothic" panose="020B0600070205080204" pitchFamily="34" charset="-128"/>
              </a:defRPr>
            </a:lvl3pPr>
            <a:lvl4pPr marL="1600200" indent="-228600" defTabSz="749300">
              <a:spcBef>
                <a:spcPct val="20000"/>
              </a:spcBef>
              <a:buChar char="–"/>
              <a:defRPr sz="1600">
                <a:solidFill>
                  <a:schemeClr val="tx1"/>
                </a:solidFill>
                <a:latin typeface="Arial" panose="020B0604020202020204" pitchFamily="34" charset="0"/>
                <a:ea typeface="MS PGothic" panose="020B0600070205080204" pitchFamily="34" charset="-128"/>
              </a:defRPr>
            </a:lvl4pPr>
            <a:lvl5pPr marL="2057400" indent="-228600" defTabSz="749300">
              <a:spcBef>
                <a:spcPct val="20000"/>
              </a:spcBef>
              <a:buChar char="»"/>
              <a:defRPr sz="1600">
                <a:solidFill>
                  <a:schemeClr val="tx1"/>
                </a:solidFill>
                <a:latin typeface="Arial" panose="020B0604020202020204" pitchFamily="34" charset="0"/>
                <a:ea typeface="MS PGothic" panose="020B0600070205080204" pitchFamily="34" charset="-128"/>
              </a:defRPr>
            </a:lvl5pPr>
            <a:lvl6pPr marL="2514600" indent="-228600" defTabSz="74930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6pPr>
            <a:lvl7pPr marL="2971800" indent="-228600" defTabSz="74930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7pPr>
            <a:lvl8pPr marL="3429000" indent="-228600" defTabSz="74930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8pPr>
            <a:lvl9pPr marL="3886200" indent="-228600" defTabSz="74930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9pPr>
          </a:lstStyle>
          <a:p>
            <a:pPr algn="ctr">
              <a:spcBef>
                <a:spcPct val="50000"/>
              </a:spcBef>
              <a:buFontTx/>
              <a:buNone/>
              <a:defRPr/>
            </a:pPr>
            <a:r>
              <a:rPr lang="en-US" altLang="fr-FR" b="1">
                <a:latin typeface="Times New Roman" panose="02020603050405020304" pitchFamily="18" charset="0"/>
                <a:cs typeface="Times New Roman" panose="02020603050405020304" pitchFamily="18" charset="0"/>
              </a:rPr>
              <a:t>Conclusion</a:t>
            </a:r>
          </a:p>
        </p:txBody>
      </p:sp>
      <p:sp>
        <p:nvSpPr>
          <p:cNvPr id="5134" name="Text Box 564">
            <a:extLst>
              <a:ext uri="{FF2B5EF4-FFF2-40B4-BE49-F238E27FC236}">
                <a16:creationId xmlns:a16="http://schemas.microsoft.com/office/drawing/2014/main" id="{68D0ED71-7553-106E-558A-1DA4CD3472F3}"/>
              </a:ext>
            </a:extLst>
          </p:cNvPr>
          <p:cNvSpPr txBox="1">
            <a:spLocks noChangeArrowheads="1"/>
          </p:cNvSpPr>
          <p:nvPr/>
        </p:nvSpPr>
        <p:spPr bwMode="auto">
          <a:xfrm>
            <a:off x="20250150" y="36104368"/>
            <a:ext cx="9272588" cy="53186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74995" tIns="374995" rIns="374995" bIns="374995">
            <a:spAutoFit/>
          </a:bodyPr>
          <a:lstStyle>
            <a:lvl1pPr marL="457200" indent="-457200" defTabSz="3600450">
              <a:spcBef>
                <a:spcPct val="20000"/>
              </a:spcBef>
              <a:buChar char="•"/>
              <a:defRPr sz="2400">
                <a:solidFill>
                  <a:schemeClr val="tx2"/>
                </a:solidFill>
                <a:latin typeface="Arial" panose="020B0604020202020204" pitchFamily="34" charset="0"/>
                <a:ea typeface="MS PGothic" panose="020B0600070205080204" pitchFamily="34" charset="-128"/>
              </a:defRPr>
            </a:lvl1pPr>
            <a:lvl2pPr marL="742950" indent="-285750" defTabSz="3600450">
              <a:spcBef>
                <a:spcPct val="20000"/>
              </a:spcBef>
              <a:buChar char="–"/>
              <a:defRPr sz="2400">
                <a:solidFill>
                  <a:schemeClr val="tx2"/>
                </a:solidFill>
                <a:latin typeface="Arial" panose="020B0604020202020204" pitchFamily="34" charset="0"/>
                <a:ea typeface="MS PGothic" panose="020B0600070205080204" pitchFamily="34" charset="-128"/>
              </a:defRPr>
            </a:lvl2pPr>
            <a:lvl3pPr marL="1143000" indent="-228600" defTabSz="3600450">
              <a:spcBef>
                <a:spcPct val="20000"/>
              </a:spcBef>
              <a:buChar char="•"/>
              <a:defRPr sz="2000">
                <a:solidFill>
                  <a:schemeClr val="tx1"/>
                </a:solidFill>
                <a:latin typeface="Arial" panose="020B0604020202020204" pitchFamily="34" charset="0"/>
                <a:ea typeface="MS PGothic" panose="020B0600070205080204" pitchFamily="34" charset="-128"/>
              </a:defRPr>
            </a:lvl3pPr>
            <a:lvl4pPr marL="1600200" indent="-228600" defTabSz="3600450">
              <a:spcBef>
                <a:spcPct val="20000"/>
              </a:spcBef>
              <a:buChar char="–"/>
              <a:defRPr sz="1600">
                <a:solidFill>
                  <a:schemeClr val="tx1"/>
                </a:solidFill>
                <a:latin typeface="Arial" panose="020B0604020202020204" pitchFamily="34" charset="0"/>
                <a:ea typeface="MS PGothic" panose="020B0600070205080204" pitchFamily="34" charset="-128"/>
              </a:defRPr>
            </a:lvl4pPr>
            <a:lvl5pPr marL="2057400" indent="-228600" defTabSz="3600450">
              <a:spcBef>
                <a:spcPct val="20000"/>
              </a:spcBef>
              <a:buChar char="»"/>
              <a:defRPr sz="1600">
                <a:solidFill>
                  <a:schemeClr val="tx1"/>
                </a:solidFill>
                <a:latin typeface="Arial" panose="020B0604020202020204" pitchFamily="34" charset="0"/>
                <a:ea typeface="MS PGothic" panose="020B0600070205080204" pitchFamily="34" charset="-128"/>
              </a:defRPr>
            </a:lvl5pPr>
            <a:lvl6pPr marL="2514600" indent="-228600" defTabSz="360045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6pPr>
            <a:lvl7pPr marL="2971800" indent="-228600" defTabSz="360045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7pPr>
            <a:lvl8pPr marL="3429000" indent="-228600" defTabSz="360045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8pPr>
            <a:lvl9pPr marL="3886200" indent="-228600" defTabSz="360045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9pPr>
          </a:lstStyle>
          <a:p>
            <a:pPr algn="just">
              <a:lnSpc>
                <a:spcPct val="150000"/>
              </a:lnSpc>
              <a:spcBef>
                <a:spcPct val="0"/>
              </a:spcBef>
            </a:pPr>
            <a:r>
              <a:rPr lang="en-US" altLang="en-US" sz="2000" dirty="0">
                <a:latin typeface="Times New Roman" panose="02020603050405020304" pitchFamily="18" charset="0"/>
                <a:cs typeface="Times New Roman" panose="02020603050405020304" pitchFamily="18" charset="0"/>
              </a:rPr>
              <a:t>The characterization results showed great precision, showing the way that the model can separate between cooperation levels. </a:t>
            </a:r>
          </a:p>
          <a:p>
            <a:pPr algn="just">
              <a:lnSpc>
                <a:spcPct val="150000"/>
              </a:lnSpc>
              <a:spcBef>
                <a:spcPct val="0"/>
              </a:spcBef>
            </a:pPr>
            <a:endParaRPr lang="en-US" altLang="en-US" sz="2000" dirty="0">
              <a:latin typeface="Times New Roman" panose="02020603050405020304" pitchFamily="18" charset="0"/>
              <a:cs typeface="Times New Roman" panose="02020603050405020304" pitchFamily="18" charset="0"/>
            </a:endParaRPr>
          </a:p>
          <a:p>
            <a:pPr algn="just">
              <a:lnSpc>
                <a:spcPct val="150000"/>
              </a:lnSpc>
              <a:spcBef>
                <a:spcPct val="0"/>
              </a:spcBef>
            </a:pPr>
            <a:r>
              <a:rPr lang="en-US" altLang="en-US" sz="2000" dirty="0">
                <a:latin typeface="Times New Roman" panose="02020603050405020304" pitchFamily="18" charset="0"/>
                <a:cs typeface="Times New Roman" panose="02020603050405020304" pitchFamily="18" charset="0"/>
              </a:rPr>
              <a:t>The discoveries of this examination assist organizations and advertisers with acquiring superior information on internet-based local area elements, permitting them to redo strategies for upgraded crowd investment. </a:t>
            </a:r>
          </a:p>
          <a:p>
            <a:pPr algn="just">
              <a:lnSpc>
                <a:spcPct val="150000"/>
              </a:lnSpc>
              <a:spcBef>
                <a:spcPct val="0"/>
              </a:spcBef>
            </a:pPr>
            <a:endParaRPr lang="en-US" altLang="en-US" sz="2000" dirty="0">
              <a:latin typeface="Times New Roman" panose="02020603050405020304" pitchFamily="18" charset="0"/>
              <a:cs typeface="Times New Roman" panose="02020603050405020304" pitchFamily="18" charset="0"/>
            </a:endParaRPr>
          </a:p>
          <a:p>
            <a:pPr algn="just">
              <a:lnSpc>
                <a:spcPct val="150000"/>
              </a:lnSpc>
              <a:spcBef>
                <a:spcPct val="0"/>
              </a:spcBef>
            </a:pPr>
            <a:r>
              <a:rPr lang="en-US" altLang="en-US" sz="2000" dirty="0">
                <a:latin typeface="Times New Roman" panose="02020603050405020304" pitchFamily="18" charset="0"/>
                <a:cs typeface="Times New Roman" panose="02020603050405020304" pitchFamily="18" charset="0"/>
              </a:rPr>
              <a:t>Addressing the further examination and clustering of new factors might work on the exactness of clustering alongside arrangement, giving more nuanced experiences about the project.</a:t>
            </a:r>
          </a:p>
        </p:txBody>
      </p:sp>
      <p:sp>
        <p:nvSpPr>
          <p:cNvPr id="5138" name="Text Box 474">
            <a:extLst>
              <a:ext uri="{FF2B5EF4-FFF2-40B4-BE49-F238E27FC236}">
                <a16:creationId xmlns:a16="http://schemas.microsoft.com/office/drawing/2014/main" id="{4D9DB98B-95E1-40E4-E7C3-5E541CA63DFD}"/>
              </a:ext>
            </a:extLst>
          </p:cNvPr>
          <p:cNvSpPr txBox="1">
            <a:spLocks noChangeArrowheads="1"/>
          </p:cNvSpPr>
          <p:nvPr/>
        </p:nvSpPr>
        <p:spPr bwMode="auto">
          <a:xfrm>
            <a:off x="677863" y="12862644"/>
            <a:ext cx="9355137" cy="10171686"/>
          </a:xfrm>
          <a:prstGeom prst="rect">
            <a:avLst/>
          </a:prstGeom>
          <a:noFill/>
          <a:ln>
            <a:noFill/>
          </a:ln>
        </p:spPr>
        <p:txBody>
          <a:bodyPr lIns="374995" tIns="374995" rIns="374995" bIns="374995">
            <a:spAutoFit/>
          </a:bodyPr>
          <a:lstStyle>
            <a:lvl1pPr defTabSz="3600450">
              <a:spcBef>
                <a:spcPct val="20000"/>
              </a:spcBef>
              <a:buChar char="•"/>
              <a:defRPr sz="2400">
                <a:solidFill>
                  <a:schemeClr val="tx2"/>
                </a:solidFill>
                <a:latin typeface="Arial" panose="020B0604020202020204" pitchFamily="34" charset="0"/>
                <a:ea typeface="MS PGothic" panose="020B0600070205080204" pitchFamily="34" charset="-128"/>
              </a:defRPr>
            </a:lvl1pPr>
            <a:lvl2pPr marL="742950" indent="-285750" defTabSz="3600450">
              <a:spcBef>
                <a:spcPct val="20000"/>
              </a:spcBef>
              <a:buChar char="–"/>
              <a:defRPr sz="2400">
                <a:solidFill>
                  <a:schemeClr val="tx2"/>
                </a:solidFill>
                <a:latin typeface="Arial" panose="020B0604020202020204" pitchFamily="34" charset="0"/>
                <a:ea typeface="MS PGothic" panose="020B0600070205080204" pitchFamily="34" charset="-128"/>
              </a:defRPr>
            </a:lvl2pPr>
            <a:lvl3pPr marL="1143000" indent="-228600" defTabSz="3600450">
              <a:spcBef>
                <a:spcPct val="20000"/>
              </a:spcBef>
              <a:buChar char="•"/>
              <a:defRPr sz="2000">
                <a:solidFill>
                  <a:schemeClr val="tx1"/>
                </a:solidFill>
                <a:latin typeface="Arial" panose="020B0604020202020204" pitchFamily="34" charset="0"/>
                <a:ea typeface="MS PGothic" panose="020B0600070205080204" pitchFamily="34" charset="-128"/>
              </a:defRPr>
            </a:lvl3pPr>
            <a:lvl4pPr marL="1600200" indent="-228600" defTabSz="3600450">
              <a:spcBef>
                <a:spcPct val="20000"/>
              </a:spcBef>
              <a:buChar char="–"/>
              <a:defRPr sz="1600">
                <a:solidFill>
                  <a:schemeClr val="tx1"/>
                </a:solidFill>
                <a:latin typeface="Arial" panose="020B0604020202020204" pitchFamily="34" charset="0"/>
                <a:ea typeface="MS PGothic" panose="020B0600070205080204" pitchFamily="34" charset="-128"/>
              </a:defRPr>
            </a:lvl4pPr>
            <a:lvl5pPr marL="2057400" indent="-228600" defTabSz="3600450">
              <a:spcBef>
                <a:spcPct val="20000"/>
              </a:spcBef>
              <a:buChar char="»"/>
              <a:defRPr sz="1600">
                <a:solidFill>
                  <a:schemeClr val="tx1"/>
                </a:solidFill>
                <a:latin typeface="Arial" panose="020B0604020202020204" pitchFamily="34" charset="0"/>
                <a:ea typeface="MS PGothic" panose="020B0600070205080204" pitchFamily="34" charset="-128"/>
              </a:defRPr>
            </a:lvl5pPr>
            <a:lvl6pPr marL="2514600" indent="-228600" defTabSz="360045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6pPr>
            <a:lvl7pPr marL="2971800" indent="-228600" defTabSz="360045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7pPr>
            <a:lvl8pPr marL="3429000" indent="-228600" defTabSz="360045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8pPr>
            <a:lvl9pPr marL="3886200" indent="-228600" defTabSz="360045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9pPr>
          </a:lstStyle>
          <a:p>
            <a:pPr algn="just">
              <a:lnSpc>
                <a:spcPct val="150000"/>
              </a:lnSpc>
              <a:spcBef>
                <a:spcPts val="0"/>
              </a:spcBef>
              <a:spcAft>
                <a:spcPts val="0"/>
              </a:spcAft>
              <a:buFontTx/>
              <a:buNone/>
              <a:defRPr/>
            </a:pPr>
            <a:r>
              <a:rPr lang="en-US" sz="2000" b="1" dirty="0">
                <a:latin typeface="Times New Roman" panose="02020603050405020304" pitchFamily="18" charset="0"/>
                <a:ea typeface="Times New Roman" panose="02020603050405020304" pitchFamily="18" charset="0"/>
              </a:rPr>
              <a:t>Aim</a:t>
            </a:r>
          </a:p>
          <a:p>
            <a:pPr algn="just">
              <a:lnSpc>
                <a:spcPct val="150000"/>
              </a:lnSpc>
              <a:spcBef>
                <a:spcPts val="0"/>
              </a:spcBef>
              <a:spcAft>
                <a:spcPts val="0"/>
              </a:spcAft>
              <a:buFontTx/>
              <a:buNone/>
              <a:defRPr/>
            </a:pPr>
            <a:r>
              <a:rPr lang="en-US" sz="2000" dirty="0">
                <a:latin typeface="Times New Roman" panose="02020603050405020304" pitchFamily="18" charset="0"/>
                <a:ea typeface="Times New Roman" panose="02020603050405020304" pitchFamily="18" charset="0"/>
              </a:rPr>
              <a:t>The main focus of this project is to inspect a virtual entertainment dataset and proper calculation which incorporates information stacking, examination, and gathering to track down conventions.</a:t>
            </a:r>
          </a:p>
          <a:p>
            <a:pPr algn="just">
              <a:lnSpc>
                <a:spcPct val="150000"/>
              </a:lnSpc>
              <a:spcBef>
                <a:spcPts val="0"/>
              </a:spcBef>
              <a:spcAft>
                <a:spcPts val="0"/>
              </a:spcAft>
              <a:buFontTx/>
              <a:buNone/>
              <a:defRPr/>
            </a:pPr>
            <a:endParaRPr lang="en-US" sz="2000" dirty="0">
              <a:latin typeface="Times New Roman" panose="02020603050405020304" pitchFamily="18" charset="0"/>
              <a:ea typeface="Times New Roman" panose="02020603050405020304" pitchFamily="18" charset="0"/>
            </a:endParaRPr>
          </a:p>
          <a:p>
            <a:pPr algn="just">
              <a:lnSpc>
                <a:spcPct val="150000"/>
              </a:lnSpc>
              <a:spcBef>
                <a:spcPts val="0"/>
              </a:spcBef>
              <a:spcAft>
                <a:spcPts val="0"/>
              </a:spcAft>
              <a:buFontTx/>
              <a:buNone/>
              <a:defRPr/>
            </a:pPr>
            <a:r>
              <a:rPr lang="en-US" sz="2000" b="1" dirty="0">
                <a:latin typeface="Times New Roman" panose="02020603050405020304" pitchFamily="18" charset="0"/>
                <a:ea typeface="Times New Roman" panose="02020603050405020304" pitchFamily="18" charset="0"/>
              </a:rPr>
              <a:t>Objectives</a:t>
            </a:r>
          </a:p>
          <a:p>
            <a:pPr algn="just">
              <a:lnSpc>
                <a:spcPct val="150000"/>
              </a:lnSpc>
              <a:spcBef>
                <a:spcPts val="0"/>
              </a:spcBef>
              <a:spcAft>
                <a:spcPts val="0"/>
              </a:spcAft>
              <a:buFontTx/>
              <a:buNone/>
              <a:defRPr/>
            </a:pPr>
            <a:endParaRPr lang="en-US" sz="2000" dirty="0">
              <a:latin typeface="Times New Roman" panose="02020603050405020304" pitchFamily="18" charset="0"/>
              <a:ea typeface="Times New Roman" panose="02020603050405020304" pitchFamily="18" charset="0"/>
            </a:endParaRPr>
          </a:p>
          <a:p>
            <a:pPr marL="342900" marR="0" lvl="0" indent="-342900" algn="just">
              <a:lnSpc>
                <a:spcPct val="150000"/>
              </a:lnSpc>
              <a:spcBef>
                <a:spcPts val="0"/>
              </a:spcBef>
              <a:spcAft>
                <a:spcPts val="0"/>
              </a:spcAft>
              <a:buFont typeface="Arial" panose="020B0604020202020204" pitchFamily="34" charset="0"/>
              <a:buChar char="●"/>
            </a:pPr>
            <a:r>
              <a:rPr lang="en-US" sz="1800" u="none" strike="noStrike" dirty="0">
                <a:effectLst/>
                <a:latin typeface="Times New Roman" panose="02020603050405020304" pitchFamily="18" charset="0"/>
                <a:ea typeface="Times New Roman" panose="02020603050405020304" pitchFamily="18" charset="0"/>
              </a:rPr>
              <a:t>To stack and analyze the dataset, survey the measurements and search for missing qualities.</a:t>
            </a:r>
          </a:p>
          <a:p>
            <a:pPr marL="342900" marR="0" lvl="0" indent="-342900" algn="just">
              <a:lnSpc>
                <a:spcPct val="150000"/>
              </a:lnSpc>
              <a:spcBef>
                <a:spcPts val="0"/>
              </a:spcBef>
              <a:spcAft>
                <a:spcPts val="0"/>
              </a:spcAft>
              <a:buFont typeface="Arial" panose="020B0604020202020204" pitchFamily="34" charset="0"/>
              <a:buChar char="●"/>
            </a:pPr>
            <a:endParaRPr lang="en-US" sz="1800" u="none" strike="noStrike" dirty="0">
              <a:effectLst/>
              <a:latin typeface="Times New Roman" panose="02020603050405020304" pitchFamily="18" charset="0"/>
              <a:ea typeface="Times New Roman" panose="02020603050405020304" pitchFamily="18" charset="0"/>
            </a:endParaRPr>
          </a:p>
          <a:p>
            <a:pPr marL="342900" marR="0" lvl="0" indent="-342900" algn="just">
              <a:lnSpc>
                <a:spcPct val="150000"/>
              </a:lnSpc>
              <a:spcBef>
                <a:spcPts val="0"/>
              </a:spcBef>
              <a:spcAft>
                <a:spcPts val="0"/>
              </a:spcAft>
              <a:buFont typeface="Arial" panose="020B0604020202020204" pitchFamily="34" charset="0"/>
              <a:buChar char="●"/>
            </a:pPr>
            <a:r>
              <a:rPr lang="en-US" sz="1800" u="none" strike="noStrike" dirty="0">
                <a:effectLst/>
                <a:latin typeface="Times New Roman" panose="02020603050405020304" pitchFamily="18" charset="0"/>
                <a:ea typeface="Times New Roman" panose="02020603050405020304" pitchFamily="18" charset="0"/>
              </a:rPr>
              <a:t>To use K-means clustering to distinguish designs in client association.</a:t>
            </a:r>
          </a:p>
          <a:p>
            <a:pPr marL="342900" marR="0" lvl="0" indent="-342900" algn="just">
              <a:lnSpc>
                <a:spcPct val="150000"/>
              </a:lnSpc>
              <a:spcBef>
                <a:spcPts val="0"/>
              </a:spcBef>
              <a:spcAft>
                <a:spcPts val="0"/>
              </a:spcAft>
              <a:buFont typeface="Arial" panose="020B0604020202020204" pitchFamily="34" charset="0"/>
              <a:buChar char="●"/>
            </a:pPr>
            <a:endParaRPr lang="en-US" sz="1800" u="none" strike="noStrike" dirty="0">
              <a:effectLst/>
              <a:latin typeface="Times New Roman" panose="02020603050405020304" pitchFamily="18" charset="0"/>
              <a:ea typeface="Times New Roman" panose="02020603050405020304" pitchFamily="18" charset="0"/>
            </a:endParaRPr>
          </a:p>
          <a:p>
            <a:pPr marL="342900" marR="0" lvl="0" indent="-342900" algn="just">
              <a:lnSpc>
                <a:spcPct val="150000"/>
              </a:lnSpc>
              <a:spcBef>
                <a:spcPts val="0"/>
              </a:spcBef>
              <a:spcAft>
                <a:spcPts val="0"/>
              </a:spcAft>
              <a:buFont typeface="Arial" panose="020B0604020202020204" pitchFamily="34" charset="0"/>
              <a:buChar char="●"/>
            </a:pPr>
            <a:r>
              <a:rPr lang="en-US" sz="1800" u="none" strike="noStrike" dirty="0">
                <a:effectLst/>
                <a:latin typeface="Times New Roman" panose="02020603050405020304" pitchFamily="18" charset="0"/>
                <a:ea typeface="Times New Roman" panose="02020603050405020304" pitchFamily="18" charset="0"/>
              </a:rPr>
              <a:t>To plan proper information for highlight classification, change, and scaling.</a:t>
            </a:r>
          </a:p>
          <a:p>
            <a:pPr marL="342900" marR="0" lvl="0" indent="-342900" algn="just">
              <a:lnSpc>
                <a:spcPct val="150000"/>
              </a:lnSpc>
              <a:spcBef>
                <a:spcPts val="0"/>
              </a:spcBef>
              <a:spcAft>
                <a:spcPts val="0"/>
              </a:spcAft>
              <a:buFont typeface="Arial" panose="020B0604020202020204" pitchFamily="34" charset="0"/>
              <a:buChar char="●"/>
            </a:pPr>
            <a:endParaRPr lang="en-US" sz="1800" u="none" strike="noStrike" dirty="0">
              <a:effectLst/>
              <a:latin typeface="Times New Roman" panose="02020603050405020304" pitchFamily="18" charset="0"/>
              <a:ea typeface="Times New Roman" panose="02020603050405020304" pitchFamily="18" charset="0"/>
            </a:endParaRPr>
          </a:p>
          <a:p>
            <a:pPr marL="342900" marR="0" lvl="0" indent="-342900" algn="just">
              <a:lnSpc>
                <a:spcPct val="150000"/>
              </a:lnSpc>
              <a:spcBef>
                <a:spcPts val="0"/>
              </a:spcBef>
              <a:spcAft>
                <a:spcPts val="0"/>
              </a:spcAft>
              <a:buFont typeface="Arial" panose="020B0604020202020204" pitchFamily="34" charset="0"/>
              <a:buChar char="●"/>
            </a:pPr>
            <a:r>
              <a:rPr lang="en-US" sz="1800" u="none" strike="noStrike" dirty="0">
                <a:effectLst/>
                <a:latin typeface="Times New Roman" panose="02020603050405020304" pitchFamily="18" charset="0"/>
                <a:ea typeface="Times New Roman" panose="02020603050405020304" pitchFamily="18" charset="0"/>
              </a:rPr>
              <a:t>To utilize K-Means clustering for groupings with various bunch counts.</a:t>
            </a:r>
          </a:p>
          <a:p>
            <a:pPr marL="342900" marR="0" lvl="0" indent="-342900" algn="just">
              <a:lnSpc>
                <a:spcPct val="150000"/>
              </a:lnSpc>
              <a:spcBef>
                <a:spcPts val="0"/>
              </a:spcBef>
              <a:spcAft>
                <a:spcPts val="0"/>
              </a:spcAft>
              <a:buFont typeface="Arial" panose="020B0604020202020204" pitchFamily="34" charset="0"/>
              <a:buChar char="●"/>
            </a:pPr>
            <a:endParaRPr lang="en-US" sz="1800" u="none" strike="noStrike" dirty="0">
              <a:effectLst/>
              <a:latin typeface="Times New Roman" panose="02020603050405020304" pitchFamily="18" charset="0"/>
              <a:ea typeface="Times New Roman" panose="02020603050405020304" pitchFamily="18" charset="0"/>
            </a:endParaRPr>
          </a:p>
          <a:p>
            <a:pPr marL="342900" marR="0" lvl="0" indent="-342900" algn="just">
              <a:lnSpc>
                <a:spcPct val="150000"/>
              </a:lnSpc>
              <a:spcBef>
                <a:spcPts val="0"/>
              </a:spcBef>
              <a:spcAft>
                <a:spcPts val="0"/>
              </a:spcAft>
              <a:buFont typeface="Arial" panose="020B0604020202020204" pitchFamily="34" charset="0"/>
              <a:buChar char="●"/>
            </a:pPr>
            <a:r>
              <a:rPr lang="en-US" sz="1800" u="none" strike="noStrike" dirty="0">
                <a:effectLst/>
                <a:latin typeface="Times New Roman" panose="02020603050405020304" pitchFamily="18" charset="0"/>
                <a:ea typeface="Times New Roman" panose="02020603050405020304" pitchFamily="18" charset="0"/>
              </a:rPr>
              <a:t>The Elbow Technique is utilized to recognize the best number of groups.</a:t>
            </a:r>
          </a:p>
          <a:p>
            <a:pPr marL="342900" marR="0" lvl="0" indent="-342900" algn="just">
              <a:lnSpc>
                <a:spcPct val="150000"/>
              </a:lnSpc>
              <a:spcBef>
                <a:spcPts val="0"/>
              </a:spcBef>
              <a:spcAft>
                <a:spcPts val="0"/>
              </a:spcAft>
              <a:buFont typeface="Arial" panose="020B0604020202020204" pitchFamily="34" charset="0"/>
              <a:buChar char="●"/>
            </a:pPr>
            <a:endParaRPr lang="en-US" sz="1800" u="none" strike="noStrike" dirty="0">
              <a:effectLst/>
              <a:latin typeface="Times New Roman" panose="02020603050405020304" pitchFamily="18" charset="0"/>
              <a:ea typeface="Times New Roman" panose="02020603050405020304" pitchFamily="18" charset="0"/>
            </a:endParaRPr>
          </a:p>
          <a:p>
            <a:pPr marL="342900" marR="0" lvl="0" indent="-342900" algn="just">
              <a:lnSpc>
                <a:spcPct val="150000"/>
              </a:lnSpc>
              <a:spcBef>
                <a:spcPts val="0"/>
              </a:spcBef>
              <a:spcAft>
                <a:spcPts val="0"/>
              </a:spcAft>
              <a:buFont typeface="Arial" panose="020B0604020202020204" pitchFamily="34" charset="0"/>
              <a:buChar char="●"/>
            </a:pPr>
            <a:r>
              <a:rPr lang="en-US" sz="1800" u="none" strike="noStrike" dirty="0">
                <a:effectLst/>
                <a:latin typeface="Times New Roman" panose="02020603050405020304" pitchFamily="18" charset="0"/>
                <a:ea typeface="Times New Roman" panose="02020603050405020304" pitchFamily="18" charset="0"/>
              </a:rPr>
              <a:t>To work with cognizance, the order and clustering results ought to be shown.</a:t>
            </a:r>
          </a:p>
          <a:p>
            <a:pPr marL="342900" marR="0" lvl="0" indent="-342900" algn="just">
              <a:lnSpc>
                <a:spcPct val="150000"/>
              </a:lnSpc>
              <a:spcBef>
                <a:spcPts val="0"/>
              </a:spcBef>
              <a:spcAft>
                <a:spcPts val="0"/>
              </a:spcAft>
              <a:buFont typeface="Arial" panose="020B0604020202020204" pitchFamily="34" charset="0"/>
              <a:buChar char="●"/>
            </a:pPr>
            <a:endParaRPr lang="en-US" sz="1800" u="none" strike="noStrike" dirty="0">
              <a:effectLst/>
              <a:latin typeface="Times New Roman" panose="02020603050405020304" pitchFamily="18" charset="0"/>
              <a:ea typeface="Times New Roman" panose="02020603050405020304" pitchFamily="18" charset="0"/>
            </a:endParaRPr>
          </a:p>
          <a:p>
            <a:pPr marL="342900" marR="0" lvl="0" indent="-342900" algn="just">
              <a:lnSpc>
                <a:spcPct val="150000"/>
              </a:lnSpc>
              <a:spcBef>
                <a:spcPts val="0"/>
              </a:spcBef>
              <a:spcAft>
                <a:spcPts val="0"/>
              </a:spcAft>
              <a:buFont typeface="Arial" panose="020B0604020202020204" pitchFamily="34" charset="0"/>
              <a:buChar char="●"/>
            </a:pPr>
            <a:r>
              <a:rPr lang="en-US" sz="1800" u="none" strike="noStrike" dirty="0">
                <a:effectLst/>
                <a:latin typeface="Times New Roman" panose="02020603050405020304" pitchFamily="18" charset="0"/>
                <a:ea typeface="Times New Roman" panose="02020603050405020304" pitchFamily="18" charset="0"/>
              </a:rPr>
              <a:t>To acquire significant information about online entertainment client lead and commitment designs.</a:t>
            </a:r>
          </a:p>
        </p:txBody>
      </p:sp>
      <p:sp>
        <p:nvSpPr>
          <p:cNvPr id="2" name="TextBox 6">
            <a:extLst>
              <a:ext uri="{FF2B5EF4-FFF2-40B4-BE49-F238E27FC236}">
                <a16:creationId xmlns:a16="http://schemas.microsoft.com/office/drawing/2014/main" id="{354C64AE-77A4-613C-4447-1C6D16B88D5F}"/>
              </a:ext>
            </a:extLst>
          </p:cNvPr>
          <p:cNvSpPr txBox="1">
            <a:spLocks noChangeArrowheads="1"/>
          </p:cNvSpPr>
          <p:nvPr/>
        </p:nvSpPr>
        <p:spPr bwMode="auto">
          <a:xfrm>
            <a:off x="20247770" y="20344719"/>
            <a:ext cx="9332115" cy="1527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Narrow" panose="020B0606020202030204" pitchFamily="34" charset="0"/>
                <a:ea typeface="MS PGothic" panose="020B0600070205080204" pitchFamily="34" charset="-128"/>
              </a:defRPr>
            </a:lvl1pPr>
            <a:lvl2pPr marL="742950" indent="-285750">
              <a:defRPr sz="2400">
                <a:solidFill>
                  <a:schemeClr val="tx1"/>
                </a:solidFill>
                <a:latin typeface="Arial Narrow" panose="020B0606020202030204" pitchFamily="34" charset="0"/>
                <a:ea typeface="MS PGothic" panose="020B0600070205080204" pitchFamily="34" charset="-128"/>
              </a:defRPr>
            </a:lvl2pPr>
            <a:lvl3pPr marL="1143000" indent="-228600">
              <a:defRPr sz="2400">
                <a:solidFill>
                  <a:schemeClr val="tx1"/>
                </a:solidFill>
                <a:latin typeface="Arial Narrow" panose="020B0606020202030204" pitchFamily="34" charset="0"/>
                <a:ea typeface="MS PGothic" panose="020B0600070205080204" pitchFamily="34" charset="-128"/>
              </a:defRPr>
            </a:lvl3pPr>
            <a:lvl4pPr marL="1600200" indent="-228600">
              <a:defRPr sz="2400">
                <a:solidFill>
                  <a:schemeClr val="tx1"/>
                </a:solidFill>
                <a:latin typeface="Arial Narrow" panose="020B0606020202030204" pitchFamily="34" charset="0"/>
                <a:ea typeface="MS PGothic" panose="020B0600070205080204" pitchFamily="34" charset="-128"/>
              </a:defRPr>
            </a:lvl4pPr>
            <a:lvl5pPr marL="2057400" indent="-228600">
              <a:defRPr sz="2400">
                <a:solidFill>
                  <a:schemeClr val="tx1"/>
                </a:solidFill>
                <a:latin typeface="Arial Narrow" panose="020B060602020203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ea typeface="MS PGothic" panose="020B0600070205080204" pitchFamily="34" charset="-128"/>
              </a:defRPr>
            </a:lvl9pPr>
          </a:lstStyle>
          <a:p>
            <a:pPr marL="342900" indent="-342900" algn="just">
              <a:lnSpc>
                <a:spcPct val="150000"/>
              </a:lnSpc>
              <a:buFont typeface="Arial" panose="020B0604020202020204" pitchFamily="34" charset="0"/>
              <a:buChar char="•"/>
            </a:pPr>
            <a:r>
              <a:rPr lang="en-US" altLang="en-US" sz="2000" dirty="0">
                <a:solidFill>
                  <a:schemeClr val="tx2"/>
                </a:solidFill>
                <a:latin typeface="Times New Roman" panose="02020603050405020304" pitchFamily="18" charset="0"/>
                <a:cs typeface="Times New Roman" panose="02020603050405020304" pitchFamily="18" charset="0"/>
              </a:rPr>
              <a:t>The K-Means strategy is utilized for clustering, utilizing two foreordained gatherings and a decent condition of haphazardness (0) to guarantee repeatability in information point order given similarity.</a:t>
            </a:r>
          </a:p>
          <a:p>
            <a:pPr algn="just">
              <a:lnSpc>
                <a:spcPct val="150000"/>
              </a:lnSpc>
            </a:pPr>
            <a:endParaRPr lang="en-US" altLang="en-US" sz="2000" dirty="0">
              <a:solidFill>
                <a:schemeClr val="tx2"/>
              </a:solidFill>
              <a:latin typeface="Times New Roman" panose="02020603050405020304" pitchFamily="18" charset="0"/>
              <a:cs typeface="Times New Roman" panose="02020603050405020304" pitchFamily="18" charset="0"/>
            </a:endParaRPr>
          </a:p>
          <a:p>
            <a:pPr algn="just">
              <a:lnSpc>
                <a:spcPct val="150000"/>
              </a:lnSpc>
            </a:pPr>
            <a:endParaRPr lang="en-US" altLang="en-US" sz="2000" dirty="0">
              <a:solidFill>
                <a:schemeClr val="tx2"/>
              </a:solidFill>
              <a:latin typeface="Times New Roman" panose="02020603050405020304" pitchFamily="18" charset="0"/>
              <a:cs typeface="Times New Roman" panose="02020603050405020304" pitchFamily="18" charset="0"/>
            </a:endParaRPr>
          </a:p>
          <a:p>
            <a:pPr algn="just">
              <a:lnSpc>
                <a:spcPct val="150000"/>
              </a:lnSpc>
            </a:pPr>
            <a:endParaRPr lang="en-US" altLang="en-US" sz="2000" dirty="0">
              <a:solidFill>
                <a:schemeClr val="tx2"/>
              </a:solidFill>
              <a:latin typeface="Times New Roman" panose="02020603050405020304" pitchFamily="18" charset="0"/>
              <a:cs typeface="Times New Roman" panose="02020603050405020304" pitchFamily="18" charset="0"/>
            </a:endParaRPr>
          </a:p>
          <a:p>
            <a:pPr algn="just">
              <a:lnSpc>
                <a:spcPct val="150000"/>
              </a:lnSpc>
            </a:pPr>
            <a:endParaRPr lang="en-US" altLang="en-US" sz="2000" dirty="0">
              <a:solidFill>
                <a:schemeClr val="tx2"/>
              </a:solidFill>
              <a:latin typeface="Times New Roman" panose="02020603050405020304" pitchFamily="18" charset="0"/>
              <a:cs typeface="Times New Roman" panose="02020603050405020304" pitchFamily="18" charset="0"/>
            </a:endParaRPr>
          </a:p>
          <a:p>
            <a:pPr algn="just">
              <a:lnSpc>
                <a:spcPct val="150000"/>
              </a:lnSpc>
            </a:pPr>
            <a:endParaRPr lang="en-US" altLang="en-US" sz="2000" dirty="0">
              <a:solidFill>
                <a:schemeClr val="tx2"/>
              </a:solidFill>
              <a:latin typeface="Times New Roman" panose="02020603050405020304" pitchFamily="18" charset="0"/>
              <a:cs typeface="Times New Roman" panose="02020603050405020304" pitchFamily="18" charset="0"/>
            </a:endParaRPr>
          </a:p>
          <a:p>
            <a:pPr algn="just">
              <a:lnSpc>
                <a:spcPct val="150000"/>
              </a:lnSpc>
            </a:pPr>
            <a:endParaRPr lang="en-US" altLang="en-US" sz="2000" dirty="0">
              <a:solidFill>
                <a:schemeClr val="tx2"/>
              </a:solidFill>
              <a:latin typeface="Times New Roman" panose="02020603050405020304" pitchFamily="18" charset="0"/>
              <a:cs typeface="Times New Roman" panose="02020603050405020304" pitchFamily="18" charset="0"/>
            </a:endParaRPr>
          </a:p>
          <a:p>
            <a:pPr algn="just">
              <a:lnSpc>
                <a:spcPct val="150000"/>
              </a:lnSpc>
            </a:pPr>
            <a:endParaRPr lang="en-US" altLang="en-US" sz="2000" dirty="0">
              <a:solidFill>
                <a:schemeClr val="tx2"/>
              </a:solidFill>
              <a:latin typeface="Times New Roman" panose="02020603050405020304" pitchFamily="18" charset="0"/>
              <a:cs typeface="Times New Roman" panose="02020603050405020304" pitchFamily="18" charset="0"/>
            </a:endParaRPr>
          </a:p>
          <a:p>
            <a:pPr algn="just">
              <a:lnSpc>
                <a:spcPct val="150000"/>
              </a:lnSpc>
            </a:pPr>
            <a:endParaRPr lang="en-US" altLang="en-US" sz="2000" dirty="0">
              <a:solidFill>
                <a:schemeClr val="tx2"/>
              </a:solidFill>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US" altLang="en-US" sz="2000" dirty="0">
                <a:solidFill>
                  <a:schemeClr val="tx2"/>
                </a:solidFill>
                <a:latin typeface="Times New Roman" panose="02020603050405020304" pitchFamily="18" charset="0"/>
                <a:cs typeface="Times New Roman" panose="02020603050405020304" pitchFamily="18" charset="0"/>
              </a:rPr>
              <a:t>The </a:t>
            </a:r>
            <a:r>
              <a:rPr lang="en-US" altLang="en-US" sz="2000" dirty="0" err="1">
                <a:solidFill>
                  <a:schemeClr val="tx2"/>
                </a:solidFill>
                <a:latin typeface="Times New Roman" panose="02020603050405020304" pitchFamily="18" charset="0"/>
                <a:cs typeface="Times New Roman" panose="02020603050405020304" pitchFamily="18" charset="0"/>
              </a:rPr>
              <a:t>cluster_centers</a:t>
            </a:r>
            <a:r>
              <a:rPr lang="en-US" altLang="en-US" sz="2000" dirty="0">
                <a:solidFill>
                  <a:schemeClr val="tx2"/>
                </a:solidFill>
                <a:latin typeface="Times New Roman" panose="02020603050405020304" pitchFamily="18" charset="0"/>
                <a:cs typeface="Times New Roman" panose="02020603050405020304" pitchFamily="18" charset="0"/>
              </a:rPr>
              <a:t>_ exhibit holds the directions and cluster focuses in a multi-layered space, which uncovers each cluster's center propensity. </a:t>
            </a:r>
          </a:p>
          <a:p>
            <a:pPr algn="just">
              <a:lnSpc>
                <a:spcPct val="150000"/>
              </a:lnSpc>
            </a:pPr>
            <a:endParaRPr lang="en-US" altLang="en-US" sz="2000" dirty="0">
              <a:solidFill>
                <a:schemeClr val="tx2"/>
              </a:solidFill>
              <a:latin typeface="Times New Roman" panose="02020603050405020304" pitchFamily="18" charset="0"/>
              <a:cs typeface="Times New Roman" panose="02020603050405020304" pitchFamily="18" charset="0"/>
            </a:endParaRPr>
          </a:p>
          <a:p>
            <a:pPr algn="just">
              <a:lnSpc>
                <a:spcPct val="150000"/>
              </a:lnSpc>
            </a:pPr>
            <a:endParaRPr lang="en-US" altLang="en-US" sz="2000" dirty="0">
              <a:solidFill>
                <a:schemeClr val="tx2"/>
              </a:solidFill>
              <a:latin typeface="Times New Roman" panose="02020603050405020304" pitchFamily="18" charset="0"/>
              <a:cs typeface="Times New Roman" panose="02020603050405020304" pitchFamily="18" charset="0"/>
            </a:endParaRPr>
          </a:p>
          <a:p>
            <a:pPr algn="just">
              <a:lnSpc>
                <a:spcPct val="150000"/>
              </a:lnSpc>
            </a:pPr>
            <a:endParaRPr lang="en-US" altLang="en-US" sz="2000" dirty="0">
              <a:solidFill>
                <a:schemeClr val="tx2"/>
              </a:solidFill>
              <a:latin typeface="Times New Roman" panose="02020603050405020304" pitchFamily="18" charset="0"/>
              <a:cs typeface="Times New Roman" panose="02020603050405020304" pitchFamily="18" charset="0"/>
            </a:endParaRPr>
          </a:p>
          <a:p>
            <a:pPr algn="just">
              <a:lnSpc>
                <a:spcPct val="150000"/>
              </a:lnSpc>
            </a:pPr>
            <a:endParaRPr lang="en-US" altLang="en-US" sz="2000" dirty="0">
              <a:solidFill>
                <a:schemeClr val="tx2"/>
              </a:solidFill>
              <a:latin typeface="Times New Roman" panose="02020603050405020304" pitchFamily="18" charset="0"/>
              <a:cs typeface="Times New Roman" panose="02020603050405020304" pitchFamily="18" charset="0"/>
            </a:endParaRPr>
          </a:p>
          <a:p>
            <a:pPr algn="just">
              <a:lnSpc>
                <a:spcPct val="150000"/>
              </a:lnSpc>
            </a:pPr>
            <a:endParaRPr lang="en-US" altLang="en-US" sz="2000" dirty="0">
              <a:solidFill>
                <a:schemeClr val="tx2"/>
              </a:solidFill>
              <a:latin typeface="Times New Roman" panose="02020603050405020304" pitchFamily="18" charset="0"/>
              <a:cs typeface="Times New Roman" panose="02020603050405020304" pitchFamily="18" charset="0"/>
            </a:endParaRPr>
          </a:p>
          <a:p>
            <a:pPr algn="just">
              <a:lnSpc>
                <a:spcPct val="150000"/>
              </a:lnSpc>
            </a:pPr>
            <a:endParaRPr lang="en-US" altLang="en-US" sz="2000" dirty="0">
              <a:solidFill>
                <a:schemeClr val="tx2"/>
              </a:solidFill>
              <a:latin typeface="Times New Roman" panose="02020603050405020304" pitchFamily="18" charset="0"/>
              <a:cs typeface="Times New Roman" panose="02020603050405020304" pitchFamily="18" charset="0"/>
            </a:endParaRPr>
          </a:p>
          <a:p>
            <a:pPr algn="just">
              <a:lnSpc>
                <a:spcPct val="150000"/>
              </a:lnSpc>
            </a:pPr>
            <a:endParaRPr lang="en-US" altLang="en-US" sz="2000" dirty="0">
              <a:solidFill>
                <a:schemeClr val="tx2"/>
              </a:solidFill>
              <a:latin typeface="Times New Roman" panose="02020603050405020304" pitchFamily="18" charset="0"/>
              <a:cs typeface="Times New Roman" panose="02020603050405020304" pitchFamily="18" charset="0"/>
            </a:endParaRPr>
          </a:p>
          <a:p>
            <a:pPr algn="just">
              <a:lnSpc>
                <a:spcPct val="150000"/>
              </a:lnSpc>
            </a:pPr>
            <a:endParaRPr lang="en-US" altLang="en-US" sz="2000" dirty="0">
              <a:solidFill>
                <a:schemeClr val="tx2"/>
              </a:solidFill>
              <a:latin typeface="Times New Roman" panose="02020603050405020304" pitchFamily="18" charset="0"/>
              <a:cs typeface="Times New Roman" panose="02020603050405020304" pitchFamily="18" charset="0"/>
            </a:endParaRPr>
          </a:p>
          <a:p>
            <a:pPr algn="just">
              <a:lnSpc>
                <a:spcPct val="150000"/>
              </a:lnSpc>
            </a:pPr>
            <a:endParaRPr lang="en-US" altLang="en-US" sz="2000" dirty="0">
              <a:solidFill>
                <a:schemeClr val="tx2"/>
              </a:solidFill>
              <a:latin typeface="Times New Roman" panose="02020603050405020304" pitchFamily="18" charset="0"/>
              <a:cs typeface="Times New Roman" panose="02020603050405020304" pitchFamily="18" charset="0"/>
            </a:endParaRPr>
          </a:p>
          <a:p>
            <a:pPr algn="just">
              <a:lnSpc>
                <a:spcPct val="150000"/>
              </a:lnSpc>
            </a:pPr>
            <a:endParaRPr lang="en-US" altLang="en-US" sz="2000" dirty="0">
              <a:solidFill>
                <a:schemeClr val="tx2"/>
              </a:solidFill>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US" altLang="en-US" sz="2000" dirty="0">
                <a:solidFill>
                  <a:schemeClr val="tx2"/>
                </a:solidFill>
                <a:latin typeface="Times New Roman" panose="02020603050405020304" pitchFamily="18" charset="0"/>
                <a:cs typeface="Times New Roman" panose="02020603050405020304" pitchFamily="18" charset="0"/>
              </a:rPr>
              <a:t>The code utilizes the greatest Elbow Strategy to work out the right measure of clusters utilizing the K-Means division (Liu et al. 2023). </a:t>
            </a:r>
          </a:p>
          <a:p>
            <a:pPr marL="342900" indent="-342900" algn="just">
              <a:lnSpc>
                <a:spcPct val="150000"/>
              </a:lnSpc>
              <a:buFont typeface="Arial" panose="020B0604020202020204" pitchFamily="34" charset="0"/>
              <a:buChar char="•"/>
            </a:pPr>
            <a:endParaRPr lang="en-US" altLang="en-US" sz="2000" dirty="0">
              <a:solidFill>
                <a:schemeClr val="tx2"/>
              </a:solidFill>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US" altLang="en-US" sz="2000" dirty="0">
                <a:solidFill>
                  <a:schemeClr val="tx2"/>
                </a:solidFill>
                <a:latin typeface="Times New Roman" panose="02020603050405020304" pitchFamily="18" charset="0"/>
                <a:cs typeface="Times New Roman" panose="02020603050405020304" pitchFamily="18" charset="0"/>
              </a:rPr>
              <a:t>It emphasizes over-cluster sums, computes the all-out number of square squared distances (idleness), as well as shows the outcomes to outwardly distinguish the ideal cluster number.</a:t>
            </a:r>
          </a:p>
          <a:p>
            <a:pPr marL="342900" indent="-342900" algn="just">
              <a:lnSpc>
                <a:spcPct val="150000"/>
              </a:lnSpc>
              <a:buFont typeface="Arial" panose="020B0604020202020204" pitchFamily="34" charset="0"/>
              <a:buChar char="•"/>
            </a:pPr>
            <a:endParaRPr lang="en-US" altLang="en-US" sz="2000" dirty="0">
              <a:solidFill>
                <a:schemeClr val="tx2"/>
              </a:solidFill>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US" altLang="en-US" sz="2000" dirty="0">
                <a:solidFill>
                  <a:schemeClr val="tx2"/>
                </a:solidFill>
                <a:latin typeface="Times New Roman" panose="02020603050405020304" pitchFamily="18" charset="0"/>
                <a:cs typeface="Times New Roman" panose="02020603050405020304" pitchFamily="18" charset="0"/>
              </a:rPr>
              <a:t>The K-implies model precisely sorted 4288 from a sum of 7050 examples, for an exactness rating of around 61%. Figure 15 shows the outcomes acquired from the model utilizing two clusters.</a:t>
            </a:r>
          </a:p>
        </p:txBody>
      </p:sp>
      <p:sp>
        <p:nvSpPr>
          <p:cNvPr id="3" name="Rectangle 1">
            <a:extLst>
              <a:ext uri="{FF2B5EF4-FFF2-40B4-BE49-F238E27FC236}">
                <a16:creationId xmlns:a16="http://schemas.microsoft.com/office/drawing/2014/main" id="{42BC7D7D-C2C7-6375-E606-A7BEDE4922ED}"/>
              </a:ext>
            </a:extLst>
          </p:cNvPr>
          <p:cNvSpPr>
            <a:spLocks noChangeArrowheads="1"/>
          </p:cNvSpPr>
          <p:nvPr/>
        </p:nvSpPr>
        <p:spPr bwMode="auto">
          <a:xfrm>
            <a:off x="571500" y="42184638"/>
            <a:ext cx="1439863" cy="347662"/>
          </a:xfrm>
          <a:prstGeom prst="rect">
            <a:avLst/>
          </a:prstGeom>
          <a:solidFill>
            <a:srgbClr val="DAEFC3"/>
          </a:solidFill>
          <a:ln w="9525" algn="ctr">
            <a:solidFill>
              <a:srgbClr val="DAEFC3"/>
            </a:solidFill>
            <a:round/>
            <a:headEnd/>
            <a:tailEnd/>
          </a:ln>
        </p:spPr>
        <p:txBody>
          <a:bodyPr/>
          <a:lstStyle>
            <a:lvl1pPr defTabSz="3600450">
              <a:defRPr sz="2400">
                <a:solidFill>
                  <a:schemeClr val="tx1"/>
                </a:solidFill>
                <a:latin typeface="Arial Narrow" panose="020B0606020202030204" pitchFamily="34" charset="0"/>
                <a:ea typeface="MS PGothic" panose="020B0600070205080204" pitchFamily="34" charset="-128"/>
              </a:defRPr>
            </a:lvl1pPr>
            <a:lvl2pPr marL="742950" indent="-285750" defTabSz="3600450">
              <a:defRPr sz="2400">
                <a:solidFill>
                  <a:schemeClr val="tx1"/>
                </a:solidFill>
                <a:latin typeface="Arial Narrow" panose="020B0606020202030204" pitchFamily="34" charset="0"/>
                <a:ea typeface="MS PGothic" panose="020B0600070205080204" pitchFamily="34" charset="-128"/>
              </a:defRPr>
            </a:lvl2pPr>
            <a:lvl3pPr marL="1143000" indent="-228600" defTabSz="3600450">
              <a:defRPr sz="2400">
                <a:solidFill>
                  <a:schemeClr val="tx1"/>
                </a:solidFill>
                <a:latin typeface="Arial Narrow" panose="020B0606020202030204" pitchFamily="34" charset="0"/>
                <a:ea typeface="MS PGothic" panose="020B0600070205080204" pitchFamily="34" charset="-128"/>
              </a:defRPr>
            </a:lvl3pPr>
            <a:lvl4pPr marL="1600200" indent="-228600" defTabSz="3600450">
              <a:defRPr sz="2400">
                <a:solidFill>
                  <a:schemeClr val="tx1"/>
                </a:solidFill>
                <a:latin typeface="Arial Narrow" panose="020B0606020202030204" pitchFamily="34" charset="0"/>
                <a:ea typeface="MS PGothic" panose="020B0600070205080204" pitchFamily="34" charset="-128"/>
              </a:defRPr>
            </a:lvl4pPr>
            <a:lvl5pPr marL="2057400" indent="-228600" defTabSz="3600450">
              <a:defRPr sz="2400">
                <a:solidFill>
                  <a:schemeClr val="tx1"/>
                </a:solidFill>
                <a:latin typeface="Arial Narrow" panose="020B0606020202030204" pitchFamily="34" charset="0"/>
                <a:ea typeface="MS PGothic" panose="020B0600070205080204" pitchFamily="34" charset="-128"/>
              </a:defRPr>
            </a:lvl5pPr>
            <a:lvl6pPr marL="2514600" indent="-228600" defTabSz="3600450" eaLnBrk="0" fontAlgn="base" hangingPunct="0">
              <a:spcBef>
                <a:spcPct val="0"/>
              </a:spcBef>
              <a:spcAft>
                <a:spcPct val="0"/>
              </a:spcAft>
              <a:defRPr sz="2400">
                <a:solidFill>
                  <a:schemeClr val="tx1"/>
                </a:solidFill>
                <a:latin typeface="Arial Narrow" panose="020B0606020202030204" pitchFamily="34" charset="0"/>
                <a:ea typeface="MS PGothic" panose="020B0600070205080204" pitchFamily="34" charset="-128"/>
              </a:defRPr>
            </a:lvl6pPr>
            <a:lvl7pPr marL="2971800" indent="-228600" defTabSz="3600450" eaLnBrk="0" fontAlgn="base" hangingPunct="0">
              <a:spcBef>
                <a:spcPct val="0"/>
              </a:spcBef>
              <a:spcAft>
                <a:spcPct val="0"/>
              </a:spcAft>
              <a:defRPr sz="2400">
                <a:solidFill>
                  <a:schemeClr val="tx1"/>
                </a:solidFill>
                <a:latin typeface="Arial Narrow" panose="020B0606020202030204" pitchFamily="34" charset="0"/>
                <a:ea typeface="MS PGothic" panose="020B0600070205080204" pitchFamily="34" charset="-128"/>
              </a:defRPr>
            </a:lvl7pPr>
            <a:lvl8pPr marL="3429000" indent="-228600" defTabSz="3600450" eaLnBrk="0" fontAlgn="base" hangingPunct="0">
              <a:spcBef>
                <a:spcPct val="0"/>
              </a:spcBef>
              <a:spcAft>
                <a:spcPct val="0"/>
              </a:spcAft>
              <a:defRPr sz="2400">
                <a:solidFill>
                  <a:schemeClr val="tx1"/>
                </a:solidFill>
                <a:latin typeface="Arial Narrow" panose="020B0606020202030204" pitchFamily="34" charset="0"/>
                <a:ea typeface="MS PGothic" panose="020B0600070205080204" pitchFamily="34" charset="-128"/>
              </a:defRPr>
            </a:lvl8pPr>
            <a:lvl9pPr marL="3886200" indent="-228600" defTabSz="3600450" eaLnBrk="0" fontAlgn="base" hangingPunct="0">
              <a:spcBef>
                <a:spcPct val="0"/>
              </a:spcBef>
              <a:spcAft>
                <a:spcPct val="0"/>
              </a:spcAft>
              <a:defRPr sz="2400">
                <a:solidFill>
                  <a:schemeClr val="tx1"/>
                </a:solidFill>
                <a:latin typeface="Arial Narrow" panose="020B0606020202030204" pitchFamily="34" charset="0"/>
                <a:ea typeface="MS PGothic" panose="020B0600070205080204" pitchFamily="34" charset="-128"/>
              </a:defRPr>
            </a:lvl9pPr>
          </a:lstStyle>
          <a:p>
            <a:pPr eaLnBrk="1" hangingPunct="1"/>
            <a:endParaRPr lang="en-US" altLang="en-US"/>
          </a:p>
        </p:txBody>
      </p:sp>
      <p:sp>
        <p:nvSpPr>
          <p:cNvPr id="4" name="Text Box 509">
            <a:extLst>
              <a:ext uri="{FF2B5EF4-FFF2-40B4-BE49-F238E27FC236}">
                <a16:creationId xmlns:a16="http://schemas.microsoft.com/office/drawing/2014/main" id="{5D5D25E1-9D0B-F344-A041-D2C0A04710A9}"/>
              </a:ext>
            </a:extLst>
          </p:cNvPr>
          <p:cNvSpPr txBox="1">
            <a:spLocks noChangeArrowheads="1"/>
          </p:cNvSpPr>
          <p:nvPr/>
        </p:nvSpPr>
        <p:spPr bwMode="auto">
          <a:xfrm>
            <a:off x="646113" y="33057842"/>
            <a:ext cx="9320212" cy="444905"/>
          </a:xfrm>
          <a:prstGeom prst="rect">
            <a:avLst/>
          </a:prstGeom>
          <a:solidFill>
            <a:schemeClr val="accent6">
              <a:lumMod val="40000"/>
              <a:lumOff val="60000"/>
            </a:schemeClr>
          </a:solidFill>
          <a:ln>
            <a:solidFill>
              <a:schemeClr val="tx2"/>
            </a:solidFill>
          </a:ln>
        </p:spPr>
        <p:txBody>
          <a:bodyPr lIns="74857" tIns="37421" rIns="74857" bIns="37421">
            <a:spAutoFit/>
          </a:bodyPr>
          <a:lstStyle>
            <a:lvl1pPr defTabSz="749300">
              <a:spcBef>
                <a:spcPct val="20000"/>
              </a:spcBef>
              <a:buChar char="•"/>
              <a:defRPr sz="2400">
                <a:solidFill>
                  <a:schemeClr val="tx2"/>
                </a:solidFill>
                <a:latin typeface="Arial" panose="020B0604020202020204" pitchFamily="34" charset="0"/>
                <a:ea typeface="MS PGothic" panose="020B0600070205080204" pitchFamily="34" charset="-128"/>
              </a:defRPr>
            </a:lvl1pPr>
            <a:lvl2pPr marL="742950" indent="-285750" defTabSz="749300">
              <a:spcBef>
                <a:spcPct val="20000"/>
              </a:spcBef>
              <a:buChar char="–"/>
              <a:defRPr sz="2400">
                <a:solidFill>
                  <a:schemeClr val="tx2"/>
                </a:solidFill>
                <a:latin typeface="Arial" panose="020B0604020202020204" pitchFamily="34" charset="0"/>
                <a:ea typeface="MS PGothic" panose="020B0600070205080204" pitchFamily="34" charset="-128"/>
              </a:defRPr>
            </a:lvl2pPr>
            <a:lvl3pPr marL="1143000" indent="-228600" defTabSz="749300">
              <a:spcBef>
                <a:spcPct val="20000"/>
              </a:spcBef>
              <a:buChar char="•"/>
              <a:defRPr sz="2000">
                <a:solidFill>
                  <a:schemeClr val="tx1"/>
                </a:solidFill>
                <a:latin typeface="Arial" panose="020B0604020202020204" pitchFamily="34" charset="0"/>
                <a:ea typeface="MS PGothic" panose="020B0600070205080204" pitchFamily="34" charset="-128"/>
              </a:defRPr>
            </a:lvl3pPr>
            <a:lvl4pPr marL="1600200" indent="-228600" defTabSz="749300">
              <a:spcBef>
                <a:spcPct val="20000"/>
              </a:spcBef>
              <a:buChar char="–"/>
              <a:defRPr sz="1600">
                <a:solidFill>
                  <a:schemeClr val="tx1"/>
                </a:solidFill>
                <a:latin typeface="Arial" panose="020B0604020202020204" pitchFamily="34" charset="0"/>
                <a:ea typeface="MS PGothic" panose="020B0600070205080204" pitchFamily="34" charset="-128"/>
              </a:defRPr>
            </a:lvl4pPr>
            <a:lvl5pPr marL="2057400" indent="-228600" defTabSz="749300">
              <a:spcBef>
                <a:spcPct val="20000"/>
              </a:spcBef>
              <a:buChar char="»"/>
              <a:defRPr sz="1600">
                <a:solidFill>
                  <a:schemeClr val="tx1"/>
                </a:solidFill>
                <a:latin typeface="Arial" panose="020B0604020202020204" pitchFamily="34" charset="0"/>
                <a:ea typeface="MS PGothic" panose="020B0600070205080204" pitchFamily="34" charset="-128"/>
              </a:defRPr>
            </a:lvl5pPr>
            <a:lvl6pPr marL="2514600" indent="-228600" defTabSz="74930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6pPr>
            <a:lvl7pPr marL="2971800" indent="-228600" defTabSz="74930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7pPr>
            <a:lvl8pPr marL="3429000" indent="-228600" defTabSz="74930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8pPr>
            <a:lvl9pPr marL="3886200" indent="-228600" defTabSz="74930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9pPr>
          </a:lstStyle>
          <a:p>
            <a:pPr algn="ctr">
              <a:spcBef>
                <a:spcPct val="50000"/>
              </a:spcBef>
              <a:buFontTx/>
              <a:buNone/>
              <a:defRPr/>
            </a:pPr>
            <a:r>
              <a:rPr lang="en-US" altLang="fr-FR" b="1" dirty="0">
                <a:latin typeface="Times New Roman" panose="02020603050405020304" pitchFamily="18" charset="0"/>
                <a:cs typeface="Times New Roman" panose="02020603050405020304" pitchFamily="18" charset="0"/>
              </a:rPr>
              <a:t>Methods</a:t>
            </a:r>
          </a:p>
        </p:txBody>
      </p:sp>
      <p:sp>
        <p:nvSpPr>
          <p:cNvPr id="5140" name="Text Box 491">
            <a:extLst>
              <a:ext uri="{FF2B5EF4-FFF2-40B4-BE49-F238E27FC236}">
                <a16:creationId xmlns:a16="http://schemas.microsoft.com/office/drawing/2014/main" id="{D70E2FE9-C104-8F95-6EEB-EDA25BE1CA59}"/>
              </a:ext>
            </a:extLst>
          </p:cNvPr>
          <p:cNvSpPr txBox="1">
            <a:spLocks noChangeArrowheads="1"/>
          </p:cNvSpPr>
          <p:nvPr/>
        </p:nvSpPr>
        <p:spPr bwMode="auto">
          <a:xfrm>
            <a:off x="728663" y="33758782"/>
            <a:ext cx="9296400" cy="76269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74995" tIns="374995" rIns="374995" bIns="374995">
            <a:spAutoFit/>
          </a:bodyPr>
          <a:lstStyle>
            <a:lvl1pPr marL="571500" indent="-571500" defTabSz="3600450">
              <a:spcBef>
                <a:spcPct val="20000"/>
              </a:spcBef>
              <a:buChar char="•"/>
              <a:defRPr sz="2400">
                <a:solidFill>
                  <a:schemeClr val="tx2"/>
                </a:solidFill>
                <a:latin typeface="Arial" panose="020B0604020202020204" pitchFamily="34" charset="0"/>
                <a:ea typeface="MS PGothic" panose="020B0600070205080204" pitchFamily="34" charset="-128"/>
              </a:defRPr>
            </a:lvl1pPr>
            <a:lvl2pPr marL="742950" indent="-285750" defTabSz="3600450">
              <a:spcBef>
                <a:spcPct val="20000"/>
              </a:spcBef>
              <a:buChar char="–"/>
              <a:defRPr sz="2400">
                <a:solidFill>
                  <a:schemeClr val="tx2"/>
                </a:solidFill>
                <a:latin typeface="Arial" panose="020B0604020202020204" pitchFamily="34" charset="0"/>
                <a:ea typeface="MS PGothic" panose="020B0600070205080204" pitchFamily="34" charset="-128"/>
              </a:defRPr>
            </a:lvl2pPr>
            <a:lvl3pPr marL="1143000" indent="-228600" defTabSz="3600450">
              <a:spcBef>
                <a:spcPct val="20000"/>
              </a:spcBef>
              <a:buChar char="•"/>
              <a:defRPr sz="2000">
                <a:solidFill>
                  <a:schemeClr val="tx1"/>
                </a:solidFill>
                <a:latin typeface="Arial" panose="020B0604020202020204" pitchFamily="34" charset="0"/>
                <a:ea typeface="MS PGothic" panose="020B0600070205080204" pitchFamily="34" charset="-128"/>
              </a:defRPr>
            </a:lvl3pPr>
            <a:lvl4pPr marL="1600200" indent="-228600" defTabSz="3600450">
              <a:spcBef>
                <a:spcPct val="20000"/>
              </a:spcBef>
              <a:buChar char="–"/>
              <a:defRPr sz="1600">
                <a:solidFill>
                  <a:schemeClr val="tx1"/>
                </a:solidFill>
                <a:latin typeface="Arial" panose="020B0604020202020204" pitchFamily="34" charset="0"/>
                <a:ea typeface="MS PGothic" panose="020B0600070205080204" pitchFamily="34" charset="-128"/>
              </a:defRPr>
            </a:lvl4pPr>
            <a:lvl5pPr marL="2057400" indent="-228600" defTabSz="3600450">
              <a:spcBef>
                <a:spcPct val="20000"/>
              </a:spcBef>
              <a:buChar char="»"/>
              <a:defRPr sz="1600">
                <a:solidFill>
                  <a:schemeClr val="tx1"/>
                </a:solidFill>
                <a:latin typeface="Arial" panose="020B0604020202020204" pitchFamily="34" charset="0"/>
                <a:ea typeface="MS PGothic" panose="020B0600070205080204" pitchFamily="34" charset="-128"/>
              </a:defRPr>
            </a:lvl5pPr>
            <a:lvl6pPr marL="2514600" indent="-228600" defTabSz="360045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6pPr>
            <a:lvl7pPr marL="2971800" indent="-228600" defTabSz="360045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7pPr>
            <a:lvl8pPr marL="3429000" indent="-228600" defTabSz="360045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8pPr>
            <a:lvl9pPr marL="3886200" indent="-228600" defTabSz="360045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9pPr>
          </a:lstStyle>
          <a:p>
            <a:pPr algn="just">
              <a:lnSpc>
                <a:spcPct val="150000"/>
              </a:lnSpc>
              <a:spcBef>
                <a:spcPts val="0"/>
              </a:spcBef>
              <a:spcAft>
                <a:spcPts val="0"/>
              </a:spcAft>
            </a:pPr>
            <a:r>
              <a:rPr lang="en-US" sz="2000" dirty="0">
                <a:effectLst/>
                <a:latin typeface="Times New Roman" panose="02020603050405020304" pitchFamily="18" charset="0"/>
                <a:ea typeface="Times New Roman" panose="02020603050405020304" pitchFamily="18" charset="0"/>
              </a:rPr>
              <a:t>Fundamental measurements including mean, standard deviation, and among quartiles were determined to get an understanding of variable appropriation. </a:t>
            </a:r>
          </a:p>
          <a:p>
            <a:pPr algn="just">
              <a:lnSpc>
                <a:spcPct val="150000"/>
              </a:lnSpc>
              <a:spcBef>
                <a:spcPts val="0"/>
              </a:spcBef>
              <a:spcAft>
                <a:spcPts val="0"/>
              </a:spcAft>
            </a:pPr>
            <a:endParaRPr lang="en-US" sz="2000" dirty="0">
              <a:effectLst/>
              <a:latin typeface="Times New Roman" panose="02020603050405020304" pitchFamily="18" charset="0"/>
              <a:ea typeface="Times New Roman" panose="02020603050405020304" pitchFamily="18" charset="0"/>
            </a:endParaRPr>
          </a:p>
          <a:p>
            <a:pPr algn="just">
              <a:lnSpc>
                <a:spcPct val="150000"/>
              </a:lnSpc>
              <a:spcBef>
                <a:spcPts val="0"/>
              </a:spcBef>
              <a:spcAft>
                <a:spcPts val="0"/>
              </a:spcAft>
            </a:pPr>
            <a:r>
              <a:rPr lang="en-US" sz="2000" dirty="0">
                <a:effectLst/>
                <a:latin typeface="Times New Roman" panose="02020603050405020304" pitchFamily="18" charset="0"/>
                <a:ea typeface="Times New Roman" panose="02020603050405020304" pitchFamily="18" charset="0"/>
              </a:rPr>
              <a:t>Furthermore, missing qualities were found and adjusted to guarantee information adequately (</a:t>
            </a:r>
            <a:r>
              <a:rPr lang="en-US" sz="2000" dirty="0" err="1">
                <a:effectLst/>
                <a:latin typeface="Times New Roman" panose="02020603050405020304" pitchFamily="18" charset="0"/>
                <a:ea typeface="Times New Roman" panose="02020603050405020304" pitchFamily="18" charset="0"/>
              </a:rPr>
              <a:t>Paraman</a:t>
            </a:r>
            <a:r>
              <a:rPr lang="en-US" sz="2000" dirty="0">
                <a:effectLst/>
                <a:latin typeface="Times New Roman" panose="02020603050405020304" pitchFamily="18" charset="0"/>
                <a:ea typeface="Times New Roman" panose="02020603050405020304" pitchFamily="18" charset="0"/>
              </a:rPr>
              <a:t> </a:t>
            </a:r>
            <a:r>
              <a:rPr lang="en-US" sz="2000" i="1" dirty="0">
                <a:effectLst/>
                <a:latin typeface="Times New Roman" panose="02020603050405020304" pitchFamily="18" charset="0"/>
                <a:ea typeface="Times New Roman" panose="02020603050405020304" pitchFamily="18" charset="0"/>
              </a:rPr>
              <a:t>et al.</a:t>
            </a:r>
            <a:r>
              <a:rPr lang="en-US" sz="2000" dirty="0">
                <a:effectLst/>
                <a:latin typeface="Times New Roman" panose="02020603050405020304" pitchFamily="18" charset="0"/>
                <a:ea typeface="Times New Roman" panose="02020603050405020304" pitchFamily="18" charset="0"/>
              </a:rPr>
              <a:t> 2022). </a:t>
            </a:r>
          </a:p>
          <a:p>
            <a:pPr algn="just">
              <a:lnSpc>
                <a:spcPct val="150000"/>
              </a:lnSpc>
              <a:spcBef>
                <a:spcPts val="0"/>
              </a:spcBef>
              <a:spcAft>
                <a:spcPts val="0"/>
              </a:spcAft>
            </a:pPr>
            <a:endParaRPr lang="en-US" sz="2000" dirty="0">
              <a:effectLst/>
              <a:latin typeface="Times New Roman" panose="02020603050405020304" pitchFamily="18" charset="0"/>
              <a:ea typeface="Times New Roman" panose="02020603050405020304" pitchFamily="18" charset="0"/>
            </a:endParaRPr>
          </a:p>
          <a:p>
            <a:pPr algn="just">
              <a:lnSpc>
                <a:spcPct val="150000"/>
              </a:lnSpc>
              <a:spcBef>
                <a:spcPts val="0"/>
              </a:spcBef>
              <a:spcAft>
                <a:spcPts val="0"/>
              </a:spcAft>
            </a:pPr>
            <a:r>
              <a:rPr lang="en-US" sz="2000" dirty="0">
                <a:effectLst/>
                <a:latin typeface="Times New Roman" panose="02020603050405020304" pitchFamily="18" charset="0"/>
                <a:ea typeface="Times New Roman" panose="02020603050405020304" pitchFamily="18" charset="0"/>
              </a:rPr>
              <a:t>The examination extended to all out factors, explicitly ' </a:t>
            </a:r>
            <a:r>
              <a:rPr lang="en-US" sz="2000" dirty="0" err="1">
                <a:effectLst/>
                <a:latin typeface="Times New Roman" panose="02020603050405020304" pitchFamily="18" charset="0"/>
                <a:ea typeface="Times New Roman" panose="02020603050405020304" pitchFamily="18" charset="0"/>
              </a:rPr>
              <a:t>status_type</a:t>
            </a:r>
            <a:r>
              <a:rPr lang="en-US" sz="2000" dirty="0">
                <a:effectLst/>
                <a:latin typeface="Times New Roman" panose="02020603050405020304" pitchFamily="18" charset="0"/>
                <a:ea typeface="Times New Roman" panose="02020603050405020304" pitchFamily="18" charset="0"/>
              </a:rPr>
              <a:t>,' which uncovered the recurrence dissemination of different post classes. </a:t>
            </a:r>
          </a:p>
          <a:p>
            <a:pPr algn="just">
              <a:lnSpc>
                <a:spcPct val="150000"/>
              </a:lnSpc>
              <a:spcBef>
                <a:spcPts val="0"/>
              </a:spcBef>
              <a:spcAft>
                <a:spcPts val="0"/>
              </a:spcAft>
            </a:pPr>
            <a:endParaRPr lang="en-US" sz="2000" dirty="0">
              <a:effectLst/>
              <a:latin typeface="Times New Roman" panose="02020603050405020304" pitchFamily="18" charset="0"/>
              <a:ea typeface="Times New Roman" panose="02020603050405020304" pitchFamily="18" charset="0"/>
            </a:endParaRPr>
          </a:p>
          <a:p>
            <a:pPr algn="just">
              <a:lnSpc>
                <a:spcPct val="150000"/>
              </a:lnSpc>
              <a:spcBef>
                <a:spcPts val="0"/>
              </a:spcBef>
              <a:spcAft>
                <a:spcPts val="0"/>
              </a:spcAft>
            </a:pPr>
            <a:r>
              <a:rPr lang="en-US" sz="2000" dirty="0">
                <a:effectLst/>
                <a:latin typeface="Times New Roman" panose="02020603050405020304" pitchFamily="18" charset="0"/>
                <a:ea typeface="Times New Roman" panose="02020603050405020304" pitchFamily="18" charset="0"/>
              </a:rPr>
              <a:t>Applicable qualities, like the aggregate sum of reactions, input, and offers, were picked and normalized to ensure scale consistency. </a:t>
            </a:r>
          </a:p>
          <a:p>
            <a:pPr algn="just">
              <a:lnSpc>
                <a:spcPct val="150000"/>
              </a:lnSpc>
              <a:spcBef>
                <a:spcPts val="0"/>
              </a:spcBef>
              <a:spcAft>
                <a:spcPts val="0"/>
              </a:spcAft>
            </a:pPr>
            <a:endParaRPr lang="en-US" sz="2000" dirty="0">
              <a:effectLst/>
              <a:latin typeface="Times New Roman" panose="02020603050405020304" pitchFamily="18" charset="0"/>
              <a:ea typeface="Times New Roman" panose="02020603050405020304" pitchFamily="18" charset="0"/>
            </a:endParaRPr>
          </a:p>
          <a:p>
            <a:pPr algn="just">
              <a:lnSpc>
                <a:spcPct val="150000"/>
              </a:lnSpc>
              <a:spcBef>
                <a:spcPts val="0"/>
              </a:spcBef>
              <a:spcAft>
                <a:spcPts val="0"/>
              </a:spcAft>
            </a:pPr>
            <a:r>
              <a:rPr lang="en-US" sz="2000" dirty="0">
                <a:effectLst/>
                <a:latin typeface="Times New Roman" panose="02020603050405020304" pitchFamily="18" charset="0"/>
                <a:ea typeface="Times New Roman" panose="02020603050405020304" pitchFamily="18" charset="0"/>
              </a:rPr>
              <a:t>The Elbow Strategy had been carried out methodically to lay out the proper number of bunches, which worked on the exactness of the accompanying arrangement.</a:t>
            </a:r>
          </a:p>
        </p:txBody>
      </p:sp>
      <p:sp>
        <p:nvSpPr>
          <p:cNvPr id="6" name="Text Box 495">
            <a:extLst>
              <a:ext uri="{FF2B5EF4-FFF2-40B4-BE49-F238E27FC236}">
                <a16:creationId xmlns:a16="http://schemas.microsoft.com/office/drawing/2014/main" id="{63945E1C-35F8-FB26-A788-A146554DD070}"/>
              </a:ext>
            </a:extLst>
          </p:cNvPr>
          <p:cNvSpPr txBox="1">
            <a:spLocks noChangeArrowheads="1"/>
          </p:cNvSpPr>
          <p:nvPr/>
        </p:nvSpPr>
        <p:spPr bwMode="auto">
          <a:xfrm>
            <a:off x="10471547" y="7223741"/>
            <a:ext cx="9296400" cy="563207"/>
          </a:xfrm>
          <a:prstGeom prst="rect">
            <a:avLst/>
          </a:prstGeom>
          <a:solidFill>
            <a:schemeClr val="accent5">
              <a:lumMod val="25000"/>
            </a:schemeClr>
          </a:solidFill>
          <a:ln>
            <a:solidFill>
              <a:schemeClr val="tx2"/>
            </a:solidFill>
          </a:ln>
        </p:spPr>
        <p:txBody>
          <a:bodyPr lIns="74857" tIns="37421" rIns="74857" bIns="37421">
            <a:spAutoFit/>
          </a:bodyPr>
          <a:lstStyle>
            <a:lvl1pPr defTabSz="749300">
              <a:spcBef>
                <a:spcPct val="20000"/>
              </a:spcBef>
              <a:buChar char="•"/>
              <a:defRPr sz="2400">
                <a:solidFill>
                  <a:schemeClr val="tx2"/>
                </a:solidFill>
                <a:latin typeface="Arial" panose="020B0604020202020204" pitchFamily="34" charset="0"/>
                <a:ea typeface="MS PGothic" panose="020B0600070205080204" pitchFamily="34" charset="-128"/>
              </a:defRPr>
            </a:lvl1pPr>
            <a:lvl2pPr marL="742950" indent="-285750" defTabSz="749300">
              <a:spcBef>
                <a:spcPct val="20000"/>
              </a:spcBef>
              <a:buChar char="–"/>
              <a:defRPr sz="2400">
                <a:solidFill>
                  <a:schemeClr val="tx2"/>
                </a:solidFill>
                <a:latin typeface="Arial" panose="020B0604020202020204" pitchFamily="34" charset="0"/>
                <a:ea typeface="MS PGothic" panose="020B0600070205080204" pitchFamily="34" charset="-128"/>
              </a:defRPr>
            </a:lvl2pPr>
            <a:lvl3pPr marL="1143000" indent="-228600" defTabSz="749300">
              <a:spcBef>
                <a:spcPct val="20000"/>
              </a:spcBef>
              <a:buChar char="•"/>
              <a:defRPr sz="2000">
                <a:solidFill>
                  <a:schemeClr val="tx1"/>
                </a:solidFill>
                <a:latin typeface="Arial" panose="020B0604020202020204" pitchFamily="34" charset="0"/>
                <a:ea typeface="MS PGothic" panose="020B0600070205080204" pitchFamily="34" charset="-128"/>
              </a:defRPr>
            </a:lvl3pPr>
            <a:lvl4pPr marL="1600200" indent="-228600" defTabSz="749300">
              <a:spcBef>
                <a:spcPct val="20000"/>
              </a:spcBef>
              <a:buChar char="–"/>
              <a:defRPr sz="1600">
                <a:solidFill>
                  <a:schemeClr val="tx1"/>
                </a:solidFill>
                <a:latin typeface="Arial" panose="020B0604020202020204" pitchFamily="34" charset="0"/>
                <a:ea typeface="MS PGothic" panose="020B0600070205080204" pitchFamily="34" charset="-128"/>
              </a:defRPr>
            </a:lvl4pPr>
            <a:lvl5pPr marL="2057400" indent="-228600" defTabSz="749300">
              <a:spcBef>
                <a:spcPct val="20000"/>
              </a:spcBef>
              <a:buChar char="»"/>
              <a:defRPr sz="1600">
                <a:solidFill>
                  <a:schemeClr val="tx1"/>
                </a:solidFill>
                <a:latin typeface="Arial" panose="020B0604020202020204" pitchFamily="34" charset="0"/>
                <a:ea typeface="MS PGothic" panose="020B0600070205080204" pitchFamily="34" charset="-128"/>
              </a:defRPr>
            </a:lvl5pPr>
            <a:lvl6pPr marL="2514600" indent="-228600" defTabSz="74930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6pPr>
            <a:lvl7pPr marL="2971800" indent="-228600" defTabSz="74930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7pPr>
            <a:lvl8pPr marL="3429000" indent="-228600" defTabSz="74930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8pPr>
            <a:lvl9pPr marL="3886200" indent="-228600" defTabSz="74930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9pPr>
          </a:lstStyle>
          <a:p>
            <a:pPr algn="ctr">
              <a:lnSpc>
                <a:spcPct val="150000"/>
              </a:lnSpc>
              <a:spcBef>
                <a:spcPts val="0"/>
              </a:spcBef>
              <a:spcAft>
                <a:spcPts val="0"/>
              </a:spcAft>
              <a:buFontTx/>
              <a:buNone/>
              <a:defRPr/>
            </a:pPr>
            <a:r>
              <a:rPr lang="en-US" b="1" kern="0" dirty="0">
                <a:solidFill>
                  <a:schemeClr val="bg1"/>
                </a:solidFill>
                <a:latin typeface="Times New Roman" panose="02020603050405020304" pitchFamily="18" charset="0"/>
              </a:rPr>
              <a:t>GOAL 1: Data Loading and Exploration</a:t>
            </a:r>
          </a:p>
        </p:txBody>
      </p:sp>
      <p:sp>
        <p:nvSpPr>
          <p:cNvPr id="10" name="Text Box 495">
            <a:extLst>
              <a:ext uri="{FF2B5EF4-FFF2-40B4-BE49-F238E27FC236}">
                <a16:creationId xmlns:a16="http://schemas.microsoft.com/office/drawing/2014/main" id="{55F205E2-27DA-5BD1-692D-8530D9D1B87E}"/>
              </a:ext>
            </a:extLst>
          </p:cNvPr>
          <p:cNvSpPr txBox="1">
            <a:spLocks noChangeArrowheads="1"/>
          </p:cNvSpPr>
          <p:nvPr/>
        </p:nvSpPr>
        <p:spPr bwMode="auto">
          <a:xfrm>
            <a:off x="10451310" y="25793877"/>
            <a:ext cx="9272588" cy="563207"/>
          </a:xfrm>
          <a:prstGeom prst="rect">
            <a:avLst/>
          </a:prstGeom>
          <a:solidFill>
            <a:schemeClr val="accent5">
              <a:lumMod val="25000"/>
            </a:schemeClr>
          </a:solidFill>
          <a:ln>
            <a:solidFill>
              <a:schemeClr val="tx2"/>
            </a:solidFill>
          </a:ln>
        </p:spPr>
        <p:txBody>
          <a:bodyPr wrap="square" lIns="74857" tIns="37421" rIns="74857" bIns="37421">
            <a:spAutoFit/>
          </a:bodyPr>
          <a:lstStyle>
            <a:lvl1pPr defTabSz="749300">
              <a:spcBef>
                <a:spcPct val="20000"/>
              </a:spcBef>
              <a:buChar char="•"/>
              <a:defRPr sz="2400">
                <a:solidFill>
                  <a:schemeClr val="tx2"/>
                </a:solidFill>
                <a:latin typeface="Arial" panose="020B0604020202020204" pitchFamily="34" charset="0"/>
                <a:ea typeface="MS PGothic" panose="020B0600070205080204" pitchFamily="34" charset="-128"/>
              </a:defRPr>
            </a:lvl1pPr>
            <a:lvl2pPr marL="742950" indent="-285750" defTabSz="749300">
              <a:spcBef>
                <a:spcPct val="20000"/>
              </a:spcBef>
              <a:buChar char="–"/>
              <a:defRPr sz="2400">
                <a:solidFill>
                  <a:schemeClr val="tx2"/>
                </a:solidFill>
                <a:latin typeface="Arial" panose="020B0604020202020204" pitchFamily="34" charset="0"/>
                <a:ea typeface="MS PGothic" panose="020B0600070205080204" pitchFamily="34" charset="-128"/>
              </a:defRPr>
            </a:lvl2pPr>
            <a:lvl3pPr marL="1143000" indent="-228600" defTabSz="749300">
              <a:spcBef>
                <a:spcPct val="20000"/>
              </a:spcBef>
              <a:buChar char="•"/>
              <a:defRPr sz="2000">
                <a:solidFill>
                  <a:schemeClr val="tx1"/>
                </a:solidFill>
                <a:latin typeface="Arial" panose="020B0604020202020204" pitchFamily="34" charset="0"/>
                <a:ea typeface="MS PGothic" panose="020B0600070205080204" pitchFamily="34" charset="-128"/>
              </a:defRPr>
            </a:lvl3pPr>
            <a:lvl4pPr marL="1600200" indent="-228600" defTabSz="749300">
              <a:spcBef>
                <a:spcPct val="20000"/>
              </a:spcBef>
              <a:buChar char="–"/>
              <a:defRPr sz="1600">
                <a:solidFill>
                  <a:schemeClr val="tx1"/>
                </a:solidFill>
                <a:latin typeface="Arial" panose="020B0604020202020204" pitchFamily="34" charset="0"/>
                <a:ea typeface="MS PGothic" panose="020B0600070205080204" pitchFamily="34" charset="-128"/>
              </a:defRPr>
            </a:lvl4pPr>
            <a:lvl5pPr marL="2057400" indent="-228600" defTabSz="749300">
              <a:spcBef>
                <a:spcPct val="20000"/>
              </a:spcBef>
              <a:buChar char="»"/>
              <a:defRPr sz="1600">
                <a:solidFill>
                  <a:schemeClr val="tx1"/>
                </a:solidFill>
                <a:latin typeface="Arial" panose="020B0604020202020204" pitchFamily="34" charset="0"/>
                <a:ea typeface="MS PGothic" panose="020B0600070205080204" pitchFamily="34" charset="-128"/>
              </a:defRPr>
            </a:lvl5pPr>
            <a:lvl6pPr marL="2514600" indent="-228600" defTabSz="74930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6pPr>
            <a:lvl7pPr marL="2971800" indent="-228600" defTabSz="74930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7pPr>
            <a:lvl8pPr marL="3429000" indent="-228600" defTabSz="74930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8pPr>
            <a:lvl9pPr marL="3886200" indent="-228600" defTabSz="74930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9pPr>
          </a:lstStyle>
          <a:p>
            <a:pPr algn="ctr">
              <a:lnSpc>
                <a:spcPct val="150000"/>
              </a:lnSpc>
              <a:spcBef>
                <a:spcPts val="0"/>
              </a:spcBef>
              <a:spcAft>
                <a:spcPts val="0"/>
              </a:spcAft>
              <a:buFontTx/>
              <a:buNone/>
              <a:defRPr/>
            </a:pPr>
            <a:r>
              <a:rPr lang="en-US" b="1" kern="0" dirty="0">
                <a:solidFill>
                  <a:schemeClr val="bg1"/>
                </a:solidFill>
                <a:latin typeface="Times New Roman" panose="02020603050405020304" pitchFamily="18" charset="0"/>
              </a:rPr>
              <a:t>GOAL 2: Clustering</a:t>
            </a:r>
          </a:p>
        </p:txBody>
      </p:sp>
      <p:pic>
        <p:nvPicPr>
          <p:cNvPr id="5145" name="image5.png">
            <a:extLst>
              <a:ext uri="{FF2B5EF4-FFF2-40B4-BE49-F238E27FC236}">
                <a16:creationId xmlns:a16="http://schemas.microsoft.com/office/drawing/2014/main" id="{A1952E95-17E8-F8A4-6016-0AD37A1B47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40547" y="27884138"/>
            <a:ext cx="4799676" cy="3865729"/>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pic>
      <p:pic>
        <p:nvPicPr>
          <p:cNvPr id="5146" name="image12.png">
            <a:extLst>
              <a:ext uri="{FF2B5EF4-FFF2-40B4-BE49-F238E27FC236}">
                <a16:creationId xmlns:a16="http://schemas.microsoft.com/office/drawing/2014/main" id="{38ABE95F-B564-582C-49A0-128DA2AF85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40547" y="33128305"/>
            <a:ext cx="4799676" cy="3528291"/>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pic>
      <p:sp>
        <p:nvSpPr>
          <p:cNvPr id="16" name="Text Box 495">
            <a:extLst>
              <a:ext uri="{FF2B5EF4-FFF2-40B4-BE49-F238E27FC236}">
                <a16:creationId xmlns:a16="http://schemas.microsoft.com/office/drawing/2014/main" id="{6A1F6463-9797-36DA-58C1-5D1CB1682BE4}"/>
              </a:ext>
            </a:extLst>
          </p:cNvPr>
          <p:cNvSpPr txBox="1">
            <a:spLocks noChangeArrowheads="1"/>
          </p:cNvSpPr>
          <p:nvPr/>
        </p:nvSpPr>
        <p:spPr bwMode="auto">
          <a:xfrm>
            <a:off x="20237450" y="6116864"/>
            <a:ext cx="9297988" cy="563207"/>
          </a:xfrm>
          <a:prstGeom prst="rect">
            <a:avLst/>
          </a:prstGeom>
          <a:solidFill>
            <a:schemeClr val="accent5">
              <a:lumMod val="25000"/>
            </a:schemeClr>
          </a:solidFill>
          <a:ln>
            <a:solidFill>
              <a:schemeClr val="tx2"/>
            </a:solidFill>
          </a:ln>
        </p:spPr>
        <p:txBody>
          <a:bodyPr lIns="74857" tIns="37421" rIns="74857" bIns="37421">
            <a:spAutoFit/>
          </a:bodyPr>
          <a:lstStyle>
            <a:lvl1pPr defTabSz="749300">
              <a:spcBef>
                <a:spcPct val="20000"/>
              </a:spcBef>
              <a:buChar char="•"/>
              <a:defRPr sz="2400">
                <a:solidFill>
                  <a:schemeClr val="tx2"/>
                </a:solidFill>
                <a:latin typeface="Arial" panose="020B0604020202020204" pitchFamily="34" charset="0"/>
                <a:ea typeface="MS PGothic" panose="020B0600070205080204" pitchFamily="34" charset="-128"/>
              </a:defRPr>
            </a:lvl1pPr>
            <a:lvl2pPr marL="742950" indent="-285750" defTabSz="749300">
              <a:spcBef>
                <a:spcPct val="20000"/>
              </a:spcBef>
              <a:buChar char="–"/>
              <a:defRPr sz="2400">
                <a:solidFill>
                  <a:schemeClr val="tx2"/>
                </a:solidFill>
                <a:latin typeface="Arial" panose="020B0604020202020204" pitchFamily="34" charset="0"/>
                <a:ea typeface="MS PGothic" panose="020B0600070205080204" pitchFamily="34" charset="-128"/>
              </a:defRPr>
            </a:lvl2pPr>
            <a:lvl3pPr marL="1143000" indent="-228600" defTabSz="749300">
              <a:spcBef>
                <a:spcPct val="20000"/>
              </a:spcBef>
              <a:buChar char="•"/>
              <a:defRPr sz="2000">
                <a:solidFill>
                  <a:schemeClr val="tx1"/>
                </a:solidFill>
                <a:latin typeface="Arial" panose="020B0604020202020204" pitchFamily="34" charset="0"/>
                <a:ea typeface="MS PGothic" panose="020B0600070205080204" pitchFamily="34" charset="-128"/>
              </a:defRPr>
            </a:lvl3pPr>
            <a:lvl4pPr marL="1600200" indent="-228600" defTabSz="749300">
              <a:spcBef>
                <a:spcPct val="20000"/>
              </a:spcBef>
              <a:buChar char="–"/>
              <a:defRPr sz="1600">
                <a:solidFill>
                  <a:schemeClr val="tx1"/>
                </a:solidFill>
                <a:latin typeface="Arial" panose="020B0604020202020204" pitchFamily="34" charset="0"/>
                <a:ea typeface="MS PGothic" panose="020B0600070205080204" pitchFamily="34" charset="-128"/>
              </a:defRPr>
            </a:lvl4pPr>
            <a:lvl5pPr marL="2057400" indent="-228600" defTabSz="749300">
              <a:spcBef>
                <a:spcPct val="20000"/>
              </a:spcBef>
              <a:buChar char="»"/>
              <a:defRPr sz="1600">
                <a:solidFill>
                  <a:schemeClr val="tx1"/>
                </a:solidFill>
                <a:latin typeface="Arial" panose="020B0604020202020204" pitchFamily="34" charset="0"/>
                <a:ea typeface="MS PGothic" panose="020B0600070205080204" pitchFamily="34" charset="-128"/>
              </a:defRPr>
            </a:lvl5pPr>
            <a:lvl6pPr marL="2514600" indent="-228600" defTabSz="74930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6pPr>
            <a:lvl7pPr marL="2971800" indent="-228600" defTabSz="74930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7pPr>
            <a:lvl8pPr marL="3429000" indent="-228600" defTabSz="74930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8pPr>
            <a:lvl9pPr marL="3886200" indent="-228600" defTabSz="74930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9pPr>
          </a:lstStyle>
          <a:p>
            <a:pPr algn="ctr">
              <a:lnSpc>
                <a:spcPct val="150000"/>
              </a:lnSpc>
              <a:spcBef>
                <a:spcPts val="0"/>
              </a:spcBef>
              <a:spcAft>
                <a:spcPts val="0"/>
              </a:spcAft>
              <a:buFontTx/>
              <a:buNone/>
              <a:defRPr/>
            </a:pPr>
            <a:r>
              <a:rPr lang="en-US" b="1" kern="0" dirty="0">
                <a:solidFill>
                  <a:schemeClr val="bg1"/>
                </a:solidFill>
                <a:latin typeface="Times New Roman" panose="02020603050405020304" pitchFamily="18" charset="0"/>
              </a:rPr>
              <a:t>GOAL 3: Data Preprocessing for Model Fitting</a:t>
            </a:r>
          </a:p>
        </p:txBody>
      </p:sp>
      <p:sp>
        <p:nvSpPr>
          <p:cNvPr id="5148" name="Text Box 503">
            <a:extLst>
              <a:ext uri="{FF2B5EF4-FFF2-40B4-BE49-F238E27FC236}">
                <a16:creationId xmlns:a16="http://schemas.microsoft.com/office/drawing/2014/main" id="{DC799B14-15A0-75BC-C09A-C7D8D8EDA717}"/>
              </a:ext>
            </a:extLst>
          </p:cNvPr>
          <p:cNvSpPr txBox="1">
            <a:spLocks noChangeArrowheads="1"/>
          </p:cNvSpPr>
          <p:nvPr/>
        </p:nvSpPr>
        <p:spPr bwMode="auto">
          <a:xfrm>
            <a:off x="20372387" y="6563014"/>
            <a:ext cx="9385300" cy="145519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74995" tIns="374995" rIns="374995" bIns="374995">
            <a:spAutoFit/>
          </a:bodyPr>
          <a:lstStyle>
            <a:lvl1pPr defTabSz="3600450">
              <a:spcBef>
                <a:spcPct val="20000"/>
              </a:spcBef>
              <a:buChar char="•"/>
              <a:defRPr sz="2400">
                <a:solidFill>
                  <a:schemeClr val="tx2"/>
                </a:solidFill>
                <a:latin typeface="Arial" panose="020B0604020202020204" pitchFamily="34" charset="0"/>
                <a:ea typeface="MS PGothic" panose="020B0600070205080204" pitchFamily="34" charset="-128"/>
              </a:defRPr>
            </a:lvl1pPr>
            <a:lvl2pPr marL="742950" indent="-285750" defTabSz="3600450">
              <a:spcBef>
                <a:spcPct val="20000"/>
              </a:spcBef>
              <a:buChar char="–"/>
              <a:defRPr sz="2400">
                <a:solidFill>
                  <a:schemeClr val="tx2"/>
                </a:solidFill>
                <a:latin typeface="Arial" panose="020B0604020202020204" pitchFamily="34" charset="0"/>
                <a:ea typeface="MS PGothic" panose="020B0600070205080204" pitchFamily="34" charset="-128"/>
              </a:defRPr>
            </a:lvl2pPr>
            <a:lvl3pPr marL="1143000" indent="-228600" defTabSz="3600450">
              <a:spcBef>
                <a:spcPct val="20000"/>
              </a:spcBef>
              <a:buChar char="•"/>
              <a:defRPr sz="2000">
                <a:solidFill>
                  <a:schemeClr val="tx1"/>
                </a:solidFill>
                <a:latin typeface="Arial" panose="020B0604020202020204" pitchFamily="34" charset="0"/>
                <a:ea typeface="MS PGothic" panose="020B0600070205080204" pitchFamily="34" charset="-128"/>
              </a:defRPr>
            </a:lvl3pPr>
            <a:lvl4pPr marL="1600200" indent="-228600" defTabSz="3600450">
              <a:spcBef>
                <a:spcPct val="20000"/>
              </a:spcBef>
              <a:buChar char="–"/>
              <a:defRPr sz="1600">
                <a:solidFill>
                  <a:schemeClr val="tx1"/>
                </a:solidFill>
                <a:latin typeface="Arial" panose="020B0604020202020204" pitchFamily="34" charset="0"/>
                <a:ea typeface="MS PGothic" panose="020B0600070205080204" pitchFamily="34" charset="-128"/>
              </a:defRPr>
            </a:lvl4pPr>
            <a:lvl5pPr marL="2057400" indent="-228600" defTabSz="3600450">
              <a:spcBef>
                <a:spcPct val="20000"/>
              </a:spcBef>
              <a:buChar char="»"/>
              <a:defRPr sz="1600">
                <a:solidFill>
                  <a:schemeClr val="tx1"/>
                </a:solidFill>
                <a:latin typeface="Arial" panose="020B0604020202020204" pitchFamily="34" charset="0"/>
                <a:ea typeface="MS PGothic" panose="020B0600070205080204" pitchFamily="34" charset="-128"/>
              </a:defRPr>
            </a:lvl5pPr>
            <a:lvl6pPr marL="2514600" indent="-228600" defTabSz="360045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6pPr>
            <a:lvl7pPr marL="2971800" indent="-228600" defTabSz="360045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7pPr>
            <a:lvl8pPr marL="3429000" indent="-228600" defTabSz="360045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8pPr>
            <a:lvl9pPr marL="3886200" indent="-228600" defTabSz="360045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9pPr>
          </a:lstStyle>
          <a:p>
            <a:pPr marL="342900" indent="-342900" algn="just">
              <a:lnSpc>
                <a:spcPct val="150000"/>
              </a:lnSpc>
              <a:spcBef>
                <a:spcPct val="0"/>
              </a:spcBef>
            </a:pPr>
            <a:r>
              <a:rPr lang="en-US" altLang="en-US" sz="2000" dirty="0">
                <a:latin typeface="Times New Roman" panose="02020603050405020304" pitchFamily="18" charset="0"/>
                <a:cs typeface="Times New Roman" panose="02020603050405020304" pitchFamily="18" charset="0"/>
              </a:rPr>
              <a:t>Developing a property vector involves indicating a bunch of factors that address qualities. </a:t>
            </a:r>
          </a:p>
          <a:p>
            <a:pPr algn="just">
              <a:lnSpc>
                <a:spcPct val="150000"/>
              </a:lnSpc>
              <a:spcBef>
                <a:spcPct val="0"/>
              </a:spcBef>
              <a:buFontTx/>
              <a:buNone/>
            </a:pPr>
            <a:endParaRPr lang="en-US" altLang="en-US" sz="2000" dirty="0">
              <a:latin typeface="Times New Roman" panose="02020603050405020304" pitchFamily="18" charset="0"/>
              <a:cs typeface="Times New Roman" panose="02020603050405020304" pitchFamily="18" charset="0"/>
            </a:endParaRPr>
          </a:p>
          <a:p>
            <a:pPr algn="just">
              <a:lnSpc>
                <a:spcPct val="150000"/>
              </a:lnSpc>
              <a:spcBef>
                <a:spcPct val="0"/>
              </a:spcBef>
              <a:buFontTx/>
              <a:buNone/>
            </a:pPr>
            <a:endParaRPr lang="en-US" altLang="en-US" sz="2000" dirty="0">
              <a:latin typeface="Times New Roman" panose="02020603050405020304" pitchFamily="18" charset="0"/>
              <a:cs typeface="Times New Roman" panose="02020603050405020304" pitchFamily="18" charset="0"/>
            </a:endParaRPr>
          </a:p>
          <a:p>
            <a:pPr algn="just">
              <a:lnSpc>
                <a:spcPct val="150000"/>
              </a:lnSpc>
              <a:spcBef>
                <a:spcPct val="0"/>
              </a:spcBef>
              <a:buFontTx/>
              <a:buNone/>
            </a:pPr>
            <a:endParaRPr lang="en-US" altLang="en-US" sz="2000" dirty="0">
              <a:latin typeface="Times New Roman" panose="02020603050405020304" pitchFamily="18" charset="0"/>
              <a:cs typeface="Times New Roman" panose="02020603050405020304" pitchFamily="18" charset="0"/>
            </a:endParaRPr>
          </a:p>
          <a:p>
            <a:pPr algn="just">
              <a:lnSpc>
                <a:spcPct val="150000"/>
              </a:lnSpc>
              <a:spcBef>
                <a:spcPct val="0"/>
              </a:spcBef>
              <a:buFontTx/>
              <a:buNone/>
            </a:pPr>
            <a:endParaRPr lang="en-US" altLang="en-US" sz="2000" dirty="0">
              <a:latin typeface="Times New Roman" panose="02020603050405020304" pitchFamily="18" charset="0"/>
              <a:cs typeface="Times New Roman" panose="02020603050405020304" pitchFamily="18" charset="0"/>
            </a:endParaRPr>
          </a:p>
          <a:p>
            <a:pPr algn="just">
              <a:lnSpc>
                <a:spcPct val="150000"/>
              </a:lnSpc>
              <a:spcBef>
                <a:spcPct val="0"/>
              </a:spcBef>
              <a:buFontTx/>
              <a:buNone/>
            </a:pPr>
            <a:endParaRPr lang="en-US" altLang="en-US" sz="2000" dirty="0">
              <a:latin typeface="Times New Roman" panose="02020603050405020304" pitchFamily="18" charset="0"/>
              <a:cs typeface="Times New Roman" panose="02020603050405020304" pitchFamily="18" charset="0"/>
            </a:endParaRPr>
          </a:p>
          <a:p>
            <a:pPr algn="just">
              <a:lnSpc>
                <a:spcPct val="150000"/>
              </a:lnSpc>
              <a:spcBef>
                <a:spcPct val="0"/>
              </a:spcBef>
              <a:buFontTx/>
              <a:buNone/>
            </a:pPr>
            <a:endParaRPr lang="en-US" altLang="en-US" sz="2000" dirty="0">
              <a:latin typeface="Times New Roman" panose="02020603050405020304" pitchFamily="18" charset="0"/>
              <a:cs typeface="Times New Roman" panose="02020603050405020304" pitchFamily="18" charset="0"/>
            </a:endParaRPr>
          </a:p>
          <a:p>
            <a:pPr marL="342900" indent="-342900" algn="just">
              <a:lnSpc>
                <a:spcPct val="150000"/>
              </a:lnSpc>
              <a:spcBef>
                <a:spcPct val="0"/>
              </a:spcBef>
            </a:pPr>
            <a:r>
              <a:rPr lang="en-US" altLang="en-US" sz="2000" dirty="0">
                <a:latin typeface="Times New Roman" panose="02020603050405020304" pitchFamily="18" charset="0"/>
                <a:cs typeface="Times New Roman" panose="02020603050405020304" pitchFamily="18" charset="0"/>
              </a:rPr>
              <a:t>The table underneath shows every one of the underlying five sections of the crude informational index after scaling the elements. </a:t>
            </a:r>
          </a:p>
          <a:p>
            <a:pPr algn="just">
              <a:lnSpc>
                <a:spcPct val="150000"/>
              </a:lnSpc>
              <a:spcBef>
                <a:spcPct val="0"/>
              </a:spcBef>
              <a:buNone/>
            </a:pPr>
            <a:endParaRPr lang="en-US" altLang="en-US" sz="2000" dirty="0">
              <a:latin typeface="Times New Roman" panose="02020603050405020304" pitchFamily="18" charset="0"/>
              <a:cs typeface="Times New Roman" panose="02020603050405020304" pitchFamily="18" charset="0"/>
            </a:endParaRPr>
          </a:p>
          <a:p>
            <a:pPr marL="342900" indent="-342900" algn="just">
              <a:lnSpc>
                <a:spcPct val="150000"/>
              </a:lnSpc>
              <a:spcBef>
                <a:spcPct val="0"/>
              </a:spcBef>
            </a:pPr>
            <a:r>
              <a:rPr lang="en-US" altLang="en-US" sz="2000" dirty="0">
                <a:latin typeface="Times New Roman" panose="02020603050405020304" pitchFamily="18" charset="0"/>
                <a:cs typeface="Times New Roman" panose="02020603050405020304" pitchFamily="18" charset="0"/>
              </a:rPr>
              <a:t>During the element scaling process, the dataset's mathematical parameters (sections) assigned by X are changed by utilizing </a:t>
            </a:r>
            <a:r>
              <a:rPr lang="en-US" altLang="en-US" sz="2000" dirty="0" err="1">
                <a:latin typeface="Times New Roman" panose="02020603050405020304" pitchFamily="18" charset="0"/>
                <a:cs typeface="Times New Roman" panose="02020603050405020304" pitchFamily="18" charset="0"/>
              </a:rPr>
              <a:t>sklearn's</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MinMaxScaler</a:t>
            </a:r>
            <a:br>
              <a:rPr lang="en-US" altLang="en-US" sz="2000" dirty="0">
                <a:latin typeface="Times New Roman" panose="02020603050405020304" pitchFamily="18" charset="0"/>
                <a:cs typeface="Times New Roman" panose="02020603050405020304" pitchFamily="18" charset="0"/>
              </a:rPr>
            </a:br>
            <a:endParaRPr lang="en-US" altLang="en-US" sz="2000" dirty="0">
              <a:latin typeface="Times New Roman" panose="02020603050405020304" pitchFamily="18" charset="0"/>
              <a:cs typeface="Times New Roman" panose="02020603050405020304" pitchFamily="18" charset="0"/>
            </a:endParaRPr>
          </a:p>
          <a:p>
            <a:pPr marL="342900" indent="-342900" algn="just">
              <a:lnSpc>
                <a:spcPct val="150000"/>
              </a:lnSpc>
              <a:spcBef>
                <a:spcPct val="0"/>
              </a:spcBef>
            </a:pPr>
            <a:endParaRPr lang="en-US" altLang="en-US" sz="2000" dirty="0">
              <a:latin typeface="Times New Roman" panose="02020603050405020304" pitchFamily="18" charset="0"/>
              <a:cs typeface="Times New Roman" panose="02020603050405020304" pitchFamily="18" charset="0"/>
            </a:endParaRPr>
          </a:p>
          <a:p>
            <a:pPr algn="just">
              <a:lnSpc>
                <a:spcPct val="150000"/>
              </a:lnSpc>
              <a:spcBef>
                <a:spcPct val="0"/>
              </a:spcBef>
              <a:buFontTx/>
              <a:buNone/>
            </a:pPr>
            <a:endParaRPr lang="en-US" altLang="en-US" sz="2000" dirty="0">
              <a:latin typeface="Times New Roman" panose="02020603050405020304" pitchFamily="18" charset="0"/>
              <a:cs typeface="Times New Roman" panose="02020603050405020304" pitchFamily="18" charset="0"/>
            </a:endParaRPr>
          </a:p>
          <a:p>
            <a:pPr algn="just">
              <a:lnSpc>
                <a:spcPct val="150000"/>
              </a:lnSpc>
              <a:spcBef>
                <a:spcPct val="0"/>
              </a:spcBef>
              <a:buFontTx/>
              <a:buNone/>
            </a:pPr>
            <a:endParaRPr lang="en-US" altLang="en-US" sz="2000" dirty="0">
              <a:latin typeface="Times New Roman" panose="02020603050405020304" pitchFamily="18" charset="0"/>
              <a:cs typeface="Times New Roman" panose="02020603050405020304" pitchFamily="18" charset="0"/>
            </a:endParaRPr>
          </a:p>
          <a:p>
            <a:pPr algn="just">
              <a:lnSpc>
                <a:spcPct val="150000"/>
              </a:lnSpc>
              <a:spcBef>
                <a:spcPct val="0"/>
              </a:spcBef>
              <a:buFontTx/>
              <a:buNone/>
            </a:pPr>
            <a:endParaRPr lang="en-US" altLang="en-US" sz="2000" dirty="0">
              <a:latin typeface="Times New Roman" panose="02020603050405020304" pitchFamily="18" charset="0"/>
              <a:cs typeface="Times New Roman" panose="02020603050405020304" pitchFamily="18" charset="0"/>
            </a:endParaRPr>
          </a:p>
          <a:p>
            <a:pPr algn="just">
              <a:lnSpc>
                <a:spcPct val="150000"/>
              </a:lnSpc>
              <a:spcBef>
                <a:spcPct val="0"/>
              </a:spcBef>
              <a:buFontTx/>
              <a:buNone/>
            </a:pPr>
            <a:endParaRPr lang="en-US" altLang="en-US" sz="2000" dirty="0">
              <a:latin typeface="Times New Roman" panose="02020603050405020304" pitchFamily="18" charset="0"/>
              <a:cs typeface="Times New Roman" panose="02020603050405020304" pitchFamily="18" charset="0"/>
            </a:endParaRPr>
          </a:p>
          <a:p>
            <a:pPr algn="just">
              <a:lnSpc>
                <a:spcPct val="150000"/>
              </a:lnSpc>
              <a:spcBef>
                <a:spcPct val="0"/>
              </a:spcBef>
              <a:buFontTx/>
              <a:buNone/>
            </a:pPr>
            <a:endParaRPr lang="en-US" altLang="en-US" sz="2000" dirty="0">
              <a:latin typeface="Times New Roman" panose="02020603050405020304" pitchFamily="18" charset="0"/>
              <a:cs typeface="Times New Roman" panose="02020603050405020304" pitchFamily="18" charset="0"/>
            </a:endParaRPr>
          </a:p>
          <a:p>
            <a:pPr marL="342900" indent="-342900" algn="just">
              <a:lnSpc>
                <a:spcPct val="150000"/>
              </a:lnSpc>
              <a:spcBef>
                <a:spcPct val="0"/>
              </a:spcBef>
            </a:pPr>
            <a:endParaRPr lang="en-US" altLang="en-US" sz="2000" dirty="0">
              <a:latin typeface="Times New Roman" panose="02020603050405020304" pitchFamily="18" charset="0"/>
              <a:cs typeface="Times New Roman" panose="02020603050405020304" pitchFamily="18" charset="0"/>
            </a:endParaRPr>
          </a:p>
          <a:p>
            <a:pPr marL="342900" indent="-342900" algn="just">
              <a:lnSpc>
                <a:spcPct val="150000"/>
              </a:lnSpc>
              <a:spcBef>
                <a:spcPct val="0"/>
              </a:spcBef>
            </a:pPr>
            <a:r>
              <a:rPr lang="en-US" altLang="en-US" sz="2000" dirty="0">
                <a:latin typeface="Times New Roman" panose="02020603050405020304" pitchFamily="18" charset="0"/>
                <a:cs typeface="Times New Roman" panose="02020603050405020304" pitchFamily="18" charset="0"/>
              </a:rPr>
              <a:t>The table shows the initial five lines that involve the preprocessed dataset 'X', which incorporates qualities like ' </a:t>
            </a:r>
            <a:r>
              <a:rPr lang="en-US" altLang="en-US" sz="2000" dirty="0" err="1">
                <a:latin typeface="Times New Roman" panose="02020603050405020304" pitchFamily="18" charset="0"/>
                <a:cs typeface="Times New Roman" panose="02020603050405020304" pitchFamily="18" charset="0"/>
              </a:rPr>
              <a:t>status_type</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num_reactions</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num_comments</a:t>
            </a:r>
            <a:r>
              <a:rPr lang="en-US" altLang="en-US" sz="2000" dirty="0">
                <a:latin typeface="Times New Roman" panose="02020603050405020304" pitchFamily="18" charset="0"/>
                <a:cs typeface="Times New Roman" panose="02020603050405020304" pitchFamily="18" charset="0"/>
              </a:rPr>
              <a:t>,' as well as '</a:t>
            </a:r>
            <a:r>
              <a:rPr lang="en-US" altLang="en-US" sz="2000" dirty="0" err="1">
                <a:latin typeface="Times New Roman" panose="02020603050405020304" pitchFamily="18" charset="0"/>
                <a:cs typeface="Times New Roman" panose="02020603050405020304" pitchFamily="18" charset="0"/>
              </a:rPr>
              <a:t>cluster_label</a:t>
            </a:r>
            <a:r>
              <a:rPr lang="en-US" altLang="en-US" sz="2000" dirty="0">
                <a:latin typeface="Times New Roman" panose="02020603050405020304" pitchFamily="18" charset="0"/>
                <a:cs typeface="Times New Roman" panose="02020603050405020304" pitchFamily="18" charset="0"/>
              </a:rPr>
              <a:t>.’ </a:t>
            </a:r>
          </a:p>
          <a:p>
            <a:pPr marL="342900" indent="-342900" algn="just">
              <a:lnSpc>
                <a:spcPct val="150000"/>
              </a:lnSpc>
              <a:spcBef>
                <a:spcPct val="0"/>
              </a:spcBef>
            </a:pPr>
            <a:endParaRPr lang="en-US" altLang="en-US" sz="2000" dirty="0">
              <a:latin typeface="Times New Roman" panose="02020603050405020304" pitchFamily="18" charset="0"/>
              <a:cs typeface="Times New Roman" panose="02020603050405020304" pitchFamily="18" charset="0"/>
            </a:endParaRPr>
          </a:p>
          <a:p>
            <a:pPr marL="342900" indent="-342900" algn="just">
              <a:lnSpc>
                <a:spcPct val="150000"/>
              </a:lnSpc>
              <a:spcBef>
                <a:spcPct val="0"/>
              </a:spcBef>
            </a:pPr>
            <a:r>
              <a:rPr lang="en-US" altLang="en-US" sz="2000" dirty="0">
                <a:latin typeface="Times New Roman" panose="02020603050405020304" pitchFamily="18" charset="0"/>
                <a:cs typeface="Times New Roman" panose="02020603050405020304" pitchFamily="18" charset="0"/>
              </a:rPr>
              <a:t>Highlight scaling switches mathematical parameters over completely to a normalized range, which supports perception. </a:t>
            </a:r>
          </a:p>
          <a:p>
            <a:pPr marL="342900" indent="-342900" algn="just">
              <a:lnSpc>
                <a:spcPct val="150000"/>
              </a:lnSpc>
              <a:spcBef>
                <a:spcPct val="0"/>
              </a:spcBef>
            </a:pPr>
            <a:endParaRPr lang="en-US" altLang="en-US" sz="2000" dirty="0">
              <a:latin typeface="Times New Roman" panose="02020603050405020304" pitchFamily="18" charset="0"/>
              <a:cs typeface="Times New Roman" panose="02020603050405020304" pitchFamily="18" charset="0"/>
            </a:endParaRPr>
          </a:p>
          <a:p>
            <a:pPr algn="just">
              <a:lnSpc>
                <a:spcPct val="150000"/>
              </a:lnSpc>
              <a:spcBef>
                <a:spcPct val="0"/>
              </a:spcBef>
              <a:buFontTx/>
              <a:buNone/>
            </a:pPr>
            <a:endParaRPr lang="en-US" altLang="fr-FR" sz="2000" dirty="0">
              <a:latin typeface="Times New Roman" panose="02020603050405020304" pitchFamily="18" charset="0"/>
              <a:cs typeface="Times New Roman" panose="02020603050405020304" pitchFamily="18" charset="0"/>
            </a:endParaRPr>
          </a:p>
        </p:txBody>
      </p:sp>
      <p:pic>
        <p:nvPicPr>
          <p:cNvPr id="5149" name="image16.png">
            <a:extLst>
              <a:ext uri="{FF2B5EF4-FFF2-40B4-BE49-F238E27FC236}">
                <a16:creationId xmlns:a16="http://schemas.microsoft.com/office/drawing/2014/main" id="{BE136A59-BD8B-2EBF-B6A7-78B37F403EB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267219" y="7782527"/>
            <a:ext cx="9332114" cy="2464903"/>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pic>
      <p:pic>
        <p:nvPicPr>
          <p:cNvPr id="5151" name="image6.png">
            <a:extLst>
              <a:ext uri="{FF2B5EF4-FFF2-40B4-BE49-F238E27FC236}">
                <a16:creationId xmlns:a16="http://schemas.microsoft.com/office/drawing/2014/main" id="{DA4DE9B1-909F-209B-E7D0-B07E5F78510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312062" y="13370013"/>
            <a:ext cx="9255919" cy="2600326"/>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pic>
      <p:sp>
        <p:nvSpPr>
          <p:cNvPr id="23" name="Text Box 495">
            <a:extLst>
              <a:ext uri="{FF2B5EF4-FFF2-40B4-BE49-F238E27FC236}">
                <a16:creationId xmlns:a16="http://schemas.microsoft.com/office/drawing/2014/main" id="{D69DB972-E93D-33F7-84BE-428DE06013AA}"/>
              </a:ext>
            </a:extLst>
          </p:cNvPr>
          <p:cNvSpPr txBox="1">
            <a:spLocks noChangeArrowheads="1"/>
          </p:cNvSpPr>
          <p:nvPr/>
        </p:nvSpPr>
        <p:spPr bwMode="auto">
          <a:xfrm>
            <a:off x="20259674" y="19702688"/>
            <a:ext cx="9320211" cy="563207"/>
          </a:xfrm>
          <a:prstGeom prst="rect">
            <a:avLst/>
          </a:prstGeom>
          <a:solidFill>
            <a:schemeClr val="accent5">
              <a:lumMod val="25000"/>
            </a:schemeClr>
          </a:solidFill>
          <a:ln>
            <a:solidFill>
              <a:schemeClr val="tx2"/>
            </a:solidFill>
          </a:ln>
        </p:spPr>
        <p:txBody>
          <a:bodyPr wrap="square" lIns="74857" tIns="37421" rIns="74857" bIns="37421">
            <a:spAutoFit/>
          </a:bodyPr>
          <a:lstStyle>
            <a:lvl1pPr defTabSz="749300">
              <a:spcBef>
                <a:spcPct val="20000"/>
              </a:spcBef>
              <a:buChar char="•"/>
              <a:defRPr sz="2400">
                <a:solidFill>
                  <a:schemeClr val="tx2"/>
                </a:solidFill>
                <a:latin typeface="Arial" panose="020B0604020202020204" pitchFamily="34" charset="0"/>
                <a:ea typeface="MS PGothic" panose="020B0600070205080204" pitchFamily="34" charset="-128"/>
              </a:defRPr>
            </a:lvl1pPr>
            <a:lvl2pPr marL="742950" indent="-285750" defTabSz="749300">
              <a:spcBef>
                <a:spcPct val="20000"/>
              </a:spcBef>
              <a:buChar char="–"/>
              <a:defRPr sz="2400">
                <a:solidFill>
                  <a:schemeClr val="tx2"/>
                </a:solidFill>
                <a:latin typeface="Arial" panose="020B0604020202020204" pitchFamily="34" charset="0"/>
                <a:ea typeface="MS PGothic" panose="020B0600070205080204" pitchFamily="34" charset="-128"/>
              </a:defRPr>
            </a:lvl2pPr>
            <a:lvl3pPr marL="1143000" indent="-228600" defTabSz="749300">
              <a:spcBef>
                <a:spcPct val="20000"/>
              </a:spcBef>
              <a:buChar char="•"/>
              <a:defRPr sz="2000">
                <a:solidFill>
                  <a:schemeClr val="tx1"/>
                </a:solidFill>
                <a:latin typeface="Arial" panose="020B0604020202020204" pitchFamily="34" charset="0"/>
                <a:ea typeface="MS PGothic" panose="020B0600070205080204" pitchFamily="34" charset="-128"/>
              </a:defRPr>
            </a:lvl3pPr>
            <a:lvl4pPr marL="1600200" indent="-228600" defTabSz="749300">
              <a:spcBef>
                <a:spcPct val="20000"/>
              </a:spcBef>
              <a:buChar char="–"/>
              <a:defRPr sz="1600">
                <a:solidFill>
                  <a:schemeClr val="tx1"/>
                </a:solidFill>
                <a:latin typeface="Arial" panose="020B0604020202020204" pitchFamily="34" charset="0"/>
                <a:ea typeface="MS PGothic" panose="020B0600070205080204" pitchFamily="34" charset="-128"/>
              </a:defRPr>
            </a:lvl4pPr>
            <a:lvl5pPr marL="2057400" indent="-228600" defTabSz="749300">
              <a:spcBef>
                <a:spcPct val="20000"/>
              </a:spcBef>
              <a:buChar char="»"/>
              <a:defRPr sz="1600">
                <a:solidFill>
                  <a:schemeClr val="tx1"/>
                </a:solidFill>
                <a:latin typeface="Arial" panose="020B0604020202020204" pitchFamily="34" charset="0"/>
                <a:ea typeface="MS PGothic" panose="020B0600070205080204" pitchFamily="34" charset="-128"/>
              </a:defRPr>
            </a:lvl5pPr>
            <a:lvl6pPr marL="2514600" indent="-228600" defTabSz="74930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6pPr>
            <a:lvl7pPr marL="2971800" indent="-228600" defTabSz="74930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7pPr>
            <a:lvl8pPr marL="3429000" indent="-228600" defTabSz="74930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8pPr>
            <a:lvl9pPr marL="3886200" indent="-228600" defTabSz="74930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9pPr>
          </a:lstStyle>
          <a:p>
            <a:pPr algn="ctr">
              <a:lnSpc>
                <a:spcPct val="150000"/>
              </a:lnSpc>
              <a:spcBef>
                <a:spcPts val="0"/>
              </a:spcBef>
              <a:spcAft>
                <a:spcPts val="0"/>
              </a:spcAft>
              <a:buFontTx/>
              <a:buNone/>
              <a:defRPr/>
            </a:pPr>
            <a:r>
              <a:rPr lang="en-US" sz="2000" b="1" kern="0" dirty="0">
                <a:solidFill>
                  <a:schemeClr val="bg1"/>
                </a:solidFill>
                <a:latin typeface="Times New Roman" panose="02020603050405020304" pitchFamily="18" charset="0"/>
              </a:rPr>
              <a:t>GOAL 4: K-Means Clustering </a:t>
            </a:r>
            <a:r>
              <a:rPr lang="en-US" b="1" kern="0" dirty="0">
                <a:solidFill>
                  <a:schemeClr val="bg1"/>
                </a:solidFill>
                <a:latin typeface="Times New Roman" panose="02020603050405020304" pitchFamily="18" charset="0"/>
              </a:rPr>
              <a:t>for</a:t>
            </a:r>
            <a:r>
              <a:rPr lang="en-US" sz="2000" b="1" kern="0" dirty="0">
                <a:solidFill>
                  <a:schemeClr val="bg1"/>
                </a:solidFill>
                <a:latin typeface="Times New Roman" panose="02020603050405020304" pitchFamily="18" charset="0"/>
              </a:rPr>
              <a:t> Classification</a:t>
            </a:r>
          </a:p>
        </p:txBody>
      </p:sp>
      <p:pic>
        <p:nvPicPr>
          <p:cNvPr id="5155" name="image4.png">
            <a:extLst>
              <a:ext uri="{FF2B5EF4-FFF2-40B4-BE49-F238E27FC236}">
                <a16:creationId xmlns:a16="http://schemas.microsoft.com/office/drawing/2014/main" id="{46AA29C1-0845-8CDB-92D7-842C8B98F7E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103771" y="21931039"/>
            <a:ext cx="7939315" cy="3004503"/>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pic>
      <p:pic>
        <p:nvPicPr>
          <p:cNvPr id="5156" name="Picture 28">
            <a:extLst>
              <a:ext uri="{FF2B5EF4-FFF2-40B4-BE49-F238E27FC236}">
                <a16:creationId xmlns:a16="http://schemas.microsoft.com/office/drawing/2014/main" id="{28B3D0EF-4A0A-CA35-9B9D-B6CBBAAFBCAE}"/>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21965674" y="26478166"/>
            <a:ext cx="6607784" cy="4013923"/>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F1A4A1B6-485A-4CA0-8607-03C7EC3A9516}"/>
              </a:ext>
            </a:extLst>
          </p:cNvPr>
          <p:cNvPicPr>
            <a:picLocks noChangeAspect="1"/>
          </p:cNvPicPr>
          <p:nvPr/>
        </p:nvPicPr>
        <p:blipFill>
          <a:blip r:embed="rId8"/>
          <a:stretch>
            <a:fillRect/>
          </a:stretch>
        </p:blipFill>
        <p:spPr>
          <a:xfrm>
            <a:off x="13332875" y="8890946"/>
            <a:ext cx="3937633" cy="3546086"/>
          </a:xfrm>
          <a:prstGeom prst="rect">
            <a:avLst/>
          </a:prstGeom>
        </p:spPr>
      </p:pic>
      <p:pic>
        <p:nvPicPr>
          <p:cNvPr id="11" name="Picture 10">
            <a:extLst>
              <a:ext uri="{FF2B5EF4-FFF2-40B4-BE49-F238E27FC236}">
                <a16:creationId xmlns:a16="http://schemas.microsoft.com/office/drawing/2014/main" id="{6588B3DB-C152-C912-6311-542DBEBEC7BD}"/>
              </a:ext>
            </a:extLst>
          </p:cNvPr>
          <p:cNvPicPr>
            <a:picLocks noChangeAspect="1"/>
          </p:cNvPicPr>
          <p:nvPr/>
        </p:nvPicPr>
        <p:blipFill>
          <a:blip r:embed="rId9"/>
          <a:stretch>
            <a:fillRect/>
          </a:stretch>
        </p:blipFill>
        <p:spPr>
          <a:xfrm>
            <a:off x="13677246" y="13892262"/>
            <a:ext cx="3264064" cy="3226110"/>
          </a:xfrm>
          <a:prstGeom prst="rect">
            <a:avLst/>
          </a:prstGeom>
        </p:spPr>
      </p:pic>
      <p:pic>
        <p:nvPicPr>
          <p:cNvPr id="12" name="Picture 11">
            <a:extLst>
              <a:ext uri="{FF2B5EF4-FFF2-40B4-BE49-F238E27FC236}">
                <a16:creationId xmlns:a16="http://schemas.microsoft.com/office/drawing/2014/main" id="{7CA2B35F-B861-2EDC-4B01-890986FBAD11}"/>
              </a:ext>
            </a:extLst>
          </p:cNvPr>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13467733" y="18388993"/>
            <a:ext cx="3937632" cy="2846749"/>
          </a:xfrm>
          <a:prstGeom prst="rect">
            <a:avLst/>
          </a:prstGeom>
          <a:noFill/>
          <a:ln>
            <a:noFill/>
          </a:ln>
        </p:spPr>
      </p:pic>
      <p:pic>
        <p:nvPicPr>
          <p:cNvPr id="13" name="Picture 12">
            <a:extLst>
              <a:ext uri="{FF2B5EF4-FFF2-40B4-BE49-F238E27FC236}">
                <a16:creationId xmlns:a16="http://schemas.microsoft.com/office/drawing/2014/main" id="{2C455AB8-3012-3C33-EFBA-5A413B9E4BEF}"/>
              </a:ext>
            </a:extLst>
          </p:cNvPr>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13332875" y="22223516"/>
            <a:ext cx="4207348" cy="2381122"/>
          </a:xfrm>
          <a:prstGeom prst="rect">
            <a:avLst/>
          </a:prstGeom>
          <a:noFill/>
          <a:ln>
            <a:noFill/>
          </a:ln>
        </p:spPr>
      </p:pic>
    </p:spTree>
  </p:cSld>
  <p:clrMapOvr>
    <a:masterClrMapping/>
  </p:clrMapOvr>
</p:sld>
</file>

<file path=ppt/theme/theme1.xml><?xml version="1.0" encoding="utf-8"?>
<a:theme xmlns:a="http://schemas.openxmlformats.org/drawingml/2006/main" name="Custom Design">
  <a:themeElements>
    <a:clrScheme name="Personnalisée 3">
      <a:dk1>
        <a:srgbClr val="365794"/>
      </a:dk1>
      <a:lt1>
        <a:srgbClr val="FFFFFF"/>
      </a:lt1>
      <a:dk2>
        <a:srgbClr val="000000"/>
      </a:dk2>
      <a:lt2>
        <a:srgbClr val="F4F1E9"/>
      </a:lt2>
      <a:accent1>
        <a:srgbClr val="D7D7D7"/>
      </a:accent1>
      <a:accent2>
        <a:srgbClr val="0D5667"/>
      </a:accent2>
      <a:accent3>
        <a:srgbClr val="14819B"/>
      </a:accent3>
      <a:accent4>
        <a:srgbClr val="000000"/>
      </a:accent4>
      <a:accent5>
        <a:srgbClr val="CEF0F8"/>
      </a:accent5>
      <a:accent6>
        <a:srgbClr val="BF9000"/>
      </a:accent6>
      <a:hlink>
        <a:srgbClr val="6CD3EB"/>
      </a:hlink>
      <a:folHlink>
        <a:srgbClr val="FFC000"/>
      </a:folHlink>
    </a:clrScheme>
    <a:fontScheme name="Custom Design">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360045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Narrow"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360045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Narrow" charset="0"/>
          </a:defRPr>
        </a:defPPr>
      </a:lstStyle>
    </a:lnDef>
  </a:objectDefaults>
  <a:extraClrSchemeLst>
    <a:extraClrScheme>
      <a:clrScheme name="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clrMap bg1="lt1" tx1="dk1" bg2="lt2" tx2="dk2" accent1="accent1" accent2="accent2" accent3="accent3" accent4="accent4" accent5="accent5" accent6="accent6" hlink="hlink" folHlink="folHlink"/>
    </a:extraClrScheme>
    <a:extraClrScheme>
      <a:clrScheme name="Custom Design 2">
        <a:dk1>
          <a:srgbClr val="603000"/>
        </a:dk1>
        <a:lt1>
          <a:srgbClr val="CF9860"/>
        </a:lt1>
        <a:dk2>
          <a:srgbClr val="000000"/>
        </a:dk2>
        <a:lt2>
          <a:srgbClr val="808080"/>
        </a:lt2>
        <a:accent1>
          <a:srgbClr val="FFFFCF"/>
        </a:accent1>
        <a:accent2>
          <a:srgbClr val="603000"/>
        </a:accent2>
        <a:accent3>
          <a:srgbClr val="E4CAB6"/>
        </a:accent3>
        <a:accent4>
          <a:srgbClr val="512700"/>
        </a:accent4>
        <a:accent5>
          <a:srgbClr val="FFFFE4"/>
        </a:accent5>
        <a:accent6>
          <a:srgbClr val="56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Custom Design 3">
        <a:dk1>
          <a:srgbClr val="505750"/>
        </a:dk1>
        <a:lt1>
          <a:srgbClr val="FFFFFF"/>
        </a:lt1>
        <a:dk2>
          <a:srgbClr val="000000"/>
        </a:dk2>
        <a:lt2>
          <a:srgbClr val="808080"/>
        </a:lt2>
        <a:accent1>
          <a:srgbClr val="DFDFDF"/>
        </a:accent1>
        <a:accent2>
          <a:srgbClr val="9F3000"/>
        </a:accent2>
        <a:accent3>
          <a:srgbClr val="FFFFFF"/>
        </a:accent3>
        <a:accent4>
          <a:srgbClr val="434943"/>
        </a:accent4>
        <a:accent5>
          <a:srgbClr val="ECECEC"/>
        </a:accent5>
        <a:accent6>
          <a:srgbClr val="90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Custom Design 4">
        <a:dk1>
          <a:srgbClr val="3A0000"/>
        </a:dk1>
        <a:lt1>
          <a:srgbClr val="FFFFFF"/>
        </a:lt1>
        <a:dk2>
          <a:srgbClr val="000000"/>
        </a:dk2>
        <a:lt2>
          <a:srgbClr val="808080"/>
        </a:lt2>
        <a:accent1>
          <a:srgbClr val="FFFFCF"/>
        </a:accent1>
        <a:accent2>
          <a:srgbClr val="9F0000"/>
        </a:accent2>
        <a:accent3>
          <a:srgbClr val="FFFFFF"/>
        </a:accent3>
        <a:accent4>
          <a:srgbClr val="300000"/>
        </a:accent4>
        <a:accent5>
          <a:srgbClr val="FFFFE4"/>
        </a:accent5>
        <a:accent6>
          <a:srgbClr val="90000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5">
        <a:dk1>
          <a:srgbClr val="002336"/>
        </a:dk1>
        <a:lt1>
          <a:srgbClr val="E8F0F8"/>
        </a:lt1>
        <a:dk2>
          <a:srgbClr val="000000"/>
        </a:dk2>
        <a:lt2>
          <a:srgbClr val="808080"/>
        </a:lt2>
        <a:accent1>
          <a:srgbClr val="FFFFEF"/>
        </a:accent1>
        <a:accent2>
          <a:srgbClr val="00679F"/>
        </a:accent2>
        <a:accent3>
          <a:srgbClr val="F2F6FB"/>
        </a:accent3>
        <a:accent4>
          <a:srgbClr val="001C2D"/>
        </a:accent4>
        <a:accent5>
          <a:srgbClr val="FFFFF6"/>
        </a:accent5>
        <a:accent6>
          <a:srgbClr val="005D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6">
        <a:dk1>
          <a:srgbClr val="002336"/>
        </a:dk1>
        <a:lt1>
          <a:srgbClr val="CFCFFF"/>
        </a:lt1>
        <a:dk2>
          <a:srgbClr val="000000"/>
        </a:dk2>
        <a:lt2>
          <a:srgbClr val="808080"/>
        </a:lt2>
        <a:accent1>
          <a:srgbClr val="FFFFFF"/>
        </a:accent1>
        <a:accent2>
          <a:srgbClr val="003060"/>
        </a:accent2>
        <a:accent3>
          <a:srgbClr val="E4E4FF"/>
        </a:accent3>
        <a:accent4>
          <a:srgbClr val="001C2D"/>
        </a:accent4>
        <a:accent5>
          <a:srgbClr val="FFFFFF"/>
        </a:accent5>
        <a:accent6>
          <a:srgbClr val="002A56"/>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7">
        <a:dk1>
          <a:srgbClr val="000000"/>
        </a:dk1>
        <a:lt1>
          <a:srgbClr val="FFFFFF"/>
        </a:lt1>
        <a:dk2>
          <a:srgbClr val="000000"/>
        </a:dk2>
        <a:lt2>
          <a:srgbClr val="808080"/>
        </a:lt2>
        <a:accent1>
          <a:srgbClr val="EAEAEA"/>
        </a:accent1>
        <a:accent2>
          <a:srgbClr val="4B4B4B"/>
        </a:accent2>
        <a:accent3>
          <a:srgbClr val="FFFFFF"/>
        </a:accent3>
        <a:accent4>
          <a:srgbClr val="000000"/>
        </a:accent4>
        <a:accent5>
          <a:srgbClr val="F3F3F3"/>
        </a:accent5>
        <a:accent6>
          <a:srgbClr val="434343"/>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8">
        <a:dk1>
          <a:srgbClr val="000000"/>
        </a:dk1>
        <a:lt1>
          <a:srgbClr val="E3DABB"/>
        </a:lt1>
        <a:dk2>
          <a:srgbClr val="000000"/>
        </a:dk2>
        <a:lt2>
          <a:srgbClr val="808080"/>
        </a:lt2>
        <a:accent1>
          <a:srgbClr val="EAEAEA"/>
        </a:accent1>
        <a:accent2>
          <a:srgbClr val="065290"/>
        </a:accent2>
        <a:accent3>
          <a:srgbClr val="EFEADA"/>
        </a:accent3>
        <a:accent4>
          <a:srgbClr val="000000"/>
        </a:accent4>
        <a:accent5>
          <a:srgbClr val="F3F3F3"/>
        </a:accent5>
        <a:accent6>
          <a:srgbClr val="054982"/>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9">
        <a:dk1>
          <a:srgbClr val="00009F"/>
        </a:dk1>
        <a:lt1>
          <a:srgbClr val="FFCFFF"/>
        </a:lt1>
        <a:dk2>
          <a:srgbClr val="000000"/>
        </a:dk2>
        <a:lt2>
          <a:srgbClr val="808080"/>
        </a:lt2>
        <a:accent1>
          <a:srgbClr val="FFFFFF"/>
        </a:accent1>
        <a:accent2>
          <a:srgbClr val="60009F"/>
        </a:accent2>
        <a:accent3>
          <a:srgbClr val="FFE4FF"/>
        </a:accent3>
        <a:accent4>
          <a:srgbClr val="000087"/>
        </a:accent4>
        <a:accent5>
          <a:srgbClr val="FFFFFF"/>
        </a:accent5>
        <a:accent6>
          <a:srgbClr val="5600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10">
        <a:dk1>
          <a:srgbClr val="003000"/>
        </a:dk1>
        <a:lt1>
          <a:srgbClr val="9FCF9F"/>
        </a:lt1>
        <a:dk2>
          <a:srgbClr val="000000"/>
        </a:dk2>
        <a:lt2>
          <a:srgbClr val="808080"/>
        </a:lt2>
        <a:accent1>
          <a:srgbClr val="FFFFFF"/>
        </a:accent1>
        <a:accent2>
          <a:srgbClr val="006730"/>
        </a:accent2>
        <a:accent3>
          <a:srgbClr val="CDE4CD"/>
        </a:accent3>
        <a:accent4>
          <a:srgbClr val="002700"/>
        </a:accent4>
        <a:accent5>
          <a:srgbClr val="FFFFFF"/>
        </a:accent5>
        <a:accent6>
          <a:srgbClr val="005D2A"/>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11">
        <a:dk1>
          <a:srgbClr val="000000"/>
        </a:dk1>
        <a:lt1>
          <a:srgbClr val="FFFFD5"/>
        </a:lt1>
        <a:dk2>
          <a:srgbClr val="000000"/>
        </a:dk2>
        <a:lt2>
          <a:srgbClr val="808080"/>
        </a:lt2>
        <a:accent1>
          <a:srgbClr val="D7DFCF"/>
        </a:accent1>
        <a:accent2>
          <a:srgbClr val="661600"/>
        </a:accent2>
        <a:accent3>
          <a:srgbClr val="FFFFE7"/>
        </a:accent3>
        <a:accent4>
          <a:srgbClr val="000000"/>
        </a:accent4>
        <a:accent5>
          <a:srgbClr val="E8ECE4"/>
        </a:accent5>
        <a:accent6>
          <a:srgbClr val="5C1300"/>
        </a:accent6>
        <a:hlink>
          <a:srgbClr val="008000"/>
        </a:hlink>
        <a:folHlink>
          <a:srgbClr val="8000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Custom Design">
  <a:themeElements>
    <a:clrScheme name="Default">
      <a:dk1>
        <a:srgbClr val="1BADCF"/>
      </a:dk1>
      <a:lt1>
        <a:srgbClr val="FFFFFF"/>
      </a:lt1>
      <a:dk2>
        <a:srgbClr val="000000"/>
      </a:dk2>
      <a:lt2>
        <a:srgbClr val="F4F1E9"/>
      </a:lt2>
      <a:accent1>
        <a:srgbClr val="D7D7D7"/>
      </a:accent1>
      <a:accent2>
        <a:srgbClr val="003466"/>
      </a:accent2>
      <a:accent3>
        <a:srgbClr val="D2D9E1"/>
      </a:accent3>
      <a:accent4>
        <a:srgbClr val="000000"/>
      </a:accent4>
      <a:accent5>
        <a:srgbClr val="CEF0F8"/>
      </a:accent5>
      <a:accent6>
        <a:srgbClr val="002E5C"/>
      </a:accent6>
      <a:hlink>
        <a:srgbClr val="6CD3EB"/>
      </a:hlink>
      <a:folHlink>
        <a:srgbClr val="FFC000"/>
      </a:folHlink>
    </a:clrScheme>
    <a:fontScheme name="1_Custom Design">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360045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Narrow"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360045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Narrow" charset="0"/>
          </a:defRPr>
        </a:defPPr>
      </a:lstStyle>
    </a:lnDef>
  </a:objectDefaults>
  <a:extraClrSchemeLst>
    <a:extraClrScheme>
      <a:clrScheme name="1_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clrMap bg1="lt1" tx1="dk1" bg2="lt2" tx2="dk2" accent1="accent1" accent2="accent2" accent3="accent3" accent4="accent4" accent5="accent5" accent6="accent6" hlink="hlink" folHlink="folHlink"/>
    </a:extraClrScheme>
    <a:extraClrScheme>
      <a:clrScheme name="1_Custom Design 2">
        <a:dk1>
          <a:srgbClr val="603000"/>
        </a:dk1>
        <a:lt1>
          <a:srgbClr val="CF9860"/>
        </a:lt1>
        <a:dk2>
          <a:srgbClr val="000000"/>
        </a:dk2>
        <a:lt2>
          <a:srgbClr val="808080"/>
        </a:lt2>
        <a:accent1>
          <a:srgbClr val="FFFFCF"/>
        </a:accent1>
        <a:accent2>
          <a:srgbClr val="603000"/>
        </a:accent2>
        <a:accent3>
          <a:srgbClr val="E4CAB6"/>
        </a:accent3>
        <a:accent4>
          <a:srgbClr val="512700"/>
        </a:accent4>
        <a:accent5>
          <a:srgbClr val="FFFFE4"/>
        </a:accent5>
        <a:accent6>
          <a:srgbClr val="56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1_Custom Design 3">
        <a:dk1>
          <a:srgbClr val="505750"/>
        </a:dk1>
        <a:lt1>
          <a:srgbClr val="FFFFFF"/>
        </a:lt1>
        <a:dk2>
          <a:srgbClr val="000000"/>
        </a:dk2>
        <a:lt2>
          <a:srgbClr val="808080"/>
        </a:lt2>
        <a:accent1>
          <a:srgbClr val="DFDFDF"/>
        </a:accent1>
        <a:accent2>
          <a:srgbClr val="9F3000"/>
        </a:accent2>
        <a:accent3>
          <a:srgbClr val="FFFFFF"/>
        </a:accent3>
        <a:accent4>
          <a:srgbClr val="434943"/>
        </a:accent4>
        <a:accent5>
          <a:srgbClr val="ECECEC"/>
        </a:accent5>
        <a:accent6>
          <a:srgbClr val="90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1_Custom Design 4">
        <a:dk1>
          <a:srgbClr val="3A0000"/>
        </a:dk1>
        <a:lt1>
          <a:srgbClr val="FFFFFF"/>
        </a:lt1>
        <a:dk2>
          <a:srgbClr val="000000"/>
        </a:dk2>
        <a:lt2>
          <a:srgbClr val="808080"/>
        </a:lt2>
        <a:accent1>
          <a:srgbClr val="FFFFCF"/>
        </a:accent1>
        <a:accent2>
          <a:srgbClr val="9F0000"/>
        </a:accent2>
        <a:accent3>
          <a:srgbClr val="FFFFFF"/>
        </a:accent3>
        <a:accent4>
          <a:srgbClr val="300000"/>
        </a:accent4>
        <a:accent5>
          <a:srgbClr val="FFFFE4"/>
        </a:accent5>
        <a:accent6>
          <a:srgbClr val="90000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5">
        <a:dk1>
          <a:srgbClr val="002336"/>
        </a:dk1>
        <a:lt1>
          <a:srgbClr val="E8F0F8"/>
        </a:lt1>
        <a:dk2>
          <a:srgbClr val="000000"/>
        </a:dk2>
        <a:lt2>
          <a:srgbClr val="808080"/>
        </a:lt2>
        <a:accent1>
          <a:srgbClr val="FFFFEF"/>
        </a:accent1>
        <a:accent2>
          <a:srgbClr val="00679F"/>
        </a:accent2>
        <a:accent3>
          <a:srgbClr val="F2F6FB"/>
        </a:accent3>
        <a:accent4>
          <a:srgbClr val="001C2D"/>
        </a:accent4>
        <a:accent5>
          <a:srgbClr val="FFFFF6"/>
        </a:accent5>
        <a:accent6>
          <a:srgbClr val="005D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6">
        <a:dk1>
          <a:srgbClr val="002336"/>
        </a:dk1>
        <a:lt1>
          <a:srgbClr val="CFCFFF"/>
        </a:lt1>
        <a:dk2>
          <a:srgbClr val="000000"/>
        </a:dk2>
        <a:lt2>
          <a:srgbClr val="808080"/>
        </a:lt2>
        <a:accent1>
          <a:srgbClr val="FFFFFF"/>
        </a:accent1>
        <a:accent2>
          <a:srgbClr val="003060"/>
        </a:accent2>
        <a:accent3>
          <a:srgbClr val="E4E4FF"/>
        </a:accent3>
        <a:accent4>
          <a:srgbClr val="001C2D"/>
        </a:accent4>
        <a:accent5>
          <a:srgbClr val="FFFFFF"/>
        </a:accent5>
        <a:accent6>
          <a:srgbClr val="002A56"/>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7">
        <a:dk1>
          <a:srgbClr val="000000"/>
        </a:dk1>
        <a:lt1>
          <a:srgbClr val="FFFFFF"/>
        </a:lt1>
        <a:dk2>
          <a:srgbClr val="000000"/>
        </a:dk2>
        <a:lt2>
          <a:srgbClr val="808080"/>
        </a:lt2>
        <a:accent1>
          <a:srgbClr val="EAEAEA"/>
        </a:accent1>
        <a:accent2>
          <a:srgbClr val="4B4B4B"/>
        </a:accent2>
        <a:accent3>
          <a:srgbClr val="FFFFFF"/>
        </a:accent3>
        <a:accent4>
          <a:srgbClr val="000000"/>
        </a:accent4>
        <a:accent5>
          <a:srgbClr val="F3F3F3"/>
        </a:accent5>
        <a:accent6>
          <a:srgbClr val="434343"/>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8">
        <a:dk1>
          <a:srgbClr val="000000"/>
        </a:dk1>
        <a:lt1>
          <a:srgbClr val="E3DABB"/>
        </a:lt1>
        <a:dk2>
          <a:srgbClr val="000000"/>
        </a:dk2>
        <a:lt2>
          <a:srgbClr val="808080"/>
        </a:lt2>
        <a:accent1>
          <a:srgbClr val="EAEAEA"/>
        </a:accent1>
        <a:accent2>
          <a:srgbClr val="065290"/>
        </a:accent2>
        <a:accent3>
          <a:srgbClr val="EFEADA"/>
        </a:accent3>
        <a:accent4>
          <a:srgbClr val="000000"/>
        </a:accent4>
        <a:accent5>
          <a:srgbClr val="F3F3F3"/>
        </a:accent5>
        <a:accent6>
          <a:srgbClr val="054982"/>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9">
        <a:dk1>
          <a:srgbClr val="00009F"/>
        </a:dk1>
        <a:lt1>
          <a:srgbClr val="FFCFFF"/>
        </a:lt1>
        <a:dk2>
          <a:srgbClr val="000000"/>
        </a:dk2>
        <a:lt2>
          <a:srgbClr val="808080"/>
        </a:lt2>
        <a:accent1>
          <a:srgbClr val="FFFFFF"/>
        </a:accent1>
        <a:accent2>
          <a:srgbClr val="60009F"/>
        </a:accent2>
        <a:accent3>
          <a:srgbClr val="FFE4FF"/>
        </a:accent3>
        <a:accent4>
          <a:srgbClr val="000087"/>
        </a:accent4>
        <a:accent5>
          <a:srgbClr val="FFFFFF"/>
        </a:accent5>
        <a:accent6>
          <a:srgbClr val="5600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10">
        <a:dk1>
          <a:srgbClr val="003000"/>
        </a:dk1>
        <a:lt1>
          <a:srgbClr val="9FCF9F"/>
        </a:lt1>
        <a:dk2>
          <a:srgbClr val="000000"/>
        </a:dk2>
        <a:lt2>
          <a:srgbClr val="808080"/>
        </a:lt2>
        <a:accent1>
          <a:srgbClr val="FFFFFF"/>
        </a:accent1>
        <a:accent2>
          <a:srgbClr val="006730"/>
        </a:accent2>
        <a:accent3>
          <a:srgbClr val="CDE4CD"/>
        </a:accent3>
        <a:accent4>
          <a:srgbClr val="002700"/>
        </a:accent4>
        <a:accent5>
          <a:srgbClr val="FFFFFF"/>
        </a:accent5>
        <a:accent6>
          <a:srgbClr val="005D2A"/>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11">
        <a:dk1>
          <a:srgbClr val="000000"/>
        </a:dk1>
        <a:lt1>
          <a:srgbClr val="FFFFD5"/>
        </a:lt1>
        <a:dk2>
          <a:srgbClr val="000000"/>
        </a:dk2>
        <a:lt2>
          <a:srgbClr val="808080"/>
        </a:lt2>
        <a:accent1>
          <a:srgbClr val="D7DFCF"/>
        </a:accent1>
        <a:accent2>
          <a:srgbClr val="661600"/>
        </a:accent2>
        <a:accent3>
          <a:srgbClr val="FFFFE7"/>
        </a:accent3>
        <a:accent4>
          <a:srgbClr val="000000"/>
        </a:accent4>
        <a:accent5>
          <a:srgbClr val="E8ECE4"/>
        </a:accent5>
        <a:accent6>
          <a:srgbClr val="5C1300"/>
        </a:accent6>
        <a:hlink>
          <a:srgbClr val="008000"/>
        </a:hlink>
        <a:folHlink>
          <a:srgbClr val="8000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Custom Design">
  <a:themeElements>
    <a:clrScheme name="Default">
      <a:dk1>
        <a:srgbClr val="1BADCF"/>
      </a:dk1>
      <a:lt1>
        <a:srgbClr val="FFFFFF"/>
      </a:lt1>
      <a:dk2>
        <a:srgbClr val="000000"/>
      </a:dk2>
      <a:lt2>
        <a:srgbClr val="F4F1E9"/>
      </a:lt2>
      <a:accent1>
        <a:srgbClr val="D7D7D7"/>
      </a:accent1>
      <a:accent2>
        <a:srgbClr val="003466"/>
      </a:accent2>
      <a:accent3>
        <a:srgbClr val="D2D9E1"/>
      </a:accent3>
      <a:accent4>
        <a:srgbClr val="000000"/>
      </a:accent4>
      <a:accent5>
        <a:srgbClr val="CEF0F8"/>
      </a:accent5>
      <a:accent6>
        <a:srgbClr val="002E5C"/>
      </a:accent6>
      <a:hlink>
        <a:srgbClr val="6CD3EB"/>
      </a:hlink>
      <a:folHlink>
        <a:srgbClr val="FFC000"/>
      </a:folHlink>
    </a:clrScheme>
    <a:fontScheme name="2_Custom Design">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360045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Narrow"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360045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Narrow" charset="0"/>
          </a:defRPr>
        </a:defPPr>
      </a:lstStyle>
    </a:lnDef>
  </a:objectDefaults>
  <a:extraClrSchemeLst>
    <a:extraClrScheme>
      <a:clrScheme name="2_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clrMap bg1="lt1" tx1="dk1" bg2="lt2" tx2="dk2" accent1="accent1" accent2="accent2" accent3="accent3" accent4="accent4" accent5="accent5" accent6="accent6" hlink="hlink" folHlink="folHlink"/>
    </a:extraClrScheme>
    <a:extraClrScheme>
      <a:clrScheme name="2_Custom Design 2">
        <a:dk1>
          <a:srgbClr val="603000"/>
        </a:dk1>
        <a:lt1>
          <a:srgbClr val="CF9860"/>
        </a:lt1>
        <a:dk2>
          <a:srgbClr val="000000"/>
        </a:dk2>
        <a:lt2>
          <a:srgbClr val="808080"/>
        </a:lt2>
        <a:accent1>
          <a:srgbClr val="FFFFCF"/>
        </a:accent1>
        <a:accent2>
          <a:srgbClr val="603000"/>
        </a:accent2>
        <a:accent3>
          <a:srgbClr val="E4CAB6"/>
        </a:accent3>
        <a:accent4>
          <a:srgbClr val="512700"/>
        </a:accent4>
        <a:accent5>
          <a:srgbClr val="FFFFE4"/>
        </a:accent5>
        <a:accent6>
          <a:srgbClr val="56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2_Custom Design 3">
        <a:dk1>
          <a:srgbClr val="505750"/>
        </a:dk1>
        <a:lt1>
          <a:srgbClr val="FFFFFF"/>
        </a:lt1>
        <a:dk2>
          <a:srgbClr val="000000"/>
        </a:dk2>
        <a:lt2>
          <a:srgbClr val="808080"/>
        </a:lt2>
        <a:accent1>
          <a:srgbClr val="DFDFDF"/>
        </a:accent1>
        <a:accent2>
          <a:srgbClr val="9F3000"/>
        </a:accent2>
        <a:accent3>
          <a:srgbClr val="FFFFFF"/>
        </a:accent3>
        <a:accent4>
          <a:srgbClr val="434943"/>
        </a:accent4>
        <a:accent5>
          <a:srgbClr val="ECECEC"/>
        </a:accent5>
        <a:accent6>
          <a:srgbClr val="90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2_Custom Design 4">
        <a:dk1>
          <a:srgbClr val="3A0000"/>
        </a:dk1>
        <a:lt1>
          <a:srgbClr val="FFFFFF"/>
        </a:lt1>
        <a:dk2>
          <a:srgbClr val="000000"/>
        </a:dk2>
        <a:lt2>
          <a:srgbClr val="808080"/>
        </a:lt2>
        <a:accent1>
          <a:srgbClr val="FFFFCF"/>
        </a:accent1>
        <a:accent2>
          <a:srgbClr val="9F0000"/>
        </a:accent2>
        <a:accent3>
          <a:srgbClr val="FFFFFF"/>
        </a:accent3>
        <a:accent4>
          <a:srgbClr val="300000"/>
        </a:accent4>
        <a:accent5>
          <a:srgbClr val="FFFFE4"/>
        </a:accent5>
        <a:accent6>
          <a:srgbClr val="90000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5">
        <a:dk1>
          <a:srgbClr val="002336"/>
        </a:dk1>
        <a:lt1>
          <a:srgbClr val="E8F0F8"/>
        </a:lt1>
        <a:dk2>
          <a:srgbClr val="000000"/>
        </a:dk2>
        <a:lt2>
          <a:srgbClr val="808080"/>
        </a:lt2>
        <a:accent1>
          <a:srgbClr val="FFFFEF"/>
        </a:accent1>
        <a:accent2>
          <a:srgbClr val="00679F"/>
        </a:accent2>
        <a:accent3>
          <a:srgbClr val="F2F6FB"/>
        </a:accent3>
        <a:accent4>
          <a:srgbClr val="001C2D"/>
        </a:accent4>
        <a:accent5>
          <a:srgbClr val="FFFFF6"/>
        </a:accent5>
        <a:accent6>
          <a:srgbClr val="005D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6">
        <a:dk1>
          <a:srgbClr val="002336"/>
        </a:dk1>
        <a:lt1>
          <a:srgbClr val="CFCFFF"/>
        </a:lt1>
        <a:dk2>
          <a:srgbClr val="000000"/>
        </a:dk2>
        <a:lt2>
          <a:srgbClr val="808080"/>
        </a:lt2>
        <a:accent1>
          <a:srgbClr val="FFFFFF"/>
        </a:accent1>
        <a:accent2>
          <a:srgbClr val="003060"/>
        </a:accent2>
        <a:accent3>
          <a:srgbClr val="E4E4FF"/>
        </a:accent3>
        <a:accent4>
          <a:srgbClr val="001C2D"/>
        </a:accent4>
        <a:accent5>
          <a:srgbClr val="FFFFFF"/>
        </a:accent5>
        <a:accent6>
          <a:srgbClr val="002A56"/>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7">
        <a:dk1>
          <a:srgbClr val="000000"/>
        </a:dk1>
        <a:lt1>
          <a:srgbClr val="FFFFFF"/>
        </a:lt1>
        <a:dk2>
          <a:srgbClr val="000000"/>
        </a:dk2>
        <a:lt2>
          <a:srgbClr val="808080"/>
        </a:lt2>
        <a:accent1>
          <a:srgbClr val="EAEAEA"/>
        </a:accent1>
        <a:accent2>
          <a:srgbClr val="4B4B4B"/>
        </a:accent2>
        <a:accent3>
          <a:srgbClr val="FFFFFF"/>
        </a:accent3>
        <a:accent4>
          <a:srgbClr val="000000"/>
        </a:accent4>
        <a:accent5>
          <a:srgbClr val="F3F3F3"/>
        </a:accent5>
        <a:accent6>
          <a:srgbClr val="434343"/>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8">
        <a:dk1>
          <a:srgbClr val="000000"/>
        </a:dk1>
        <a:lt1>
          <a:srgbClr val="E3DABB"/>
        </a:lt1>
        <a:dk2>
          <a:srgbClr val="000000"/>
        </a:dk2>
        <a:lt2>
          <a:srgbClr val="808080"/>
        </a:lt2>
        <a:accent1>
          <a:srgbClr val="EAEAEA"/>
        </a:accent1>
        <a:accent2>
          <a:srgbClr val="065290"/>
        </a:accent2>
        <a:accent3>
          <a:srgbClr val="EFEADA"/>
        </a:accent3>
        <a:accent4>
          <a:srgbClr val="000000"/>
        </a:accent4>
        <a:accent5>
          <a:srgbClr val="F3F3F3"/>
        </a:accent5>
        <a:accent6>
          <a:srgbClr val="054982"/>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9">
        <a:dk1>
          <a:srgbClr val="00009F"/>
        </a:dk1>
        <a:lt1>
          <a:srgbClr val="FFCFFF"/>
        </a:lt1>
        <a:dk2>
          <a:srgbClr val="000000"/>
        </a:dk2>
        <a:lt2>
          <a:srgbClr val="808080"/>
        </a:lt2>
        <a:accent1>
          <a:srgbClr val="FFFFFF"/>
        </a:accent1>
        <a:accent2>
          <a:srgbClr val="60009F"/>
        </a:accent2>
        <a:accent3>
          <a:srgbClr val="FFE4FF"/>
        </a:accent3>
        <a:accent4>
          <a:srgbClr val="000087"/>
        </a:accent4>
        <a:accent5>
          <a:srgbClr val="FFFFFF"/>
        </a:accent5>
        <a:accent6>
          <a:srgbClr val="5600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10">
        <a:dk1>
          <a:srgbClr val="003000"/>
        </a:dk1>
        <a:lt1>
          <a:srgbClr val="9FCF9F"/>
        </a:lt1>
        <a:dk2>
          <a:srgbClr val="000000"/>
        </a:dk2>
        <a:lt2>
          <a:srgbClr val="808080"/>
        </a:lt2>
        <a:accent1>
          <a:srgbClr val="FFFFFF"/>
        </a:accent1>
        <a:accent2>
          <a:srgbClr val="006730"/>
        </a:accent2>
        <a:accent3>
          <a:srgbClr val="CDE4CD"/>
        </a:accent3>
        <a:accent4>
          <a:srgbClr val="002700"/>
        </a:accent4>
        <a:accent5>
          <a:srgbClr val="FFFFFF"/>
        </a:accent5>
        <a:accent6>
          <a:srgbClr val="005D2A"/>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11">
        <a:dk1>
          <a:srgbClr val="000000"/>
        </a:dk1>
        <a:lt1>
          <a:srgbClr val="FFFFD5"/>
        </a:lt1>
        <a:dk2>
          <a:srgbClr val="000000"/>
        </a:dk2>
        <a:lt2>
          <a:srgbClr val="808080"/>
        </a:lt2>
        <a:accent1>
          <a:srgbClr val="D7DFCF"/>
        </a:accent1>
        <a:accent2>
          <a:srgbClr val="661600"/>
        </a:accent2>
        <a:accent3>
          <a:srgbClr val="FFFFE7"/>
        </a:accent3>
        <a:accent4>
          <a:srgbClr val="000000"/>
        </a:accent4>
        <a:accent5>
          <a:srgbClr val="E8ECE4"/>
        </a:accent5>
        <a:accent6>
          <a:srgbClr val="5C1300"/>
        </a:accent6>
        <a:hlink>
          <a:srgbClr val="008000"/>
        </a:hlink>
        <a:folHlink>
          <a:srgbClr val="8000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19339</TotalTime>
  <Words>2722</Words>
  <Application>Microsoft Macintosh PowerPoint</Application>
  <PresentationFormat>Custom</PresentationFormat>
  <Paragraphs>238</Paragraphs>
  <Slides>1</Slides>
  <Notes>1</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1</vt:i4>
      </vt:variant>
    </vt:vector>
  </HeadingPairs>
  <TitlesOfParts>
    <vt:vector size="8" baseType="lpstr">
      <vt:lpstr>Arial</vt:lpstr>
      <vt:lpstr>Arial Black</vt:lpstr>
      <vt:lpstr>Arial Narrow</vt:lpstr>
      <vt:lpstr>Times New Roman</vt:lpstr>
      <vt:lpstr>Custom Design</vt:lpstr>
      <vt:lpstr>1_Custom Design</vt:lpstr>
      <vt:lpstr>2_Custom Design</vt:lpstr>
      <vt:lpstr>PowerPoint Presentation</vt:lpstr>
    </vt:vector>
  </TitlesOfParts>
  <Company>www.PosterPresentations.com</Company>
  <LinksUpToDate>false</LinksUpToDate>
  <SharedDoc>false</SharedDoc>
  <HyperlinkBase>http://www.posterpresentations.com</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A0 Portrait Poster Template</dc:title>
  <dc:subject>Free PowerPoint poster templates</dc:subject>
  <dc:creator>Copywrite Digital - Tralee - 066 7128671</dc:creator>
  <cp:keywords>poster presentation, poster design, poster template</cp:keywords>
  <dc:description>Non-authorized printing of this poster template by any commercial printing service other than PosterPresentations.com is strictly prohibited._x000d_
Non-profit educational printing centers are exempt._x000d_
To obtain printing authorization call:_x000d_
1.866.649.3004_x000d_
_x000d_
© 2009</dc:description>
  <cp:lastModifiedBy>Sharon Zacharia [Student-PECS]</cp:lastModifiedBy>
  <cp:revision>311</cp:revision>
  <cp:lastPrinted>2009-11-10T08:04:03Z</cp:lastPrinted>
  <dcterms:created xsi:type="dcterms:W3CDTF">2009-11-10T07:29:27Z</dcterms:created>
  <dcterms:modified xsi:type="dcterms:W3CDTF">2024-01-18T17:25:38Z</dcterms:modified>
  <cp:category>Powerpoint poster templates</cp:category>
</cp:coreProperties>
</file>