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Quiz Generator</a:t>
            </a:r>
            <a:br>
              <a:rPr lang="en-IN" dirty="0" smtClean="0"/>
            </a:br>
            <a:r>
              <a:rPr lang="en-IN" sz="2400" dirty="0" smtClean="0"/>
              <a:t>–SHARVESH.SP</a:t>
            </a: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Java application allows users to create, manage, and take quizzes through a text-based interface. Users can interact with the system to create quizzes, add questions, and take quizzes, with scores and feedback provided at the end.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37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92" y="270457"/>
            <a:ext cx="8886422" cy="695458"/>
          </a:xfrm>
        </p:spPr>
        <p:txBody>
          <a:bodyPr>
            <a:normAutofit fontScale="90000"/>
          </a:bodyPr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b="1" dirty="0">
                <a:latin typeface="Arial Unicode MS" panose="020B0604020202020204" pitchFamily="34" charset="-128"/>
              </a:rPr>
              <a:t>Question</a:t>
            </a:r>
            <a:r>
              <a:rPr lang="en-US" b="1" dirty="0"/>
              <a:t> Class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3792" y="923735"/>
            <a:ext cx="872038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Question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Class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Represents a quiz question with the following attributes: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questionText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The text of the question.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options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A list of possible answers.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correctAnswerIndex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The index of the correct answer in the options list.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16" y="3593053"/>
            <a:ext cx="7964011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2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373487"/>
            <a:ext cx="8596668" cy="1262130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latin typeface="Arial Unicode MS" panose="020B0604020202020204" pitchFamily="34" charset="-128"/>
              </a:rPr>
              <a:t>Quiz</a:t>
            </a:r>
            <a:r>
              <a:rPr lang="en-US" b="1" dirty="0"/>
              <a:t> Class</a:t>
            </a:r>
            <a:r>
              <a:rPr lang="en-US" b="1" dirty="0">
                <a:latin typeface="Arial" panose="020B0604020202020204" pitchFamily="34" charset="0"/>
              </a:rPr>
              <a:t/>
            </a:r>
            <a:br>
              <a:rPr lang="en-US" b="1" dirty="0"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133342"/>
            <a:ext cx="3907544" cy="4546241"/>
          </a:xfrm>
        </p:spPr>
        <p:txBody>
          <a:bodyPr>
            <a:normAutofit fontScale="92500" lnSpcReduction="20000"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600" b="1" dirty="0">
                <a:solidFill>
                  <a:schemeClr val="tx1"/>
                </a:solidFill>
                <a:latin typeface="Arial Unicode MS" panose="020B0604020202020204" pitchFamily="34" charset="-128"/>
              </a:rPr>
              <a:t>Quiz</a:t>
            </a:r>
            <a:r>
              <a:rPr lang="en-US" sz="2600" b="1" dirty="0">
                <a:solidFill>
                  <a:schemeClr val="tx1"/>
                </a:solidFill>
              </a:rPr>
              <a:t> Class</a:t>
            </a:r>
            <a:endParaRPr lang="en-US" sz="2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</a:rPr>
              <a:t>Represents a quiz with the following attributes: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</a:rPr>
              <a:t>title</a:t>
            </a:r>
            <a:r>
              <a:rPr lang="en-US" sz="2600" dirty="0">
                <a:solidFill>
                  <a:schemeClr val="tx1"/>
                </a:solidFill>
              </a:rPr>
              <a:t>: The title of the quiz.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</a:rPr>
              <a:t>questions</a:t>
            </a:r>
            <a:r>
              <a:rPr lang="en-US" sz="2600" dirty="0">
                <a:solidFill>
                  <a:schemeClr val="tx1"/>
                </a:solidFill>
              </a:rPr>
              <a:t>: A list of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</a:rPr>
              <a:t>Question</a:t>
            </a:r>
            <a:r>
              <a:rPr lang="en-US" sz="2600" dirty="0">
                <a:solidFill>
                  <a:schemeClr val="tx1"/>
                </a:solidFill>
              </a:rPr>
              <a:t> objects.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</a:rPr>
              <a:t>Methods: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addQuestion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</a:rPr>
              <a:t>(Question question)</a:t>
            </a:r>
            <a:r>
              <a:rPr lang="en-US" sz="2600" dirty="0">
                <a:solidFill>
                  <a:schemeClr val="tx1"/>
                </a:solidFill>
              </a:rPr>
              <a:t>: Adds a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</a:rPr>
              <a:t>Question</a:t>
            </a:r>
            <a:r>
              <a:rPr lang="en-US" sz="2600" dirty="0">
                <a:solidFill>
                  <a:schemeClr val="tx1"/>
                </a:solidFill>
              </a:rPr>
              <a:t> to the quiz.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takeQuiz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</a:rPr>
              <a:t>()</a:t>
            </a:r>
            <a:r>
              <a:rPr lang="en-US" sz="2600" dirty="0">
                <a:solidFill>
                  <a:schemeClr val="tx1"/>
                </a:solidFill>
              </a:rPr>
              <a:t>: Presents the quiz to the user, collects answers, scores the quiz, and collects feedback.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30" y="1441361"/>
            <a:ext cx="3978357" cy="410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3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57578"/>
            <a:ext cx="8596668" cy="48939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/>
            </a:r>
            <a:br>
              <a:rPr lang="fr-FR" b="1" dirty="0"/>
            </a:br>
            <a:r>
              <a:rPr lang="fr-FR" b="1" dirty="0" smtClean="0"/>
              <a:t>Command List (Main </a:t>
            </a:r>
            <a:r>
              <a:rPr lang="fr-FR" b="1" dirty="0"/>
              <a:t>Menu </a:t>
            </a:r>
            <a:r>
              <a:rPr lang="fr-FR" b="1" dirty="0" err="1" smtClean="0"/>
              <a:t>Commands</a:t>
            </a:r>
            <a:r>
              <a:rPr lang="fr-FR" b="1" dirty="0" smtClean="0"/>
              <a:t>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888643"/>
            <a:ext cx="8596668" cy="4499206"/>
          </a:xfrm>
        </p:spPr>
        <p:txBody>
          <a:bodyPr>
            <a:normAutofit fontScale="25000" lnSpcReduction="20000"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1</a:t>
            </a:r>
            <a:r>
              <a:rPr lang="en-US" sz="6000" b="1" dirty="0">
                <a:solidFill>
                  <a:schemeClr val="tx1"/>
                </a:solidFill>
              </a:rPr>
              <a:t>. Create a new quiz</a:t>
            </a:r>
            <a:endParaRPr lang="en-US" sz="6000" dirty="0">
              <a:solidFill>
                <a:schemeClr val="tx1"/>
              </a:solidFill>
            </a:endParaRP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Prompts for the quiz title.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Adds a new quiz with the specified title to the list of quizzes.</a:t>
            </a:r>
          </a:p>
          <a:p>
            <a:r>
              <a:rPr lang="en-US" sz="6000" b="1" dirty="0">
                <a:solidFill>
                  <a:schemeClr val="tx1"/>
                </a:solidFill>
              </a:rPr>
              <a:t>2. Add a question to a quiz</a:t>
            </a:r>
            <a:endParaRPr lang="en-US" sz="6000" dirty="0">
              <a:solidFill>
                <a:schemeClr val="tx1"/>
              </a:solidFill>
            </a:endParaRP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Lists available quizzes.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Prompts to select a quiz by its index.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Prompts for the question text.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Prompts for the number of options (minimum 2).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Prompts to enter each option text.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Prompts to enter the number of the correct answer.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Adds the new question to the selected quiz.</a:t>
            </a:r>
          </a:p>
          <a:p>
            <a:r>
              <a:rPr lang="en-US" sz="6000" b="1" dirty="0">
                <a:solidFill>
                  <a:schemeClr val="tx1"/>
                </a:solidFill>
              </a:rPr>
              <a:t>3. Take a quiz</a:t>
            </a:r>
            <a:endParaRPr lang="en-US" sz="6000" dirty="0">
              <a:solidFill>
                <a:schemeClr val="tx1"/>
              </a:solidFill>
            </a:endParaRP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Lists available quizzes.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Prompts to select a quiz by its index.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Presents each question in the selected quiz.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Collects answers, scores the quiz, and displays the score.</a:t>
            </a: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Prompts for feedback and displays it back to the user.</a:t>
            </a:r>
          </a:p>
          <a:p>
            <a:r>
              <a:rPr lang="en-US" sz="6000" b="1" dirty="0">
                <a:solidFill>
                  <a:schemeClr val="tx1"/>
                </a:solidFill>
              </a:rPr>
              <a:t>4. Exit</a:t>
            </a:r>
            <a:endParaRPr lang="en-US" sz="6000" dirty="0">
              <a:solidFill>
                <a:schemeClr val="tx1"/>
              </a:solidFill>
            </a:endParaRPr>
          </a:p>
          <a:p>
            <a:pPr lvl="1"/>
            <a:r>
              <a:rPr lang="en-US" sz="6000" dirty="0">
                <a:solidFill>
                  <a:schemeClr val="tx1"/>
                </a:solidFill>
              </a:rPr>
              <a:t>Exits the application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3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360609"/>
            <a:ext cx="8596668" cy="592428"/>
          </a:xfrm>
        </p:spPr>
        <p:txBody>
          <a:bodyPr>
            <a:noAutofit/>
          </a:bodyPr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b="1" dirty="0" smtClean="0">
                <a:latin typeface="Arial" panose="020B0604020202020204" pitchFamily="34" charset="0"/>
              </a:rPr>
              <a:t>1. Create a New Quiz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4247" y="1428755"/>
            <a:ext cx="584700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press Enter.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the quiz title and press Enter.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86" y="3519885"/>
            <a:ext cx="3772426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3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90153"/>
            <a:ext cx="8569168" cy="136557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2.</a:t>
            </a:r>
            <a:r>
              <a:rPr lang="en-US" b="1" dirty="0">
                <a:latin typeface="Arial" panose="020B0604020202020204" pitchFamily="34" charset="0"/>
              </a:rPr>
              <a:t> Add a Question to a Quiz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863" y="760272"/>
            <a:ext cx="944265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press Enter.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a quiz from the list by entering its index and pressing Enter.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the question text and press Enter.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the number of options (minimum 2) and press Enter.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each option text, pressing Enter after each 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the number of the correct answer (index) and press Enter.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536" y="4009851"/>
            <a:ext cx="4553585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8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643944"/>
            <a:ext cx="8505302" cy="1004551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Arial" panose="020B0604020202020204" pitchFamily="34" charset="0"/>
              </a:rPr>
              <a:t>3.Take </a:t>
            </a:r>
            <a:r>
              <a:rPr lang="en-US" sz="4400" b="1" dirty="0">
                <a:latin typeface="Arial" panose="020B0604020202020204" pitchFamily="34" charset="0"/>
              </a:rPr>
              <a:t>a Quiz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336" y="1500574"/>
            <a:ext cx="626437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press Enter.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a quiz from the list by entering its index and pressing Enter.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Answer each question by entering the number corresponding to the chosen option and pressing Enter.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all questions are answered, view the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feedback and press Enter.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4658"/>
          <a:stretch/>
        </p:blipFill>
        <p:spPr>
          <a:xfrm>
            <a:off x="7329459" y="2588652"/>
            <a:ext cx="3277057" cy="163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3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347731"/>
            <a:ext cx="8428028" cy="6310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4.Exit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335" y="1693003"/>
            <a:ext cx="78742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4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press Enter to exit the application.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681"/>
          <a:stretch/>
        </p:blipFill>
        <p:spPr>
          <a:xfrm>
            <a:off x="2081053" y="3607541"/>
            <a:ext cx="3238952" cy="104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9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406" y="2627290"/>
            <a:ext cx="9002332" cy="2498502"/>
          </a:xfrm>
        </p:spPr>
        <p:txBody>
          <a:bodyPr>
            <a:normAutofit/>
          </a:bodyPr>
          <a:lstStyle/>
          <a:p>
            <a:r>
              <a:rPr lang="en-US" sz="8800" dirty="0" smtClean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777032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474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Unicode MS</vt:lpstr>
      <vt:lpstr>Arial</vt:lpstr>
      <vt:lpstr>Trebuchet MS</vt:lpstr>
      <vt:lpstr>Wingdings 3</vt:lpstr>
      <vt:lpstr>Facet</vt:lpstr>
      <vt:lpstr>Quiz Generator –SHARVESH.SP</vt:lpstr>
      <vt:lpstr>Question Class</vt:lpstr>
      <vt:lpstr>Quiz Class </vt:lpstr>
      <vt:lpstr>  Command List (Main Menu Commands)</vt:lpstr>
      <vt:lpstr>1. Create a New Quiz</vt:lpstr>
      <vt:lpstr>2. Add a Question to a Quiz </vt:lpstr>
      <vt:lpstr>3.Take a Quiz </vt:lpstr>
      <vt:lpstr>4.Exit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QuizGenerator Java Application</dc:title>
  <dc:creator>dell</dc:creator>
  <cp:lastModifiedBy>dell</cp:lastModifiedBy>
  <cp:revision>6</cp:revision>
  <dcterms:created xsi:type="dcterms:W3CDTF">2024-07-01T11:07:20Z</dcterms:created>
  <dcterms:modified xsi:type="dcterms:W3CDTF">2024-07-01T12:22:11Z</dcterms:modified>
</cp:coreProperties>
</file>