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Quiz Generator</a:t>
            </a:r>
            <a:br>
              <a:rPr lang="en-IN" dirty="0" smtClean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Java application allows users to create, manage, and take quizzes through a text-based interface. Users can interact with the system to create quizzes, add questions, and take quizzes, with scores and feedback provided at 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3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2" y="270457"/>
            <a:ext cx="8886422" cy="695458"/>
          </a:xfrm>
        </p:spPr>
        <p:txBody>
          <a:bodyPr>
            <a:normAutofit fontScale="90000"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>
                <a:latin typeface="Arial Unicode MS" panose="020B0604020202020204" pitchFamily="34" charset="-128"/>
              </a:rPr>
              <a:t>Question</a:t>
            </a:r>
            <a:r>
              <a:rPr lang="en-US" b="1" dirty="0"/>
              <a:t> Class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3792" y="923735"/>
            <a:ext cx="87203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Question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a quiz question with the following attributes: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questionText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text of the question.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options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 list of possible answers.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correctAnswerIndex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index of the correct answer in the options list.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6" y="3593053"/>
            <a:ext cx="796401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73487"/>
            <a:ext cx="8596668" cy="126213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Arial Unicode MS" panose="020B0604020202020204" pitchFamily="34" charset="-128"/>
              </a:rPr>
              <a:t>Quiz</a:t>
            </a:r>
            <a:r>
              <a:rPr lang="en-US" b="1" dirty="0"/>
              <a:t> Class</a:t>
            </a:r>
            <a:r>
              <a:rPr lang="en-US" b="1" dirty="0">
                <a:latin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133342"/>
            <a:ext cx="3907544" cy="4546241"/>
          </a:xfrm>
        </p:spPr>
        <p:txBody>
          <a:bodyPr>
            <a:normAutofit fontScale="92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Quiz</a:t>
            </a:r>
            <a:r>
              <a:rPr lang="en-US" sz="2600" b="1" dirty="0">
                <a:solidFill>
                  <a:schemeClr val="tx1"/>
                </a:solidFill>
              </a:rPr>
              <a:t> Class</a:t>
            </a:r>
            <a:endParaRPr lang="en-US" sz="2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Represents a quiz with the following attributes: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title</a:t>
            </a:r>
            <a:r>
              <a:rPr lang="en-US" sz="2600" dirty="0">
                <a:solidFill>
                  <a:schemeClr val="tx1"/>
                </a:solidFill>
              </a:rPr>
              <a:t>: The title of the quiz.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questions</a:t>
            </a:r>
            <a:r>
              <a:rPr lang="en-US" sz="2600" dirty="0">
                <a:solidFill>
                  <a:schemeClr val="tx1"/>
                </a:solidFill>
              </a:rPr>
              <a:t>: A list of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</a:t>
            </a:r>
            <a:r>
              <a:rPr lang="en-US" sz="2600" dirty="0">
                <a:solidFill>
                  <a:schemeClr val="tx1"/>
                </a:solidFill>
              </a:rPr>
              <a:t> objects.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Methods: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addQuestion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(Question question)</a:t>
            </a:r>
            <a:r>
              <a:rPr lang="en-US" sz="2600" dirty="0">
                <a:solidFill>
                  <a:schemeClr val="tx1"/>
                </a:solidFill>
              </a:rPr>
              <a:t>: Adds a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</a:t>
            </a:r>
            <a:r>
              <a:rPr lang="en-US" sz="2600" dirty="0">
                <a:solidFill>
                  <a:schemeClr val="tx1"/>
                </a:solidFill>
              </a:rPr>
              <a:t> to the quiz.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takeQuiz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: Presents the quiz to the user, collects answers, scores the quiz, and collects feedback.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30" y="1441361"/>
            <a:ext cx="3978357" cy="41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57578"/>
            <a:ext cx="8596668" cy="48939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Command List (Main </a:t>
            </a:r>
            <a:r>
              <a:rPr lang="fr-FR" b="1" dirty="0"/>
              <a:t>Menu </a:t>
            </a:r>
            <a:r>
              <a:rPr lang="fr-FR" b="1" dirty="0" err="1" smtClean="0"/>
              <a:t>Commands</a:t>
            </a:r>
            <a:r>
              <a:rPr lang="fr-FR" b="1" dirty="0" smtClean="0"/>
              <a:t>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888643"/>
            <a:ext cx="8596668" cy="4499206"/>
          </a:xfrm>
        </p:spPr>
        <p:txBody>
          <a:bodyPr>
            <a:normAutofit fontScale="25000" lnSpcReduction="2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1</a:t>
            </a:r>
            <a:r>
              <a:rPr lang="en-US" sz="6000" b="1" dirty="0">
                <a:solidFill>
                  <a:schemeClr val="tx1"/>
                </a:solidFill>
              </a:rPr>
              <a:t>. Create a new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quiz title.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Adds a new quiz with the specified title to the list of quizzes.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2. Add a question to a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Lists available quizzes.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select a quiz by its index.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question text.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number of options (minimum 2).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enter each option text.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enter the number of the correct answer.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Adds the new question to the selected quiz.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3. Take a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Lists available quizzes.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select a quiz by its index.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Presents each question in the selected quiz.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Collects answers, scores the quiz, and displays the score.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feedback and displays it back to the user.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4. Exit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Exits the application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60609"/>
            <a:ext cx="8596668" cy="592428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 smtClean="0">
                <a:latin typeface="Arial" panose="020B0604020202020204" pitchFamily="34" charset="0"/>
              </a:rPr>
              <a:t>1. Create a New Quiz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4247" y="1428755"/>
            <a:ext cx="58470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quiz title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86" y="3519885"/>
            <a:ext cx="377242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90153"/>
            <a:ext cx="8569168" cy="13655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2.</a:t>
            </a:r>
            <a:r>
              <a:rPr lang="en-US" b="1" dirty="0">
                <a:latin typeface="Arial" panose="020B0604020202020204" pitchFamily="34" charset="0"/>
              </a:rPr>
              <a:t> Add a Question to a Quiz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760272"/>
            <a:ext cx="94426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 quiz from the list by entering its index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question text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number of options (minimum 2)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each option text, pressing Enter after each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number of the correct answer (index)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36" y="4009851"/>
            <a:ext cx="455358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43944"/>
            <a:ext cx="8505302" cy="1004551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Arial" panose="020B0604020202020204" pitchFamily="34" charset="0"/>
              </a:rPr>
              <a:t>3.Take </a:t>
            </a:r>
            <a:r>
              <a:rPr lang="en-US" sz="4400" b="1" dirty="0">
                <a:latin typeface="Arial" panose="020B0604020202020204" pitchFamily="34" charset="0"/>
              </a:rPr>
              <a:t>a Quiz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6" y="1500574"/>
            <a:ext cx="626437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 quiz from the list by entering its index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each question by entering the number corresponding to the chosen option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all questions are answered, view the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feedback and press Enter.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4658"/>
          <a:stretch/>
        </p:blipFill>
        <p:spPr>
          <a:xfrm>
            <a:off x="7329459" y="2588652"/>
            <a:ext cx="3277057" cy="16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3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47731"/>
            <a:ext cx="8428028" cy="631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4.Exit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1693003"/>
            <a:ext cx="78742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 to exit the application.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81"/>
          <a:stretch/>
        </p:blipFill>
        <p:spPr>
          <a:xfrm>
            <a:off x="2081053" y="3607541"/>
            <a:ext cx="3238952" cy="10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6" y="2627290"/>
            <a:ext cx="9002332" cy="249850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77703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474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Trebuchet MS</vt:lpstr>
      <vt:lpstr>Wingdings 3</vt:lpstr>
      <vt:lpstr>Facet</vt:lpstr>
      <vt:lpstr>Quiz Generator </vt:lpstr>
      <vt:lpstr>Question Class</vt:lpstr>
      <vt:lpstr>Quiz Class </vt:lpstr>
      <vt:lpstr>  Command List (Main Menu Commands)</vt:lpstr>
      <vt:lpstr>1. Create a New Quiz</vt:lpstr>
      <vt:lpstr>2. Add a Question to a Quiz </vt:lpstr>
      <vt:lpstr>3.Take a Quiz </vt:lpstr>
      <vt:lpstr>4.Exit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QuizGenerator Java Application</dc:title>
  <dc:creator>dell</dc:creator>
  <cp:lastModifiedBy>dell</cp:lastModifiedBy>
  <cp:revision>7</cp:revision>
  <dcterms:created xsi:type="dcterms:W3CDTF">2024-07-01T11:07:20Z</dcterms:created>
  <dcterms:modified xsi:type="dcterms:W3CDTF">2024-07-01T21:26:21Z</dcterms:modified>
</cp:coreProperties>
</file>