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80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41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4F9A-094C-4FF5-932F-D6C7EE18540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C50BEA-B782-4FA4-9771-68E26AB2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>Multi-Agent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CS8803: Reinforcement Learning</a:t>
            </a:r>
          </a:p>
          <a:p>
            <a:r>
              <a:rPr lang="en-US" dirty="0" smtClean="0"/>
              <a:t>17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1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006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5343"/>
            <a:ext cx="8596668" cy="45960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361"/>
            <a:ext cx="8596668" cy="4773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7859"/>
            <a:ext cx="8596668" cy="474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1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Final Project Multi-Agent Games</vt:lpstr>
      <vt:lpstr>Implementation Details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Multi-Agent Games</dc:title>
  <dc:creator>Jacob Kilver</dc:creator>
  <cp:lastModifiedBy>Jacob Kilver</cp:lastModifiedBy>
  <cp:revision>1</cp:revision>
  <dcterms:created xsi:type="dcterms:W3CDTF">2016-04-03T00:49:54Z</dcterms:created>
  <dcterms:modified xsi:type="dcterms:W3CDTF">2016-04-03T00:54:37Z</dcterms:modified>
</cp:coreProperties>
</file>