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6351-56F7-41EC-899A-EBC8A0C791D9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CDF2-6293-4B5F-AE49-E8143BD7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12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6351-56F7-41EC-899A-EBC8A0C791D9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CDF2-6293-4B5F-AE49-E8143BD7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6351-56F7-41EC-899A-EBC8A0C791D9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CDF2-6293-4B5F-AE49-E8143BD7025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8732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6351-56F7-41EC-899A-EBC8A0C791D9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CDF2-6293-4B5F-AE49-E8143BD7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24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6351-56F7-41EC-899A-EBC8A0C791D9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CDF2-6293-4B5F-AE49-E8143BD7025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1143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6351-56F7-41EC-899A-EBC8A0C791D9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CDF2-6293-4B5F-AE49-E8143BD7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41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6351-56F7-41EC-899A-EBC8A0C791D9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CDF2-6293-4B5F-AE49-E8143BD7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91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6351-56F7-41EC-899A-EBC8A0C791D9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CDF2-6293-4B5F-AE49-E8143BD7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57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6351-56F7-41EC-899A-EBC8A0C791D9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CDF2-6293-4B5F-AE49-E8143BD7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1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6351-56F7-41EC-899A-EBC8A0C791D9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CDF2-6293-4B5F-AE49-E8143BD7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2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6351-56F7-41EC-899A-EBC8A0C791D9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CDF2-6293-4B5F-AE49-E8143BD7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4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6351-56F7-41EC-899A-EBC8A0C791D9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CDF2-6293-4B5F-AE49-E8143BD7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50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6351-56F7-41EC-899A-EBC8A0C791D9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CDF2-6293-4B5F-AE49-E8143BD7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32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6351-56F7-41EC-899A-EBC8A0C791D9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CDF2-6293-4B5F-AE49-E8143BD7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6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6351-56F7-41EC-899A-EBC8A0C791D9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CDF2-6293-4B5F-AE49-E8143BD7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78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6351-56F7-41EC-899A-EBC8A0C791D9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CDF2-6293-4B5F-AE49-E8143BD7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3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A6351-56F7-41EC-899A-EBC8A0C791D9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D68CDF2-6293-4B5F-AE49-E8143BD7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4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Midterm Project – </a:t>
            </a:r>
            <a:r>
              <a:rPr lang="en-US" sz="4400" dirty="0" smtClean="0"/>
              <a:t>Reproducing Published Results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8803: Reinforcement Learning</a:t>
            </a:r>
          </a:p>
          <a:p>
            <a:r>
              <a:rPr lang="en-US" dirty="0" smtClean="0"/>
              <a:t>21 Feb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723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98"/>
    </mc:Choice>
    <mc:Fallback>
      <p:transition spd="slow" advTm="12098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6008"/>
          </a:xfrm>
        </p:spPr>
        <p:txBody>
          <a:bodyPr>
            <a:normAutofit/>
          </a:bodyPr>
          <a:lstStyle/>
          <a:p>
            <a:r>
              <a:rPr lang="en-US" sz="4400" dirty="0" smtClean="0"/>
              <a:t>Motivation and Introduction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5609"/>
            <a:ext cx="8596668" cy="460575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Reproducing published results is important</a:t>
            </a:r>
          </a:p>
          <a:p>
            <a:r>
              <a:rPr lang="en-US" sz="2800" dirty="0" smtClean="0"/>
              <a:t>Integral part of becoming a member of research community</a:t>
            </a:r>
          </a:p>
          <a:p>
            <a:endParaRPr lang="en-US" sz="2800" dirty="0"/>
          </a:p>
          <a:p>
            <a:r>
              <a:rPr lang="en-US" sz="2800" dirty="0" smtClean="0"/>
              <a:t>Reproduce Figures 3, 4, and 5 from Sutton (1988)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7695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95"/>
    </mc:Choice>
    <mc:Fallback>
      <p:transition spd="slow" advTm="8095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2584"/>
          </a:xfrm>
        </p:spPr>
        <p:txBody>
          <a:bodyPr/>
          <a:lstStyle/>
          <a:p>
            <a:r>
              <a:rPr lang="en-US" dirty="0" smtClean="0"/>
              <a:t>Description of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2184"/>
            <a:ext cx="8596668" cy="285292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Bounded Random Walk problem</a:t>
            </a:r>
          </a:p>
          <a:p>
            <a:pPr lvl="1"/>
            <a:r>
              <a:rPr lang="en-US" sz="2000" dirty="0" smtClean="0"/>
              <a:t>Non terminal states have 50% chance to go left, 50% chance to go right</a:t>
            </a:r>
          </a:p>
          <a:p>
            <a:pPr lvl="1"/>
            <a:r>
              <a:rPr lang="en-US" sz="2000" dirty="0" smtClean="0"/>
              <a:t>Reward is zero everywhere except for transition from F to G, with value 1.0</a:t>
            </a:r>
          </a:p>
          <a:p>
            <a:r>
              <a:rPr lang="en-US" sz="2200" dirty="0" smtClean="0"/>
              <a:t>Use TD(</a:t>
            </a:r>
            <a:r>
              <a:rPr lang="el-GR" sz="2200" dirty="0" smtClean="0"/>
              <a:t>λ</a:t>
            </a:r>
            <a:r>
              <a:rPr lang="en-US" sz="2200" dirty="0" smtClean="0"/>
              <a:t>) to learn the expected values of states</a:t>
            </a:r>
            <a:endParaRPr lang="en-US" sz="2200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t="26052"/>
          <a:stretch/>
        </p:blipFill>
        <p:spPr bwMode="auto">
          <a:xfrm>
            <a:off x="964500" y="4435284"/>
            <a:ext cx="8022336" cy="15266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2012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2856"/>
          </a:xfrm>
        </p:spPr>
        <p:txBody>
          <a:bodyPr/>
          <a:lstStyle/>
          <a:p>
            <a:r>
              <a:rPr lang="en-US" dirty="0" smtClean="0"/>
              <a:t>Description of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2457"/>
            <a:ext cx="8596668" cy="4678906"/>
          </a:xfrm>
        </p:spPr>
        <p:txBody>
          <a:bodyPr/>
          <a:lstStyle/>
          <a:p>
            <a:r>
              <a:rPr lang="en-US" sz="2800" dirty="0" smtClean="0"/>
              <a:t>Experiment 1</a:t>
            </a:r>
          </a:p>
          <a:p>
            <a:pPr lvl="1"/>
            <a:r>
              <a:rPr lang="en-US" sz="2400" dirty="0" smtClean="0"/>
              <a:t>Repeated Presentations</a:t>
            </a:r>
          </a:p>
          <a:p>
            <a:pPr lvl="1"/>
            <a:r>
              <a:rPr lang="en-US" sz="2400" dirty="0" smtClean="0"/>
              <a:t>Examine how different values of lambda affect error when training sets presented until convergence</a:t>
            </a:r>
          </a:p>
          <a:p>
            <a:r>
              <a:rPr lang="en-US" sz="2800" dirty="0" smtClean="0"/>
              <a:t>Experiment 2</a:t>
            </a:r>
          </a:p>
          <a:p>
            <a:pPr lvl="1"/>
            <a:r>
              <a:rPr lang="en-US" sz="2400" dirty="0" smtClean="0"/>
              <a:t>Effect of learning rates when training sets presented only once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8146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7136"/>
          </a:xfrm>
        </p:spPr>
        <p:txBody>
          <a:bodyPr/>
          <a:lstStyle/>
          <a:p>
            <a:r>
              <a:rPr lang="en-US" dirty="0" smtClean="0"/>
              <a:t>Implementation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16737"/>
            <a:ext cx="8596668" cy="4724626"/>
          </a:xfrm>
        </p:spPr>
        <p:txBody>
          <a:bodyPr/>
          <a:lstStyle/>
          <a:p>
            <a:r>
              <a:rPr lang="en-US" sz="2400" dirty="0" smtClean="0"/>
              <a:t>BURLAP used to replicate experiment</a:t>
            </a:r>
          </a:p>
          <a:p>
            <a:pPr lvl="1"/>
            <a:r>
              <a:rPr lang="en-US" sz="2000" dirty="0" smtClean="0"/>
              <a:t>TD(</a:t>
            </a:r>
            <a:r>
              <a:rPr lang="el-GR" sz="2000" dirty="0" smtClean="0"/>
              <a:t>λ</a:t>
            </a:r>
            <a:r>
              <a:rPr lang="en-US" sz="2000" dirty="0" smtClean="0"/>
              <a:t>) algorithm built in</a:t>
            </a:r>
          </a:p>
          <a:p>
            <a:pPr lvl="1"/>
            <a:r>
              <a:rPr lang="en-US" sz="2000" dirty="0" smtClean="0"/>
              <a:t>Easily implement graph defined MDP</a:t>
            </a:r>
          </a:p>
          <a:p>
            <a:r>
              <a:rPr lang="en-US" sz="2400" dirty="0" smtClean="0"/>
              <a:t>Difficulties</a:t>
            </a:r>
          </a:p>
          <a:p>
            <a:pPr lvl="1"/>
            <a:r>
              <a:rPr lang="en-US" sz="2000" dirty="0" smtClean="0"/>
              <a:t>Creating static training sets</a:t>
            </a:r>
          </a:p>
          <a:p>
            <a:pPr lvl="1"/>
            <a:r>
              <a:rPr lang="en-US" sz="2000" dirty="0" smtClean="0"/>
              <a:t>Unable to determine how to save episodes for later use</a:t>
            </a:r>
          </a:p>
          <a:p>
            <a:pPr lvl="1"/>
            <a:r>
              <a:rPr lang="en-US" sz="2000" dirty="0" smtClean="0"/>
              <a:t>Used </a:t>
            </a:r>
            <a:r>
              <a:rPr lang="en-US" sz="2000" dirty="0" err="1" smtClean="0"/>
              <a:t>planFromState</a:t>
            </a:r>
            <a:r>
              <a:rPr lang="en-US" sz="2000" dirty="0" smtClean="0"/>
              <a:t>() method instead</a:t>
            </a:r>
          </a:p>
          <a:p>
            <a:pPr lvl="1"/>
            <a:r>
              <a:rPr lang="en-US" sz="2000" dirty="0" smtClean="0"/>
              <a:t>This negatively affected ability to reproduce results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47180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3128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52729"/>
            <a:ext cx="8596668" cy="478863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910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0560"/>
          </a:xfrm>
        </p:spPr>
        <p:txBody>
          <a:bodyPr/>
          <a:lstStyle/>
          <a:p>
            <a:r>
              <a:rPr lang="en-US" dirty="0" smtClean="0"/>
              <a:t>Comparison to published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80161"/>
            <a:ext cx="8596668" cy="476120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549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3128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52729"/>
            <a:ext cx="8596668" cy="478863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2654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</TotalTime>
  <Words>178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Midterm Project – Reproducing Published Results</vt:lpstr>
      <vt:lpstr>Motivation and Introduction</vt:lpstr>
      <vt:lpstr>Description of experiments</vt:lpstr>
      <vt:lpstr>Description of experiments</vt:lpstr>
      <vt:lpstr>Implementation Details</vt:lpstr>
      <vt:lpstr>Results</vt:lpstr>
      <vt:lpstr>Comparison to published 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Project – Reproducing Published Results</dc:title>
  <dc:creator>Jacob Kilver</dc:creator>
  <cp:lastModifiedBy>Jacob Kilver</cp:lastModifiedBy>
  <cp:revision>4</cp:revision>
  <dcterms:created xsi:type="dcterms:W3CDTF">2016-02-19T02:19:49Z</dcterms:created>
  <dcterms:modified xsi:type="dcterms:W3CDTF">2016-02-19T03:12:15Z</dcterms:modified>
</cp:coreProperties>
</file>