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18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\Documents\OMSCS\RL\FinalProject\Data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\Documents\OMSCS\RL\FinalProject\Data%20(Autosav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\Documents\OMSCS\RL\FinalProject\Data%20(Autosav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\Documents\OMSCS\RL\FinalProject\Data%20(Autosav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\Documents\OMSCS\RL\FinalProject\Data%20(Autosav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\Documents\OMSCS\RL\FinalProject\Data%20(Autosav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14818080735015"/>
          <c:y val="6.8878600788171859E-2"/>
          <c:w val="0.86975709634182008"/>
          <c:h val="0.81913672605638144"/>
        </c:manualLayout>
      </c:layout>
      <c:lineChart>
        <c:grouping val="standard"/>
        <c:varyColors val="0"/>
        <c:ser>
          <c:idx val="0"/>
          <c:order val="0"/>
          <c:tx>
            <c:v>Error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CorrQ2!$A$2:$A$1150</c:f>
              <c:numCache>
                <c:formatCode>General</c:formatCode>
                <c:ptCount val="1149"/>
                <c:pt idx="0">
                  <c:v>149</c:v>
                </c:pt>
                <c:pt idx="1">
                  <c:v>150</c:v>
                </c:pt>
                <c:pt idx="2">
                  <c:v>151</c:v>
                </c:pt>
                <c:pt idx="3">
                  <c:v>154</c:v>
                </c:pt>
                <c:pt idx="4">
                  <c:v>155</c:v>
                </c:pt>
                <c:pt idx="5">
                  <c:v>156</c:v>
                </c:pt>
                <c:pt idx="6">
                  <c:v>159</c:v>
                </c:pt>
                <c:pt idx="7">
                  <c:v>162</c:v>
                </c:pt>
                <c:pt idx="8">
                  <c:v>163</c:v>
                </c:pt>
                <c:pt idx="9">
                  <c:v>165</c:v>
                </c:pt>
                <c:pt idx="10">
                  <c:v>167</c:v>
                </c:pt>
                <c:pt idx="11">
                  <c:v>169</c:v>
                </c:pt>
                <c:pt idx="12">
                  <c:v>173</c:v>
                </c:pt>
                <c:pt idx="13">
                  <c:v>174</c:v>
                </c:pt>
                <c:pt idx="14">
                  <c:v>175</c:v>
                </c:pt>
                <c:pt idx="15">
                  <c:v>178</c:v>
                </c:pt>
                <c:pt idx="16">
                  <c:v>179</c:v>
                </c:pt>
                <c:pt idx="17">
                  <c:v>181</c:v>
                </c:pt>
                <c:pt idx="18">
                  <c:v>184</c:v>
                </c:pt>
                <c:pt idx="19">
                  <c:v>185</c:v>
                </c:pt>
                <c:pt idx="20">
                  <c:v>188</c:v>
                </c:pt>
                <c:pt idx="21">
                  <c:v>190</c:v>
                </c:pt>
                <c:pt idx="22">
                  <c:v>194</c:v>
                </c:pt>
                <c:pt idx="23">
                  <c:v>198</c:v>
                </c:pt>
                <c:pt idx="24">
                  <c:v>200</c:v>
                </c:pt>
                <c:pt idx="25">
                  <c:v>203</c:v>
                </c:pt>
                <c:pt idx="26">
                  <c:v>204</c:v>
                </c:pt>
                <c:pt idx="27">
                  <c:v>207</c:v>
                </c:pt>
                <c:pt idx="28">
                  <c:v>209</c:v>
                </c:pt>
                <c:pt idx="29">
                  <c:v>210</c:v>
                </c:pt>
                <c:pt idx="30">
                  <c:v>213</c:v>
                </c:pt>
                <c:pt idx="31">
                  <c:v>214</c:v>
                </c:pt>
                <c:pt idx="32">
                  <c:v>216</c:v>
                </c:pt>
                <c:pt idx="33">
                  <c:v>221</c:v>
                </c:pt>
                <c:pt idx="34">
                  <c:v>222</c:v>
                </c:pt>
                <c:pt idx="35">
                  <c:v>223</c:v>
                </c:pt>
                <c:pt idx="36">
                  <c:v>225</c:v>
                </c:pt>
                <c:pt idx="37">
                  <c:v>226</c:v>
                </c:pt>
                <c:pt idx="38">
                  <c:v>230</c:v>
                </c:pt>
                <c:pt idx="39">
                  <c:v>231</c:v>
                </c:pt>
                <c:pt idx="40">
                  <c:v>233</c:v>
                </c:pt>
                <c:pt idx="41">
                  <c:v>235</c:v>
                </c:pt>
                <c:pt idx="42">
                  <c:v>237</c:v>
                </c:pt>
                <c:pt idx="43">
                  <c:v>239</c:v>
                </c:pt>
                <c:pt idx="44">
                  <c:v>241</c:v>
                </c:pt>
                <c:pt idx="45">
                  <c:v>244</c:v>
                </c:pt>
                <c:pt idx="46">
                  <c:v>246</c:v>
                </c:pt>
                <c:pt idx="47">
                  <c:v>250</c:v>
                </c:pt>
                <c:pt idx="48">
                  <c:v>252</c:v>
                </c:pt>
                <c:pt idx="49">
                  <c:v>253</c:v>
                </c:pt>
                <c:pt idx="50">
                  <c:v>254</c:v>
                </c:pt>
                <c:pt idx="51">
                  <c:v>256</c:v>
                </c:pt>
                <c:pt idx="52">
                  <c:v>257</c:v>
                </c:pt>
                <c:pt idx="53">
                  <c:v>259</c:v>
                </c:pt>
                <c:pt idx="54">
                  <c:v>261</c:v>
                </c:pt>
                <c:pt idx="55">
                  <c:v>265</c:v>
                </c:pt>
                <c:pt idx="56">
                  <c:v>266</c:v>
                </c:pt>
                <c:pt idx="57">
                  <c:v>269</c:v>
                </c:pt>
                <c:pt idx="58">
                  <c:v>272</c:v>
                </c:pt>
                <c:pt idx="59">
                  <c:v>273</c:v>
                </c:pt>
                <c:pt idx="60">
                  <c:v>274</c:v>
                </c:pt>
                <c:pt idx="61">
                  <c:v>275</c:v>
                </c:pt>
                <c:pt idx="62">
                  <c:v>276</c:v>
                </c:pt>
                <c:pt idx="63">
                  <c:v>277</c:v>
                </c:pt>
                <c:pt idx="64">
                  <c:v>280</c:v>
                </c:pt>
                <c:pt idx="65">
                  <c:v>282</c:v>
                </c:pt>
                <c:pt idx="66">
                  <c:v>283</c:v>
                </c:pt>
                <c:pt idx="67">
                  <c:v>284</c:v>
                </c:pt>
                <c:pt idx="68">
                  <c:v>285</c:v>
                </c:pt>
                <c:pt idx="69">
                  <c:v>286</c:v>
                </c:pt>
                <c:pt idx="70">
                  <c:v>289</c:v>
                </c:pt>
                <c:pt idx="71">
                  <c:v>291</c:v>
                </c:pt>
                <c:pt idx="72">
                  <c:v>292</c:v>
                </c:pt>
                <c:pt idx="73">
                  <c:v>297</c:v>
                </c:pt>
                <c:pt idx="74">
                  <c:v>298</c:v>
                </c:pt>
                <c:pt idx="75">
                  <c:v>299</c:v>
                </c:pt>
                <c:pt idx="76">
                  <c:v>302</c:v>
                </c:pt>
                <c:pt idx="77">
                  <c:v>307</c:v>
                </c:pt>
                <c:pt idx="78">
                  <c:v>308</c:v>
                </c:pt>
                <c:pt idx="79">
                  <c:v>309</c:v>
                </c:pt>
                <c:pt idx="80">
                  <c:v>312</c:v>
                </c:pt>
                <c:pt idx="81">
                  <c:v>315</c:v>
                </c:pt>
                <c:pt idx="82">
                  <c:v>316</c:v>
                </c:pt>
                <c:pt idx="83">
                  <c:v>318</c:v>
                </c:pt>
                <c:pt idx="84">
                  <c:v>322</c:v>
                </c:pt>
                <c:pt idx="85">
                  <c:v>324</c:v>
                </c:pt>
                <c:pt idx="86">
                  <c:v>325</c:v>
                </c:pt>
                <c:pt idx="87">
                  <c:v>326</c:v>
                </c:pt>
                <c:pt idx="88">
                  <c:v>327</c:v>
                </c:pt>
                <c:pt idx="89">
                  <c:v>328</c:v>
                </c:pt>
                <c:pt idx="90">
                  <c:v>329</c:v>
                </c:pt>
                <c:pt idx="91">
                  <c:v>334</c:v>
                </c:pt>
                <c:pt idx="92">
                  <c:v>340</c:v>
                </c:pt>
                <c:pt idx="93">
                  <c:v>341</c:v>
                </c:pt>
                <c:pt idx="94">
                  <c:v>343</c:v>
                </c:pt>
                <c:pt idx="95">
                  <c:v>346</c:v>
                </c:pt>
                <c:pt idx="96">
                  <c:v>348</c:v>
                </c:pt>
                <c:pt idx="97">
                  <c:v>351</c:v>
                </c:pt>
                <c:pt idx="98">
                  <c:v>353</c:v>
                </c:pt>
                <c:pt idx="99">
                  <c:v>358</c:v>
                </c:pt>
                <c:pt idx="100">
                  <c:v>362</c:v>
                </c:pt>
                <c:pt idx="101">
                  <c:v>364</c:v>
                </c:pt>
                <c:pt idx="102">
                  <c:v>365</c:v>
                </c:pt>
                <c:pt idx="103">
                  <c:v>368</c:v>
                </c:pt>
                <c:pt idx="104">
                  <c:v>369</c:v>
                </c:pt>
                <c:pt idx="105">
                  <c:v>371</c:v>
                </c:pt>
                <c:pt idx="106">
                  <c:v>372</c:v>
                </c:pt>
                <c:pt idx="107">
                  <c:v>375</c:v>
                </c:pt>
                <c:pt idx="108">
                  <c:v>376</c:v>
                </c:pt>
                <c:pt idx="109">
                  <c:v>377</c:v>
                </c:pt>
                <c:pt idx="110">
                  <c:v>379</c:v>
                </c:pt>
                <c:pt idx="111">
                  <c:v>381</c:v>
                </c:pt>
                <c:pt idx="112">
                  <c:v>384</c:v>
                </c:pt>
                <c:pt idx="113">
                  <c:v>387</c:v>
                </c:pt>
                <c:pt idx="114">
                  <c:v>390</c:v>
                </c:pt>
                <c:pt idx="115">
                  <c:v>392</c:v>
                </c:pt>
                <c:pt idx="116">
                  <c:v>394</c:v>
                </c:pt>
                <c:pt idx="117">
                  <c:v>398</c:v>
                </c:pt>
                <c:pt idx="118">
                  <c:v>399</c:v>
                </c:pt>
                <c:pt idx="119">
                  <c:v>400</c:v>
                </c:pt>
                <c:pt idx="120">
                  <c:v>401</c:v>
                </c:pt>
                <c:pt idx="121">
                  <c:v>402</c:v>
                </c:pt>
                <c:pt idx="122">
                  <c:v>403</c:v>
                </c:pt>
                <c:pt idx="123">
                  <c:v>404</c:v>
                </c:pt>
                <c:pt idx="124">
                  <c:v>405</c:v>
                </c:pt>
                <c:pt idx="125">
                  <c:v>407</c:v>
                </c:pt>
                <c:pt idx="126">
                  <c:v>411</c:v>
                </c:pt>
                <c:pt idx="127">
                  <c:v>412</c:v>
                </c:pt>
                <c:pt idx="128">
                  <c:v>413</c:v>
                </c:pt>
                <c:pt idx="129">
                  <c:v>414</c:v>
                </c:pt>
                <c:pt idx="130">
                  <c:v>416</c:v>
                </c:pt>
                <c:pt idx="131">
                  <c:v>417</c:v>
                </c:pt>
                <c:pt idx="132">
                  <c:v>420</c:v>
                </c:pt>
                <c:pt idx="133">
                  <c:v>422</c:v>
                </c:pt>
                <c:pt idx="134">
                  <c:v>423</c:v>
                </c:pt>
                <c:pt idx="135">
                  <c:v>424</c:v>
                </c:pt>
                <c:pt idx="136">
                  <c:v>428</c:v>
                </c:pt>
                <c:pt idx="137">
                  <c:v>429</c:v>
                </c:pt>
                <c:pt idx="138">
                  <c:v>430</c:v>
                </c:pt>
                <c:pt idx="139">
                  <c:v>431</c:v>
                </c:pt>
                <c:pt idx="140">
                  <c:v>433</c:v>
                </c:pt>
                <c:pt idx="141">
                  <c:v>434</c:v>
                </c:pt>
                <c:pt idx="142">
                  <c:v>435</c:v>
                </c:pt>
                <c:pt idx="143">
                  <c:v>436</c:v>
                </c:pt>
                <c:pt idx="144">
                  <c:v>437</c:v>
                </c:pt>
                <c:pt idx="145">
                  <c:v>438</c:v>
                </c:pt>
                <c:pt idx="146">
                  <c:v>439</c:v>
                </c:pt>
                <c:pt idx="147">
                  <c:v>440</c:v>
                </c:pt>
                <c:pt idx="148">
                  <c:v>444</c:v>
                </c:pt>
                <c:pt idx="149">
                  <c:v>446</c:v>
                </c:pt>
                <c:pt idx="150">
                  <c:v>448</c:v>
                </c:pt>
                <c:pt idx="151">
                  <c:v>451</c:v>
                </c:pt>
                <c:pt idx="152">
                  <c:v>453</c:v>
                </c:pt>
                <c:pt idx="153">
                  <c:v>455</c:v>
                </c:pt>
                <c:pt idx="154">
                  <c:v>457</c:v>
                </c:pt>
                <c:pt idx="155">
                  <c:v>458</c:v>
                </c:pt>
                <c:pt idx="156">
                  <c:v>461</c:v>
                </c:pt>
                <c:pt idx="157">
                  <c:v>462</c:v>
                </c:pt>
                <c:pt idx="158">
                  <c:v>464</c:v>
                </c:pt>
                <c:pt idx="159">
                  <c:v>465</c:v>
                </c:pt>
                <c:pt idx="160">
                  <c:v>466</c:v>
                </c:pt>
                <c:pt idx="161">
                  <c:v>469</c:v>
                </c:pt>
                <c:pt idx="162">
                  <c:v>471</c:v>
                </c:pt>
                <c:pt idx="163">
                  <c:v>475</c:v>
                </c:pt>
                <c:pt idx="164">
                  <c:v>479</c:v>
                </c:pt>
                <c:pt idx="165">
                  <c:v>481</c:v>
                </c:pt>
                <c:pt idx="166">
                  <c:v>484</c:v>
                </c:pt>
                <c:pt idx="167">
                  <c:v>487</c:v>
                </c:pt>
                <c:pt idx="168">
                  <c:v>488</c:v>
                </c:pt>
                <c:pt idx="169">
                  <c:v>489</c:v>
                </c:pt>
                <c:pt idx="170">
                  <c:v>492</c:v>
                </c:pt>
                <c:pt idx="171">
                  <c:v>494</c:v>
                </c:pt>
                <c:pt idx="172">
                  <c:v>497</c:v>
                </c:pt>
                <c:pt idx="173">
                  <c:v>498</c:v>
                </c:pt>
                <c:pt idx="174">
                  <c:v>501</c:v>
                </c:pt>
                <c:pt idx="175">
                  <c:v>502</c:v>
                </c:pt>
                <c:pt idx="176">
                  <c:v>503</c:v>
                </c:pt>
                <c:pt idx="177">
                  <c:v>506</c:v>
                </c:pt>
                <c:pt idx="178">
                  <c:v>509</c:v>
                </c:pt>
                <c:pt idx="179">
                  <c:v>510</c:v>
                </c:pt>
                <c:pt idx="180">
                  <c:v>513</c:v>
                </c:pt>
                <c:pt idx="181">
                  <c:v>515</c:v>
                </c:pt>
                <c:pt idx="182">
                  <c:v>518</c:v>
                </c:pt>
                <c:pt idx="183">
                  <c:v>520</c:v>
                </c:pt>
                <c:pt idx="184">
                  <c:v>521</c:v>
                </c:pt>
                <c:pt idx="185">
                  <c:v>524</c:v>
                </c:pt>
                <c:pt idx="186">
                  <c:v>527</c:v>
                </c:pt>
                <c:pt idx="187">
                  <c:v>528</c:v>
                </c:pt>
                <c:pt idx="188">
                  <c:v>533</c:v>
                </c:pt>
                <c:pt idx="189">
                  <c:v>541</c:v>
                </c:pt>
                <c:pt idx="190">
                  <c:v>545</c:v>
                </c:pt>
                <c:pt idx="191">
                  <c:v>548</c:v>
                </c:pt>
                <c:pt idx="192">
                  <c:v>551</c:v>
                </c:pt>
                <c:pt idx="193">
                  <c:v>552</c:v>
                </c:pt>
                <c:pt idx="194">
                  <c:v>553</c:v>
                </c:pt>
                <c:pt idx="195">
                  <c:v>554</c:v>
                </c:pt>
                <c:pt idx="196">
                  <c:v>556</c:v>
                </c:pt>
                <c:pt idx="197">
                  <c:v>557</c:v>
                </c:pt>
                <c:pt idx="198">
                  <c:v>558</c:v>
                </c:pt>
                <c:pt idx="199">
                  <c:v>560</c:v>
                </c:pt>
                <c:pt idx="200">
                  <c:v>563</c:v>
                </c:pt>
                <c:pt idx="201">
                  <c:v>566</c:v>
                </c:pt>
                <c:pt idx="202">
                  <c:v>568</c:v>
                </c:pt>
                <c:pt idx="203">
                  <c:v>572</c:v>
                </c:pt>
                <c:pt idx="204">
                  <c:v>578</c:v>
                </c:pt>
                <c:pt idx="205">
                  <c:v>581</c:v>
                </c:pt>
                <c:pt idx="206">
                  <c:v>583</c:v>
                </c:pt>
                <c:pt idx="207">
                  <c:v>586</c:v>
                </c:pt>
                <c:pt idx="208">
                  <c:v>588</c:v>
                </c:pt>
                <c:pt idx="209">
                  <c:v>590</c:v>
                </c:pt>
                <c:pt idx="210">
                  <c:v>593</c:v>
                </c:pt>
                <c:pt idx="211">
                  <c:v>594</c:v>
                </c:pt>
                <c:pt idx="212">
                  <c:v>595</c:v>
                </c:pt>
                <c:pt idx="213">
                  <c:v>596</c:v>
                </c:pt>
                <c:pt idx="214">
                  <c:v>598</c:v>
                </c:pt>
                <c:pt idx="215">
                  <c:v>599</c:v>
                </c:pt>
                <c:pt idx="216">
                  <c:v>600</c:v>
                </c:pt>
                <c:pt idx="217">
                  <c:v>601</c:v>
                </c:pt>
                <c:pt idx="218">
                  <c:v>602</c:v>
                </c:pt>
                <c:pt idx="219">
                  <c:v>603</c:v>
                </c:pt>
                <c:pt idx="220">
                  <c:v>604</c:v>
                </c:pt>
                <c:pt idx="221">
                  <c:v>605</c:v>
                </c:pt>
                <c:pt idx="222">
                  <c:v>606</c:v>
                </c:pt>
                <c:pt idx="223">
                  <c:v>608</c:v>
                </c:pt>
                <c:pt idx="224">
                  <c:v>612</c:v>
                </c:pt>
                <c:pt idx="225">
                  <c:v>615</c:v>
                </c:pt>
                <c:pt idx="226">
                  <c:v>616</c:v>
                </c:pt>
                <c:pt idx="227">
                  <c:v>622</c:v>
                </c:pt>
                <c:pt idx="228">
                  <c:v>623</c:v>
                </c:pt>
                <c:pt idx="229">
                  <c:v>624</c:v>
                </c:pt>
                <c:pt idx="230">
                  <c:v>628</c:v>
                </c:pt>
                <c:pt idx="231">
                  <c:v>630</c:v>
                </c:pt>
                <c:pt idx="232">
                  <c:v>633</c:v>
                </c:pt>
                <c:pt idx="233">
                  <c:v>638</c:v>
                </c:pt>
                <c:pt idx="234">
                  <c:v>639</c:v>
                </c:pt>
                <c:pt idx="235">
                  <c:v>643</c:v>
                </c:pt>
                <c:pt idx="236">
                  <c:v>646</c:v>
                </c:pt>
                <c:pt idx="237">
                  <c:v>652</c:v>
                </c:pt>
                <c:pt idx="238">
                  <c:v>657</c:v>
                </c:pt>
                <c:pt idx="239">
                  <c:v>658</c:v>
                </c:pt>
                <c:pt idx="240">
                  <c:v>659</c:v>
                </c:pt>
                <c:pt idx="241">
                  <c:v>661</c:v>
                </c:pt>
                <c:pt idx="242">
                  <c:v>662</c:v>
                </c:pt>
                <c:pt idx="243">
                  <c:v>663</c:v>
                </c:pt>
                <c:pt idx="244">
                  <c:v>664</c:v>
                </c:pt>
                <c:pt idx="245">
                  <c:v>665</c:v>
                </c:pt>
                <c:pt idx="246">
                  <c:v>666</c:v>
                </c:pt>
                <c:pt idx="247">
                  <c:v>668</c:v>
                </c:pt>
                <c:pt idx="248">
                  <c:v>669</c:v>
                </c:pt>
                <c:pt idx="249">
                  <c:v>671</c:v>
                </c:pt>
                <c:pt idx="250">
                  <c:v>672</c:v>
                </c:pt>
                <c:pt idx="251">
                  <c:v>676</c:v>
                </c:pt>
                <c:pt idx="252">
                  <c:v>677</c:v>
                </c:pt>
                <c:pt idx="253">
                  <c:v>678</c:v>
                </c:pt>
                <c:pt idx="254">
                  <c:v>679</c:v>
                </c:pt>
                <c:pt idx="255">
                  <c:v>681</c:v>
                </c:pt>
                <c:pt idx="256">
                  <c:v>682</c:v>
                </c:pt>
                <c:pt idx="257">
                  <c:v>683</c:v>
                </c:pt>
                <c:pt idx="258">
                  <c:v>685</c:v>
                </c:pt>
                <c:pt idx="259">
                  <c:v>686</c:v>
                </c:pt>
                <c:pt idx="260">
                  <c:v>687</c:v>
                </c:pt>
                <c:pt idx="261">
                  <c:v>689</c:v>
                </c:pt>
                <c:pt idx="262">
                  <c:v>692</c:v>
                </c:pt>
                <c:pt idx="263">
                  <c:v>694</c:v>
                </c:pt>
                <c:pt idx="264">
                  <c:v>695</c:v>
                </c:pt>
                <c:pt idx="265">
                  <c:v>698</c:v>
                </c:pt>
                <c:pt idx="266">
                  <c:v>699</c:v>
                </c:pt>
                <c:pt idx="267">
                  <c:v>700</c:v>
                </c:pt>
                <c:pt idx="268">
                  <c:v>702</c:v>
                </c:pt>
                <c:pt idx="269">
                  <c:v>703</c:v>
                </c:pt>
                <c:pt idx="270">
                  <c:v>705</c:v>
                </c:pt>
                <c:pt idx="271">
                  <c:v>706</c:v>
                </c:pt>
                <c:pt idx="272">
                  <c:v>709</c:v>
                </c:pt>
                <c:pt idx="273">
                  <c:v>710</c:v>
                </c:pt>
                <c:pt idx="274">
                  <c:v>711</c:v>
                </c:pt>
                <c:pt idx="275">
                  <c:v>717</c:v>
                </c:pt>
                <c:pt idx="276">
                  <c:v>719</c:v>
                </c:pt>
                <c:pt idx="277">
                  <c:v>720</c:v>
                </c:pt>
                <c:pt idx="278">
                  <c:v>721</c:v>
                </c:pt>
                <c:pt idx="279">
                  <c:v>722</c:v>
                </c:pt>
                <c:pt idx="280">
                  <c:v>724</c:v>
                </c:pt>
                <c:pt idx="281">
                  <c:v>725</c:v>
                </c:pt>
                <c:pt idx="282">
                  <c:v>730</c:v>
                </c:pt>
                <c:pt idx="283">
                  <c:v>732</c:v>
                </c:pt>
                <c:pt idx="284">
                  <c:v>733</c:v>
                </c:pt>
                <c:pt idx="285">
                  <c:v>736</c:v>
                </c:pt>
                <c:pt idx="286">
                  <c:v>738</c:v>
                </c:pt>
                <c:pt idx="287">
                  <c:v>739</c:v>
                </c:pt>
                <c:pt idx="288">
                  <c:v>742</c:v>
                </c:pt>
                <c:pt idx="289">
                  <c:v>745</c:v>
                </c:pt>
                <c:pt idx="290">
                  <c:v>747</c:v>
                </c:pt>
                <c:pt idx="291">
                  <c:v>748</c:v>
                </c:pt>
                <c:pt idx="292">
                  <c:v>750</c:v>
                </c:pt>
                <c:pt idx="293">
                  <c:v>751</c:v>
                </c:pt>
                <c:pt idx="294">
                  <c:v>754</c:v>
                </c:pt>
                <c:pt idx="295">
                  <c:v>757</c:v>
                </c:pt>
                <c:pt idx="296">
                  <c:v>758</c:v>
                </c:pt>
                <c:pt idx="297">
                  <c:v>760</c:v>
                </c:pt>
                <c:pt idx="298">
                  <c:v>761</c:v>
                </c:pt>
                <c:pt idx="299">
                  <c:v>763</c:v>
                </c:pt>
                <c:pt idx="300">
                  <c:v>764</c:v>
                </c:pt>
                <c:pt idx="301">
                  <c:v>765</c:v>
                </c:pt>
                <c:pt idx="302">
                  <c:v>768</c:v>
                </c:pt>
                <c:pt idx="303">
                  <c:v>770</c:v>
                </c:pt>
                <c:pt idx="304">
                  <c:v>774</c:v>
                </c:pt>
                <c:pt idx="305">
                  <c:v>776</c:v>
                </c:pt>
                <c:pt idx="306">
                  <c:v>778</c:v>
                </c:pt>
                <c:pt idx="307">
                  <c:v>782</c:v>
                </c:pt>
                <c:pt idx="308">
                  <c:v>783</c:v>
                </c:pt>
                <c:pt idx="309">
                  <c:v>784</c:v>
                </c:pt>
                <c:pt idx="310">
                  <c:v>785</c:v>
                </c:pt>
                <c:pt idx="311">
                  <c:v>786</c:v>
                </c:pt>
                <c:pt idx="312">
                  <c:v>787</c:v>
                </c:pt>
                <c:pt idx="313">
                  <c:v>793</c:v>
                </c:pt>
                <c:pt idx="314">
                  <c:v>795</c:v>
                </c:pt>
                <c:pt idx="315">
                  <c:v>797</c:v>
                </c:pt>
                <c:pt idx="316">
                  <c:v>801</c:v>
                </c:pt>
                <c:pt idx="317">
                  <c:v>805</c:v>
                </c:pt>
                <c:pt idx="318">
                  <c:v>808</c:v>
                </c:pt>
                <c:pt idx="319">
                  <c:v>809</c:v>
                </c:pt>
                <c:pt idx="320">
                  <c:v>810</c:v>
                </c:pt>
                <c:pt idx="321">
                  <c:v>811</c:v>
                </c:pt>
                <c:pt idx="322">
                  <c:v>814</c:v>
                </c:pt>
                <c:pt idx="323">
                  <c:v>815</c:v>
                </c:pt>
                <c:pt idx="324">
                  <c:v>818</c:v>
                </c:pt>
                <c:pt idx="325">
                  <c:v>820</c:v>
                </c:pt>
                <c:pt idx="326">
                  <c:v>822</c:v>
                </c:pt>
                <c:pt idx="327">
                  <c:v>824</c:v>
                </c:pt>
                <c:pt idx="328">
                  <c:v>825</c:v>
                </c:pt>
                <c:pt idx="329">
                  <c:v>830</c:v>
                </c:pt>
                <c:pt idx="330">
                  <c:v>831</c:v>
                </c:pt>
                <c:pt idx="331">
                  <c:v>832</c:v>
                </c:pt>
                <c:pt idx="332">
                  <c:v>833</c:v>
                </c:pt>
                <c:pt idx="333">
                  <c:v>836</c:v>
                </c:pt>
                <c:pt idx="334">
                  <c:v>837</c:v>
                </c:pt>
                <c:pt idx="335">
                  <c:v>839</c:v>
                </c:pt>
                <c:pt idx="336">
                  <c:v>840</c:v>
                </c:pt>
                <c:pt idx="337">
                  <c:v>844</c:v>
                </c:pt>
                <c:pt idx="338">
                  <c:v>845</c:v>
                </c:pt>
                <c:pt idx="339">
                  <c:v>846</c:v>
                </c:pt>
                <c:pt idx="340">
                  <c:v>851</c:v>
                </c:pt>
                <c:pt idx="341">
                  <c:v>853</c:v>
                </c:pt>
                <c:pt idx="342">
                  <c:v>854</c:v>
                </c:pt>
                <c:pt idx="343">
                  <c:v>855</c:v>
                </c:pt>
                <c:pt idx="344">
                  <c:v>857</c:v>
                </c:pt>
                <c:pt idx="345">
                  <c:v>863</c:v>
                </c:pt>
                <c:pt idx="346">
                  <c:v>865</c:v>
                </c:pt>
                <c:pt idx="347">
                  <c:v>867</c:v>
                </c:pt>
                <c:pt idx="348">
                  <c:v>869</c:v>
                </c:pt>
                <c:pt idx="349">
                  <c:v>870</c:v>
                </c:pt>
                <c:pt idx="350">
                  <c:v>871</c:v>
                </c:pt>
                <c:pt idx="351">
                  <c:v>874</c:v>
                </c:pt>
                <c:pt idx="352">
                  <c:v>876</c:v>
                </c:pt>
                <c:pt idx="353">
                  <c:v>882</c:v>
                </c:pt>
                <c:pt idx="354">
                  <c:v>884</c:v>
                </c:pt>
                <c:pt idx="355">
                  <c:v>885</c:v>
                </c:pt>
                <c:pt idx="356">
                  <c:v>886</c:v>
                </c:pt>
                <c:pt idx="357">
                  <c:v>888</c:v>
                </c:pt>
                <c:pt idx="358">
                  <c:v>889</c:v>
                </c:pt>
                <c:pt idx="359">
                  <c:v>890</c:v>
                </c:pt>
                <c:pt idx="360">
                  <c:v>893</c:v>
                </c:pt>
                <c:pt idx="361">
                  <c:v>894</c:v>
                </c:pt>
                <c:pt idx="362">
                  <c:v>896</c:v>
                </c:pt>
                <c:pt idx="363">
                  <c:v>897</c:v>
                </c:pt>
                <c:pt idx="364">
                  <c:v>898</c:v>
                </c:pt>
                <c:pt idx="365">
                  <c:v>899</c:v>
                </c:pt>
                <c:pt idx="366">
                  <c:v>901</c:v>
                </c:pt>
                <c:pt idx="367">
                  <c:v>902</c:v>
                </c:pt>
                <c:pt idx="368">
                  <c:v>903</c:v>
                </c:pt>
                <c:pt idx="369">
                  <c:v>904</c:v>
                </c:pt>
                <c:pt idx="370">
                  <c:v>905</c:v>
                </c:pt>
                <c:pt idx="371">
                  <c:v>908</c:v>
                </c:pt>
                <c:pt idx="372">
                  <c:v>909</c:v>
                </c:pt>
                <c:pt idx="373">
                  <c:v>911</c:v>
                </c:pt>
                <c:pt idx="374">
                  <c:v>912</c:v>
                </c:pt>
                <c:pt idx="375">
                  <c:v>913</c:v>
                </c:pt>
                <c:pt idx="376">
                  <c:v>914</c:v>
                </c:pt>
                <c:pt idx="377">
                  <c:v>915</c:v>
                </c:pt>
                <c:pt idx="378">
                  <c:v>917</c:v>
                </c:pt>
                <c:pt idx="379">
                  <c:v>919</c:v>
                </c:pt>
                <c:pt idx="380">
                  <c:v>920</c:v>
                </c:pt>
                <c:pt idx="381">
                  <c:v>922</c:v>
                </c:pt>
                <c:pt idx="382">
                  <c:v>923</c:v>
                </c:pt>
                <c:pt idx="383">
                  <c:v>927</c:v>
                </c:pt>
                <c:pt idx="384">
                  <c:v>928</c:v>
                </c:pt>
                <c:pt idx="385">
                  <c:v>929</c:v>
                </c:pt>
                <c:pt idx="386">
                  <c:v>930</c:v>
                </c:pt>
                <c:pt idx="387">
                  <c:v>932</c:v>
                </c:pt>
                <c:pt idx="388">
                  <c:v>934</c:v>
                </c:pt>
                <c:pt idx="389">
                  <c:v>935</c:v>
                </c:pt>
                <c:pt idx="390">
                  <c:v>936</c:v>
                </c:pt>
                <c:pt idx="391">
                  <c:v>937</c:v>
                </c:pt>
                <c:pt idx="392">
                  <c:v>943</c:v>
                </c:pt>
                <c:pt idx="393">
                  <c:v>945</c:v>
                </c:pt>
                <c:pt idx="394">
                  <c:v>946</c:v>
                </c:pt>
                <c:pt idx="395">
                  <c:v>949</c:v>
                </c:pt>
                <c:pt idx="396">
                  <c:v>950</c:v>
                </c:pt>
                <c:pt idx="397">
                  <c:v>951</c:v>
                </c:pt>
                <c:pt idx="398">
                  <c:v>953</c:v>
                </c:pt>
                <c:pt idx="399">
                  <c:v>955</c:v>
                </c:pt>
                <c:pt idx="400">
                  <c:v>957</c:v>
                </c:pt>
                <c:pt idx="401">
                  <c:v>959</c:v>
                </c:pt>
                <c:pt idx="402">
                  <c:v>960</c:v>
                </c:pt>
                <c:pt idx="403">
                  <c:v>961</c:v>
                </c:pt>
                <c:pt idx="404">
                  <c:v>962</c:v>
                </c:pt>
                <c:pt idx="405">
                  <c:v>963</c:v>
                </c:pt>
                <c:pt idx="406">
                  <c:v>964</c:v>
                </c:pt>
                <c:pt idx="407">
                  <c:v>965</c:v>
                </c:pt>
                <c:pt idx="408">
                  <c:v>968</c:v>
                </c:pt>
                <c:pt idx="409">
                  <c:v>973</c:v>
                </c:pt>
                <c:pt idx="410">
                  <c:v>974</c:v>
                </c:pt>
                <c:pt idx="411">
                  <c:v>977</c:v>
                </c:pt>
                <c:pt idx="412">
                  <c:v>978</c:v>
                </c:pt>
                <c:pt idx="413">
                  <c:v>980</c:v>
                </c:pt>
                <c:pt idx="414">
                  <c:v>982</c:v>
                </c:pt>
                <c:pt idx="415">
                  <c:v>984</c:v>
                </c:pt>
                <c:pt idx="416">
                  <c:v>986</c:v>
                </c:pt>
                <c:pt idx="417">
                  <c:v>987</c:v>
                </c:pt>
                <c:pt idx="418">
                  <c:v>988</c:v>
                </c:pt>
                <c:pt idx="419">
                  <c:v>991</c:v>
                </c:pt>
                <c:pt idx="420">
                  <c:v>996</c:v>
                </c:pt>
                <c:pt idx="421">
                  <c:v>997</c:v>
                </c:pt>
                <c:pt idx="422">
                  <c:v>998</c:v>
                </c:pt>
                <c:pt idx="423">
                  <c:v>1003</c:v>
                </c:pt>
                <c:pt idx="424">
                  <c:v>1004</c:v>
                </c:pt>
                <c:pt idx="425">
                  <c:v>1006</c:v>
                </c:pt>
                <c:pt idx="426">
                  <c:v>1007</c:v>
                </c:pt>
                <c:pt idx="427">
                  <c:v>1009</c:v>
                </c:pt>
                <c:pt idx="428">
                  <c:v>1010</c:v>
                </c:pt>
                <c:pt idx="429">
                  <c:v>1011</c:v>
                </c:pt>
                <c:pt idx="430">
                  <c:v>1012</c:v>
                </c:pt>
                <c:pt idx="431">
                  <c:v>1014</c:v>
                </c:pt>
                <c:pt idx="432">
                  <c:v>1015</c:v>
                </c:pt>
                <c:pt idx="433">
                  <c:v>1022</c:v>
                </c:pt>
                <c:pt idx="434">
                  <c:v>1024</c:v>
                </c:pt>
                <c:pt idx="435">
                  <c:v>1025</c:v>
                </c:pt>
                <c:pt idx="436">
                  <c:v>1027</c:v>
                </c:pt>
                <c:pt idx="437">
                  <c:v>1028</c:v>
                </c:pt>
                <c:pt idx="438">
                  <c:v>1029</c:v>
                </c:pt>
                <c:pt idx="439">
                  <c:v>1033</c:v>
                </c:pt>
                <c:pt idx="440">
                  <c:v>1037</c:v>
                </c:pt>
                <c:pt idx="441">
                  <c:v>1044</c:v>
                </c:pt>
                <c:pt idx="442">
                  <c:v>1045</c:v>
                </c:pt>
                <c:pt idx="443">
                  <c:v>1047</c:v>
                </c:pt>
                <c:pt idx="444">
                  <c:v>1049</c:v>
                </c:pt>
                <c:pt idx="445">
                  <c:v>1050</c:v>
                </c:pt>
                <c:pt idx="446">
                  <c:v>1052</c:v>
                </c:pt>
                <c:pt idx="447">
                  <c:v>1054</c:v>
                </c:pt>
                <c:pt idx="448">
                  <c:v>1055</c:v>
                </c:pt>
                <c:pt idx="449">
                  <c:v>1059</c:v>
                </c:pt>
                <c:pt idx="450">
                  <c:v>1060</c:v>
                </c:pt>
                <c:pt idx="451">
                  <c:v>1061</c:v>
                </c:pt>
                <c:pt idx="452">
                  <c:v>1063</c:v>
                </c:pt>
                <c:pt idx="453">
                  <c:v>1065</c:v>
                </c:pt>
                <c:pt idx="454">
                  <c:v>1066</c:v>
                </c:pt>
                <c:pt idx="455">
                  <c:v>1069</c:v>
                </c:pt>
                <c:pt idx="456">
                  <c:v>1070</c:v>
                </c:pt>
                <c:pt idx="457">
                  <c:v>1071</c:v>
                </c:pt>
                <c:pt idx="458">
                  <c:v>1073</c:v>
                </c:pt>
                <c:pt idx="459">
                  <c:v>1075</c:v>
                </c:pt>
                <c:pt idx="460">
                  <c:v>1078</c:v>
                </c:pt>
                <c:pt idx="461">
                  <c:v>1084</c:v>
                </c:pt>
                <c:pt idx="462">
                  <c:v>1085</c:v>
                </c:pt>
                <c:pt idx="463">
                  <c:v>1089</c:v>
                </c:pt>
                <c:pt idx="464">
                  <c:v>1091</c:v>
                </c:pt>
                <c:pt idx="465">
                  <c:v>1092</c:v>
                </c:pt>
                <c:pt idx="466">
                  <c:v>1095</c:v>
                </c:pt>
                <c:pt idx="467">
                  <c:v>1096</c:v>
                </c:pt>
                <c:pt idx="468">
                  <c:v>1099</c:v>
                </c:pt>
                <c:pt idx="469">
                  <c:v>1102</c:v>
                </c:pt>
                <c:pt idx="470">
                  <c:v>1104</c:v>
                </c:pt>
                <c:pt idx="471">
                  <c:v>1105</c:v>
                </c:pt>
                <c:pt idx="472">
                  <c:v>1106</c:v>
                </c:pt>
                <c:pt idx="473">
                  <c:v>1107</c:v>
                </c:pt>
                <c:pt idx="474">
                  <c:v>1108</c:v>
                </c:pt>
                <c:pt idx="475">
                  <c:v>1109</c:v>
                </c:pt>
                <c:pt idx="476">
                  <c:v>1112</c:v>
                </c:pt>
                <c:pt idx="477">
                  <c:v>1114</c:v>
                </c:pt>
                <c:pt idx="478">
                  <c:v>1128</c:v>
                </c:pt>
                <c:pt idx="479">
                  <c:v>1132</c:v>
                </c:pt>
                <c:pt idx="480">
                  <c:v>1133</c:v>
                </c:pt>
                <c:pt idx="481">
                  <c:v>1134</c:v>
                </c:pt>
                <c:pt idx="482">
                  <c:v>1136</c:v>
                </c:pt>
                <c:pt idx="483">
                  <c:v>1138</c:v>
                </c:pt>
                <c:pt idx="484">
                  <c:v>1141</c:v>
                </c:pt>
                <c:pt idx="485">
                  <c:v>1143</c:v>
                </c:pt>
                <c:pt idx="486">
                  <c:v>1146</c:v>
                </c:pt>
                <c:pt idx="487">
                  <c:v>1149</c:v>
                </c:pt>
                <c:pt idx="488">
                  <c:v>1150</c:v>
                </c:pt>
                <c:pt idx="489">
                  <c:v>1151</c:v>
                </c:pt>
                <c:pt idx="490">
                  <c:v>1152</c:v>
                </c:pt>
                <c:pt idx="491">
                  <c:v>1155</c:v>
                </c:pt>
                <c:pt idx="492">
                  <c:v>1163</c:v>
                </c:pt>
                <c:pt idx="493">
                  <c:v>1168</c:v>
                </c:pt>
                <c:pt idx="494">
                  <c:v>1169</c:v>
                </c:pt>
                <c:pt idx="495">
                  <c:v>1172</c:v>
                </c:pt>
                <c:pt idx="496">
                  <c:v>1174</c:v>
                </c:pt>
                <c:pt idx="497">
                  <c:v>1175</c:v>
                </c:pt>
                <c:pt idx="498">
                  <c:v>1176</c:v>
                </c:pt>
                <c:pt idx="499">
                  <c:v>1178</c:v>
                </c:pt>
                <c:pt idx="500">
                  <c:v>1182</c:v>
                </c:pt>
                <c:pt idx="501">
                  <c:v>1184</c:v>
                </c:pt>
                <c:pt idx="502">
                  <c:v>1185</c:v>
                </c:pt>
                <c:pt idx="503">
                  <c:v>1191</c:v>
                </c:pt>
                <c:pt idx="504">
                  <c:v>1193</c:v>
                </c:pt>
                <c:pt idx="505">
                  <c:v>1194</c:v>
                </c:pt>
                <c:pt idx="506">
                  <c:v>1195</c:v>
                </c:pt>
                <c:pt idx="507">
                  <c:v>1197</c:v>
                </c:pt>
                <c:pt idx="508">
                  <c:v>1198</c:v>
                </c:pt>
                <c:pt idx="509">
                  <c:v>1199</c:v>
                </c:pt>
                <c:pt idx="510">
                  <c:v>1200</c:v>
                </c:pt>
                <c:pt idx="511">
                  <c:v>1201</c:v>
                </c:pt>
                <c:pt idx="512">
                  <c:v>1202</c:v>
                </c:pt>
                <c:pt idx="513">
                  <c:v>1203</c:v>
                </c:pt>
                <c:pt idx="514">
                  <c:v>1206</c:v>
                </c:pt>
                <c:pt idx="515">
                  <c:v>1208</c:v>
                </c:pt>
                <c:pt idx="516">
                  <c:v>1210</c:v>
                </c:pt>
                <c:pt idx="517">
                  <c:v>1213</c:v>
                </c:pt>
                <c:pt idx="518">
                  <c:v>1218</c:v>
                </c:pt>
                <c:pt idx="519">
                  <c:v>1220</c:v>
                </c:pt>
                <c:pt idx="520">
                  <c:v>1222</c:v>
                </c:pt>
                <c:pt idx="521">
                  <c:v>1223</c:v>
                </c:pt>
                <c:pt idx="522">
                  <c:v>1225</c:v>
                </c:pt>
                <c:pt idx="523">
                  <c:v>1226</c:v>
                </c:pt>
                <c:pt idx="524">
                  <c:v>1228</c:v>
                </c:pt>
                <c:pt idx="525">
                  <c:v>1235</c:v>
                </c:pt>
                <c:pt idx="526">
                  <c:v>1237</c:v>
                </c:pt>
                <c:pt idx="527">
                  <c:v>1239</c:v>
                </c:pt>
                <c:pt idx="528">
                  <c:v>1244</c:v>
                </c:pt>
                <c:pt idx="529">
                  <c:v>1246</c:v>
                </c:pt>
                <c:pt idx="530">
                  <c:v>1247</c:v>
                </c:pt>
                <c:pt idx="531">
                  <c:v>1251</c:v>
                </c:pt>
                <c:pt idx="532">
                  <c:v>1256</c:v>
                </c:pt>
                <c:pt idx="533">
                  <c:v>1263</c:v>
                </c:pt>
                <c:pt idx="534">
                  <c:v>1264</c:v>
                </c:pt>
                <c:pt idx="535">
                  <c:v>1273</c:v>
                </c:pt>
                <c:pt idx="536">
                  <c:v>1274</c:v>
                </c:pt>
                <c:pt idx="537">
                  <c:v>1277</c:v>
                </c:pt>
                <c:pt idx="538">
                  <c:v>1278</c:v>
                </c:pt>
                <c:pt idx="539">
                  <c:v>1279</c:v>
                </c:pt>
                <c:pt idx="540">
                  <c:v>1281</c:v>
                </c:pt>
                <c:pt idx="541">
                  <c:v>1282</c:v>
                </c:pt>
                <c:pt idx="542">
                  <c:v>1283</c:v>
                </c:pt>
                <c:pt idx="543">
                  <c:v>1286</c:v>
                </c:pt>
                <c:pt idx="544">
                  <c:v>1289</c:v>
                </c:pt>
                <c:pt idx="545">
                  <c:v>1290</c:v>
                </c:pt>
                <c:pt idx="546">
                  <c:v>1291</c:v>
                </c:pt>
                <c:pt idx="547">
                  <c:v>1292</c:v>
                </c:pt>
                <c:pt idx="548">
                  <c:v>1294</c:v>
                </c:pt>
                <c:pt idx="549">
                  <c:v>1296</c:v>
                </c:pt>
                <c:pt idx="550">
                  <c:v>1297</c:v>
                </c:pt>
                <c:pt idx="551">
                  <c:v>1298</c:v>
                </c:pt>
                <c:pt idx="552">
                  <c:v>1300</c:v>
                </c:pt>
                <c:pt idx="553">
                  <c:v>1301</c:v>
                </c:pt>
                <c:pt idx="554">
                  <c:v>1305</c:v>
                </c:pt>
                <c:pt idx="555">
                  <c:v>1307</c:v>
                </c:pt>
                <c:pt idx="556">
                  <c:v>1309</c:v>
                </c:pt>
                <c:pt idx="557">
                  <c:v>1311</c:v>
                </c:pt>
                <c:pt idx="558">
                  <c:v>1315</c:v>
                </c:pt>
                <c:pt idx="559">
                  <c:v>1316</c:v>
                </c:pt>
                <c:pt idx="560">
                  <c:v>1318</c:v>
                </c:pt>
                <c:pt idx="561">
                  <c:v>1319</c:v>
                </c:pt>
                <c:pt idx="562">
                  <c:v>1320</c:v>
                </c:pt>
                <c:pt idx="563">
                  <c:v>1321</c:v>
                </c:pt>
                <c:pt idx="564">
                  <c:v>1322</c:v>
                </c:pt>
                <c:pt idx="565">
                  <c:v>1326</c:v>
                </c:pt>
                <c:pt idx="566">
                  <c:v>1327</c:v>
                </c:pt>
                <c:pt idx="567">
                  <c:v>1331</c:v>
                </c:pt>
                <c:pt idx="568">
                  <c:v>1335</c:v>
                </c:pt>
                <c:pt idx="569">
                  <c:v>1339</c:v>
                </c:pt>
                <c:pt idx="570">
                  <c:v>1341</c:v>
                </c:pt>
                <c:pt idx="571">
                  <c:v>1343</c:v>
                </c:pt>
                <c:pt idx="572">
                  <c:v>1345</c:v>
                </c:pt>
                <c:pt idx="573">
                  <c:v>1347</c:v>
                </c:pt>
                <c:pt idx="574">
                  <c:v>1348</c:v>
                </c:pt>
                <c:pt idx="575">
                  <c:v>1350</c:v>
                </c:pt>
                <c:pt idx="576">
                  <c:v>1352</c:v>
                </c:pt>
                <c:pt idx="577">
                  <c:v>1357</c:v>
                </c:pt>
                <c:pt idx="578">
                  <c:v>1361</c:v>
                </c:pt>
                <c:pt idx="579">
                  <c:v>1364</c:v>
                </c:pt>
                <c:pt idx="580">
                  <c:v>1365</c:v>
                </c:pt>
                <c:pt idx="581">
                  <c:v>1367</c:v>
                </c:pt>
                <c:pt idx="582">
                  <c:v>1368</c:v>
                </c:pt>
                <c:pt idx="583">
                  <c:v>1369</c:v>
                </c:pt>
                <c:pt idx="584">
                  <c:v>1371</c:v>
                </c:pt>
                <c:pt idx="585">
                  <c:v>1375</c:v>
                </c:pt>
                <c:pt idx="586">
                  <c:v>1376</c:v>
                </c:pt>
                <c:pt idx="587">
                  <c:v>1378</c:v>
                </c:pt>
                <c:pt idx="588">
                  <c:v>1382</c:v>
                </c:pt>
                <c:pt idx="589">
                  <c:v>1383</c:v>
                </c:pt>
                <c:pt idx="590">
                  <c:v>1384</c:v>
                </c:pt>
                <c:pt idx="591">
                  <c:v>1393</c:v>
                </c:pt>
                <c:pt idx="592">
                  <c:v>1396</c:v>
                </c:pt>
                <c:pt idx="593">
                  <c:v>1399</c:v>
                </c:pt>
                <c:pt idx="594">
                  <c:v>1400</c:v>
                </c:pt>
                <c:pt idx="595">
                  <c:v>1402</c:v>
                </c:pt>
                <c:pt idx="596">
                  <c:v>1406</c:v>
                </c:pt>
                <c:pt idx="597">
                  <c:v>1409</c:v>
                </c:pt>
                <c:pt idx="598">
                  <c:v>1411</c:v>
                </c:pt>
                <c:pt idx="599">
                  <c:v>1412</c:v>
                </c:pt>
                <c:pt idx="600">
                  <c:v>1413</c:v>
                </c:pt>
                <c:pt idx="601">
                  <c:v>1414</c:v>
                </c:pt>
                <c:pt idx="602">
                  <c:v>1416</c:v>
                </c:pt>
                <c:pt idx="603">
                  <c:v>1418</c:v>
                </c:pt>
                <c:pt idx="604">
                  <c:v>1420</c:v>
                </c:pt>
                <c:pt idx="605">
                  <c:v>1422</c:v>
                </c:pt>
                <c:pt idx="606">
                  <c:v>1426</c:v>
                </c:pt>
                <c:pt idx="607">
                  <c:v>1427</c:v>
                </c:pt>
                <c:pt idx="608">
                  <c:v>1428</c:v>
                </c:pt>
                <c:pt idx="609">
                  <c:v>1430</c:v>
                </c:pt>
                <c:pt idx="610">
                  <c:v>1431</c:v>
                </c:pt>
                <c:pt idx="611">
                  <c:v>1432</c:v>
                </c:pt>
                <c:pt idx="612">
                  <c:v>1433</c:v>
                </c:pt>
                <c:pt idx="613">
                  <c:v>1435</c:v>
                </c:pt>
                <c:pt idx="614">
                  <c:v>1436</c:v>
                </c:pt>
                <c:pt idx="615">
                  <c:v>1437</c:v>
                </c:pt>
                <c:pt idx="616">
                  <c:v>1439</c:v>
                </c:pt>
                <c:pt idx="617">
                  <c:v>1440</c:v>
                </c:pt>
                <c:pt idx="618">
                  <c:v>1446</c:v>
                </c:pt>
                <c:pt idx="619">
                  <c:v>1447</c:v>
                </c:pt>
                <c:pt idx="620">
                  <c:v>1449</c:v>
                </c:pt>
                <c:pt idx="621">
                  <c:v>1450</c:v>
                </c:pt>
                <c:pt idx="622">
                  <c:v>1456</c:v>
                </c:pt>
                <c:pt idx="623">
                  <c:v>1459</c:v>
                </c:pt>
                <c:pt idx="624">
                  <c:v>1462</c:v>
                </c:pt>
                <c:pt idx="625">
                  <c:v>1465</c:v>
                </c:pt>
                <c:pt idx="626">
                  <c:v>1466</c:v>
                </c:pt>
                <c:pt idx="627">
                  <c:v>1470</c:v>
                </c:pt>
                <c:pt idx="628">
                  <c:v>1471</c:v>
                </c:pt>
                <c:pt idx="629">
                  <c:v>1472</c:v>
                </c:pt>
                <c:pt idx="630">
                  <c:v>1474</c:v>
                </c:pt>
                <c:pt idx="631">
                  <c:v>1475</c:v>
                </c:pt>
                <c:pt idx="632">
                  <c:v>1476</c:v>
                </c:pt>
                <c:pt idx="633">
                  <c:v>1480</c:v>
                </c:pt>
                <c:pt idx="634">
                  <c:v>1481</c:v>
                </c:pt>
                <c:pt idx="635">
                  <c:v>1482</c:v>
                </c:pt>
                <c:pt idx="636">
                  <c:v>1485</c:v>
                </c:pt>
                <c:pt idx="637">
                  <c:v>1486</c:v>
                </c:pt>
                <c:pt idx="638">
                  <c:v>1487</c:v>
                </c:pt>
                <c:pt idx="639">
                  <c:v>1488</c:v>
                </c:pt>
                <c:pt idx="640">
                  <c:v>1489</c:v>
                </c:pt>
                <c:pt idx="641">
                  <c:v>1490</c:v>
                </c:pt>
                <c:pt idx="642">
                  <c:v>1492</c:v>
                </c:pt>
                <c:pt idx="643">
                  <c:v>1495</c:v>
                </c:pt>
                <c:pt idx="644">
                  <c:v>1497</c:v>
                </c:pt>
                <c:pt idx="645">
                  <c:v>1499</c:v>
                </c:pt>
                <c:pt idx="646">
                  <c:v>1501</c:v>
                </c:pt>
                <c:pt idx="647">
                  <c:v>1508</c:v>
                </c:pt>
                <c:pt idx="648">
                  <c:v>1512</c:v>
                </c:pt>
                <c:pt idx="649">
                  <c:v>1517</c:v>
                </c:pt>
                <c:pt idx="650">
                  <c:v>1518</c:v>
                </c:pt>
                <c:pt idx="651">
                  <c:v>1519</c:v>
                </c:pt>
                <c:pt idx="652">
                  <c:v>1520</c:v>
                </c:pt>
                <c:pt idx="653">
                  <c:v>1522</c:v>
                </c:pt>
                <c:pt idx="654">
                  <c:v>1523</c:v>
                </c:pt>
                <c:pt idx="655">
                  <c:v>1524</c:v>
                </c:pt>
                <c:pt idx="656">
                  <c:v>1525</c:v>
                </c:pt>
                <c:pt idx="657">
                  <c:v>1526</c:v>
                </c:pt>
                <c:pt idx="658">
                  <c:v>1527</c:v>
                </c:pt>
                <c:pt idx="659">
                  <c:v>1530</c:v>
                </c:pt>
                <c:pt idx="660">
                  <c:v>1532</c:v>
                </c:pt>
                <c:pt idx="661">
                  <c:v>1533</c:v>
                </c:pt>
                <c:pt idx="662">
                  <c:v>1535</c:v>
                </c:pt>
                <c:pt idx="663">
                  <c:v>1537</c:v>
                </c:pt>
                <c:pt idx="664">
                  <c:v>1539</c:v>
                </c:pt>
                <c:pt idx="665">
                  <c:v>1544</c:v>
                </c:pt>
                <c:pt idx="666">
                  <c:v>1545</c:v>
                </c:pt>
                <c:pt idx="667">
                  <c:v>1550</c:v>
                </c:pt>
                <c:pt idx="668">
                  <c:v>1551</c:v>
                </c:pt>
                <c:pt idx="669">
                  <c:v>1554</c:v>
                </c:pt>
                <c:pt idx="670">
                  <c:v>1555</c:v>
                </c:pt>
                <c:pt idx="671">
                  <c:v>1560</c:v>
                </c:pt>
                <c:pt idx="672">
                  <c:v>1561</c:v>
                </c:pt>
                <c:pt idx="673">
                  <c:v>1562</c:v>
                </c:pt>
                <c:pt idx="674">
                  <c:v>1564</c:v>
                </c:pt>
                <c:pt idx="675">
                  <c:v>1565</c:v>
                </c:pt>
                <c:pt idx="676">
                  <c:v>1568</c:v>
                </c:pt>
                <c:pt idx="677">
                  <c:v>1570</c:v>
                </c:pt>
                <c:pt idx="678">
                  <c:v>1571</c:v>
                </c:pt>
                <c:pt idx="679">
                  <c:v>1572</c:v>
                </c:pt>
                <c:pt idx="680">
                  <c:v>1573</c:v>
                </c:pt>
                <c:pt idx="681">
                  <c:v>1574</c:v>
                </c:pt>
                <c:pt idx="682">
                  <c:v>1576</c:v>
                </c:pt>
                <c:pt idx="683">
                  <c:v>1577</c:v>
                </c:pt>
                <c:pt idx="684">
                  <c:v>1578</c:v>
                </c:pt>
                <c:pt idx="685">
                  <c:v>1581</c:v>
                </c:pt>
                <c:pt idx="686">
                  <c:v>1583</c:v>
                </c:pt>
                <c:pt idx="687">
                  <c:v>1585</c:v>
                </c:pt>
                <c:pt idx="688">
                  <c:v>1586</c:v>
                </c:pt>
                <c:pt idx="689">
                  <c:v>1588</c:v>
                </c:pt>
                <c:pt idx="690">
                  <c:v>1590</c:v>
                </c:pt>
                <c:pt idx="691">
                  <c:v>1592</c:v>
                </c:pt>
                <c:pt idx="692">
                  <c:v>1594</c:v>
                </c:pt>
                <c:pt idx="693">
                  <c:v>1595</c:v>
                </c:pt>
                <c:pt idx="694">
                  <c:v>1596</c:v>
                </c:pt>
                <c:pt idx="695">
                  <c:v>1602</c:v>
                </c:pt>
                <c:pt idx="696">
                  <c:v>1603</c:v>
                </c:pt>
                <c:pt idx="697">
                  <c:v>1604</c:v>
                </c:pt>
                <c:pt idx="698">
                  <c:v>1606</c:v>
                </c:pt>
                <c:pt idx="699">
                  <c:v>1608</c:v>
                </c:pt>
                <c:pt idx="700">
                  <c:v>1609</c:v>
                </c:pt>
                <c:pt idx="701">
                  <c:v>1610</c:v>
                </c:pt>
                <c:pt idx="702">
                  <c:v>1615</c:v>
                </c:pt>
                <c:pt idx="703">
                  <c:v>1616</c:v>
                </c:pt>
                <c:pt idx="704">
                  <c:v>1618</c:v>
                </c:pt>
                <c:pt idx="705">
                  <c:v>1626</c:v>
                </c:pt>
                <c:pt idx="706">
                  <c:v>1628</c:v>
                </c:pt>
                <c:pt idx="707">
                  <c:v>1630</c:v>
                </c:pt>
                <c:pt idx="708">
                  <c:v>1631</c:v>
                </c:pt>
                <c:pt idx="709">
                  <c:v>1632</c:v>
                </c:pt>
                <c:pt idx="710">
                  <c:v>1634</c:v>
                </c:pt>
                <c:pt idx="711">
                  <c:v>1636</c:v>
                </c:pt>
                <c:pt idx="712">
                  <c:v>1638</c:v>
                </c:pt>
                <c:pt idx="713">
                  <c:v>1641</c:v>
                </c:pt>
                <c:pt idx="714">
                  <c:v>1642</c:v>
                </c:pt>
                <c:pt idx="715">
                  <c:v>1646</c:v>
                </c:pt>
                <c:pt idx="716">
                  <c:v>1647</c:v>
                </c:pt>
                <c:pt idx="717">
                  <c:v>1651</c:v>
                </c:pt>
                <c:pt idx="718">
                  <c:v>1652</c:v>
                </c:pt>
                <c:pt idx="719">
                  <c:v>1653</c:v>
                </c:pt>
                <c:pt idx="720">
                  <c:v>1654</c:v>
                </c:pt>
                <c:pt idx="721">
                  <c:v>1655</c:v>
                </c:pt>
                <c:pt idx="722">
                  <c:v>1656</c:v>
                </c:pt>
                <c:pt idx="723">
                  <c:v>1657</c:v>
                </c:pt>
                <c:pt idx="724">
                  <c:v>1658</c:v>
                </c:pt>
                <c:pt idx="725">
                  <c:v>1660</c:v>
                </c:pt>
                <c:pt idx="726">
                  <c:v>1661</c:v>
                </c:pt>
                <c:pt idx="727">
                  <c:v>1662</c:v>
                </c:pt>
                <c:pt idx="728">
                  <c:v>1663</c:v>
                </c:pt>
                <c:pt idx="729">
                  <c:v>1664</c:v>
                </c:pt>
                <c:pt idx="730">
                  <c:v>1665</c:v>
                </c:pt>
                <c:pt idx="731">
                  <c:v>1668</c:v>
                </c:pt>
                <c:pt idx="732">
                  <c:v>1671</c:v>
                </c:pt>
                <c:pt idx="733">
                  <c:v>1672</c:v>
                </c:pt>
                <c:pt idx="734">
                  <c:v>1673</c:v>
                </c:pt>
                <c:pt idx="735">
                  <c:v>1674</c:v>
                </c:pt>
                <c:pt idx="736">
                  <c:v>1676</c:v>
                </c:pt>
                <c:pt idx="737">
                  <c:v>1677</c:v>
                </c:pt>
                <c:pt idx="738">
                  <c:v>1680</c:v>
                </c:pt>
                <c:pt idx="739">
                  <c:v>1681</c:v>
                </c:pt>
                <c:pt idx="740">
                  <c:v>1682</c:v>
                </c:pt>
                <c:pt idx="741">
                  <c:v>1683</c:v>
                </c:pt>
                <c:pt idx="742">
                  <c:v>1685</c:v>
                </c:pt>
                <c:pt idx="743">
                  <c:v>1686</c:v>
                </c:pt>
                <c:pt idx="744">
                  <c:v>1687</c:v>
                </c:pt>
                <c:pt idx="745">
                  <c:v>1688</c:v>
                </c:pt>
                <c:pt idx="746">
                  <c:v>1690</c:v>
                </c:pt>
                <c:pt idx="747">
                  <c:v>1691</c:v>
                </c:pt>
                <c:pt idx="748">
                  <c:v>1693</c:v>
                </c:pt>
                <c:pt idx="749">
                  <c:v>1695</c:v>
                </c:pt>
                <c:pt idx="750">
                  <c:v>1696</c:v>
                </c:pt>
                <c:pt idx="751">
                  <c:v>1698</c:v>
                </c:pt>
                <c:pt idx="752">
                  <c:v>1699</c:v>
                </c:pt>
                <c:pt idx="753">
                  <c:v>1700</c:v>
                </c:pt>
                <c:pt idx="754">
                  <c:v>1703</c:v>
                </c:pt>
                <c:pt idx="755">
                  <c:v>1704</c:v>
                </c:pt>
                <c:pt idx="756">
                  <c:v>1705</c:v>
                </c:pt>
                <c:pt idx="757">
                  <c:v>1710</c:v>
                </c:pt>
                <c:pt idx="758">
                  <c:v>1711</c:v>
                </c:pt>
                <c:pt idx="759">
                  <c:v>1712</c:v>
                </c:pt>
                <c:pt idx="760">
                  <c:v>1717</c:v>
                </c:pt>
                <c:pt idx="761">
                  <c:v>1719</c:v>
                </c:pt>
                <c:pt idx="762">
                  <c:v>1720</c:v>
                </c:pt>
                <c:pt idx="763">
                  <c:v>1723</c:v>
                </c:pt>
                <c:pt idx="764">
                  <c:v>1725</c:v>
                </c:pt>
                <c:pt idx="765">
                  <c:v>1726</c:v>
                </c:pt>
                <c:pt idx="766">
                  <c:v>1728</c:v>
                </c:pt>
                <c:pt idx="767">
                  <c:v>1729</c:v>
                </c:pt>
                <c:pt idx="768">
                  <c:v>1730</c:v>
                </c:pt>
                <c:pt idx="769">
                  <c:v>1731</c:v>
                </c:pt>
                <c:pt idx="770">
                  <c:v>1734</c:v>
                </c:pt>
                <c:pt idx="771">
                  <c:v>1737</c:v>
                </c:pt>
                <c:pt idx="772">
                  <c:v>1740</c:v>
                </c:pt>
                <c:pt idx="773">
                  <c:v>1745</c:v>
                </c:pt>
                <c:pt idx="774">
                  <c:v>1749</c:v>
                </c:pt>
                <c:pt idx="775">
                  <c:v>1750</c:v>
                </c:pt>
                <c:pt idx="776">
                  <c:v>1752</c:v>
                </c:pt>
                <c:pt idx="777">
                  <c:v>1754</c:v>
                </c:pt>
                <c:pt idx="778">
                  <c:v>1758</c:v>
                </c:pt>
                <c:pt idx="779">
                  <c:v>1761</c:v>
                </c:pt>
                <c:pt idx="780">
                  <c:v>1762</c:v>
                </c:pt>
                <c:pt idx="781">
                  <c:v>1766</c:v>
                </c:pt>
                <c:pt idx="782">
                  <c:v>1768</c:v>
                </c:pt>
                <c:pt idx="783">
                  <c:v>1769</c:v>
                </c:pt>
                <c:pt idx="784">
                  <c:v>1772</c:v>
                </c:pt>
                <c:pt idx="785">
                  <c:v>1777</c:v>
                </c:pt>
                <c:pt idx="786">
                  <c:v>1778</c:v>
                </c:pt>
                <c:pt idx="787">
                  <c:v>1779</c:v>
                </c:pt>
                <c:pt idx="788">
                  <c:v>1780</c:v>
                </c:pt>
                <c:pt idx="789">
                  <c:v>1789</c:v>
                </c:pt>
                <c:pt idx="790">
                  <c:v>1791</c:v>
                </c:pt>
                <c:pt idx="791">
                  <c:v>1792</c:v>
                </c:pt>
                <c:pt idx="792">
                  <c:v>1796</c:v>
                </c:pt>
                <c:pt idx="793">
                  <c:v>1797</c:v>
                </c:pt>
                <c:pt idx="794">
                  <c:v>1798</c:v>
                </c:pt>
                <c:pt idx="795">
                  <c:v>1799</c:v>
                </c:pt>
                <c:pt idx="796">
                  <c:v>1800</c:v>
                </c:pt>
                <c:pt idx="797">
                  <c:v>1804</c:v>
                </c:pt>
                <c:pt idx="798">
                  <c:v>1805</c:v>
                </c:pt>
                <c:pt idx="799">
                  <c:v>1806</c:v>
                </c:pt>
                <c:pt idx="800">
                  <c:v>1807</c:v>
                </c:pt>
                <c:pt idx="801">
                  <c:v>1808</c:v>
                </c:pt>
                <c:pt idx="802">
                  <c:v>1809</c:v>
                </c:pt>
                <c:pt idx="803">
                  <c:v>1811</c:v>
                </c:pt>
                <c:pt idx="804">
                  <c:v>1812</c:v>
                </c:pt>
                <c:pt idx="805">
                  <c:v>1814</c:v>
                </c:pt>
                <c:pt idx="806">
                  <c:v>1816</c:v>
                </c:pt>
                <c:pt idx="807">
                  <c:v>1820</c:v>
                </c:pt>
                <c:pt idx="808">
                  <c:v>1821</c:v>
                </c:pt>
                <c:pt idx="809">
                  <c:v>1822</c:v>
                </c:pt>
                <c:pt idx="810">
                  <c:v>1823</c:v>
                </c:pt>
                <c:pt idx="811">
                  <c:v>1826</c:v>
                </c:pt>
                <c:pt idx="812">
                  <c:v>1827</c:v>
                </c:pt>
                <c:pt idx="813">
                  <c:v>1828</c:v>
                </c:pt>
                <c:pt idx="814">
                  <c:v>1829</c:v>
                </c:pt>
                <c:pt idx="815">
                  <c:v>1836</c:v>
                </c:pt>
                <c:pt idx="816">
                  <c:v>1841</c:v>
                </c:pt>
                <c:pt idx="817">
                  <c:v>1842</c:v>
                </c:pt>
                <c:pt idx="818">
                  <c:v>1845</c:v>
                </c:pt>
                <c:pt idx="819">
                  <c:v>1850</c:v>
                </c:pt>
                <c:pt idx="820">
                  <c:v>1851</c:v>
                </c:pt>
                <c:pt idx="821">
                  <c:v>1853</c:v>
                </c:pt>
                <c:pt idx="822">
                  <c:v>1854</c:v>
                </c:pt>
                <c:pt idx="823">
                  <c:v>1855</c:v>
                </c:pt>
                <c:pt idx="824">
                  <c:v>1859</c:v>
                </c:pt>
                <c:pt idx="825">
                  <c:v>1861</c:v>
                </c:pt>
                <c:pt idx="826">
                  <c:v>1862</c:v>
                </c:pt>
                <c:pt idx="827">
                  <c:v>1864</c:v>
                </c:pt>
                <c:pt idx="828">
                  <c:v>1866</c:v>
                </c:pt>
                <c:pt idx="829">
                  <c:v>1869</c:v>
                </c:pt>
                <c:pt idx="830">
                  <c:v>1870</c:v>
                </c:pt>
                <c:pt idx="831">
                  <c:v>1878</c:v>
                </c:pt>
                <c:pt idx="832">
                  <c:v>1882</c:v>
                </c:pt>
                <c:pt idx="833">
                  <c:v>1884</c:v>
                </c:pt>
                <c:pt idx="834">
                  <c:v>1885</c:v>
                </c:pt>
                <c:pt idx="835">
                  <c:v>1886</c:v>
                </c:pt>
                <c:pt idx="836">
                  <c:v>1890</c:v>
                </c:pt>
                <c:pt idx="837">
                  <c:v>1892</c:v>
                </c:pt>
                <c:pt idx="838">
                  <c:v>1897</c:v>
                </c:pt>
                <c:pt idx="839">
                  <c:v>1898</c:v>
                </c:pt>
                <c:pt idx="840">
                  <c:v>1901</c:v>
                </c:pt>
                <c:pt idx="841">
                  <c:v>1906</c:v>
                </c:pt>
                <c:pt idx="842">
                  <c:v>1912</c:v>
                </c:pt>
                <c:pt idx="843">
                  <c:v>1913</c:v>
                </c:pt>
                <c:pt idx="844">
                  <c:v>1914</c:v>
                </c:pt>
                <c:pt idx="845">
                  <c:v>1916</c:v>
                </c:pt>
                <c:pt idx="846">
                  <c:v>1919</c:v>
                </c:pt>
                <c:pt idx="847">
                  <c:v>1920</c:v>
                </c:pt>
                <c:pt idx="848">
                  <c:v>1923</c:v>
                </c:pt>
                <c:pt idx="849">
                  <c:v>1925</c:v>
                </c:pt>
                <c:pt idx="850">
                  <c:v>1929</c:v>
                </c:pt>
                <c:pt idx="851">
                  <c:v>1932</c:v>
                </c:pt>
                <c:pt idx="852">
                  <c:v>1936</c:v>
                </c:pt>
                <c:pt idx="853">
                  <c:v>1937</c:v>
                </c:pt>
                <c:pt idx="854">
                  <c:v>1939</c:v>
                </c:pt>
                <c:pt idx="855">
                  <c:v>1940</c:v>
                </c:pt>
                <c:pt idx="856">
                  <c:v>1941</c:v>
                </c:pt>
                <c:pt idx="857">
                  <c:v>1943</c:v>
                </c:pt>
                <c:pt idx="858">
                  <c:v>1945</c:v>
                </c:pt>
                <c:pt idx="859">
                  <c:v>1948</c:v>
                </c:pt>
                <c:pt idx="860">
                  <c:v>1949</c:v>
                </c:pt>
                <c:pt idx="861">
                  <c:v>1950</c:v>
                </c:pt>
                <c:pt idx="862">
                  <c:v>1952</c:v>
                </c:pt>
                <c:pt idx="863">
                  <c:v>1954</c:v>
                </c:pt>
                <c:pt idx="864">
                  <c:v>1955</c:v>
                </c:pt>
                <c:pt idx="865">
                  <c:v>1957</c:v>
                </c:pt>
                <c:pt idx="866">
                  <c:v>1958</c:v>
                </c:pt>
                <c:pt idx="867">
                  <c:v>1960</c:v>
                </c:pt>
                <c:pt idx="868">
                  <c:v>1961</c:v>
                </c:pt>
                <c:pt idx="869">
                  <c:v>1962</c:v>
                </c:pt>
                <c:pt idx="870">
                  <c:v>1963</c:v>
                </c:pt>
                <c:pt idx="871">
                  <c:v>1964</c:v>
                </c:pt>
                <c:pt idx="872">
                  <c:v>1966</c:v>
                </c:pt>
                <c:pt idx="873">
                  <c:v>1967</c:v>
                </c:pt>
                <c:pt idx="874">
                  <c:v>1968</c:v>
                </c:pt>
                <c:pt idx="875">
                  <c:v>1970</c:v>
                </c:pt>
                <c:pt idx="876">
                  <c:v>1971</c:v>
                </c:pt>
                <c:pt idx="877">
                  <c:v>1972</c:v>
                </c:pt>
                <c:pt idx="878">
                  <c:v>1974</c:v>
                </c:pt>
                <c:pt idx="879">
                  <c:v>1977</c:v>
                </c:pt>
                <c:pt idx="880">
                  <c:v>1980</c:v>
                </c:pt>
                <c:pt idx="881">
                  <c:v>1981</c:v>
                </c:pt>
                <c:pt idx="882">
                  <c:v>1982</c:v>
                </c:pt>
                <c:pt idx="883">
                  <c:v>1984</c:v>
                </c:pt>
                <c:pt idx="884">
                  <c:v>1985</c:v>
                </c:pt>
                <c:pt idx="885">
                  <c:v>1989</c:v>
                </c:pt>
                <c:pt idx="886">
                  <c:v>1990</c:v>
                </c:pt>
                <c:pt idx="887">
                  <c:v>1991</c:v>
                </c:pt>
                <c:pt idx="888">
                  <c:v>1992</c:v>
                </c:pt>
                <c:pt idx="889">
                  <c:v>1994</c:v>
                </c:pt>
                <c:pt idx="890">
                  <c:v>1995</c:v>
                </c:pt>
                <c:pt idx="891">
                  <c:v>1996</c:v>
                </c:pt>
                <c:pt idx="892">
                  <c:v>1997</c:v>
                </c:pt>
                <c:pt idx="893">
                  <c:v>2000</c:v>
                </c:pt>
                <c:pt idx="894">
                  <c:v>2001</c:v>
                </c:pt>
                <c:pt idx="895">
                  <c:v>2005</c:v>
                </c:pt>
                <c:pt idx="896">
                  <c:v>2006</c:v>
                </c:pt>
                <c:pt idx="897">
                  <c:v>2010</c:v>
                </c:pt>
                <c:pt idx="898">
                  <c:v>2013</c:v>
                </c:pt>
                <c:pt idx="899">
                  <c:v>2014</c:v>
                </c:pt>
                <c:pt idx="900">
                  <c:v>2015</c:v>
                </c:pt>
                <c:pt idx="901">
                  <c:v>2019</c:v>
                </c:pt>
                <c:pt idx="902">
                  <c:v>2020</c:v>
                </c:pt>
                <c:pt idx="903">
                  <c:v>2023</c:v>
                </c:pt>
                <c:pt idx="904">
                  <c:v>2025</c:v>
                </c:pt>
                <c:pt idx="905">
                  <c:v>2027</c:v>
                </c:pt>
                <c:pt idx="906">
                  <c:v>2030</c:v>
                </c:pt>
                <c:pt idx="907">
                  <c:v>2035</c:v>
                </c:pt>
                <c:pt idx="908">
                  <c:v>2036</c:v>
                </c:pt>
                <c:pt idx="909">
                  <c:v>2037</c:v>
                </c:pt>
                <c:pt idx="910">
                  <c:v>2041</c:v>
                </c:pt>
                <c:pt idx="911">
                  <c:v>2048</c:v>
                </c:pt>
                <c:pt idx="912">
                  <c:v>2049</c:v>
                </c:pt>
                <c:pt idx="913">
                  <c:v>2050</c:v>
                </c:pt>
                <c:pt idx="914">
                  <c:v>2051</c:v>
                </c:pt>
                <c:pt idx="915">
                  <c:v>2052</c:v>
                </c:pt>
                <c:pt idx="916">
                  <c:v>2053</c:v>
                </c:pt>
                <c:pt idx="917">
                  <c:v>2056</c:v>
                </c:pt>
                <c:pt idx="918">
                  <c:v>2059</c:v>
                </c:pt>
                <c:pt idx="919">
                  <c:v>2063</c:v>
                </c:pt>
                <c:pt idx="920">
                  <c:v>2066</c:v>
                </c:pt>
                <c:pt idx="921">
                  <c:v>2069</c:v>
                </c:pt>
                <c:pt idx="922">
                  <c:v>2071</c:v>
                </c:pt>
                <c:pt idx="923">
                  <c:v>2074</c:v>
                </c:pt>
                <c:pt idx="924">
                  <c:v>2077</c:v>
                </c:pt>
                <c:pt idx="925">
                  <c:v>2085</c:v>
                </c:pt>
                <c:pt idx="926">
                  <c:v>2089</c:v>
                </c:pt>
                <c:pt idx="927">
                  <c:v>2090</c:v>
                </c:pt>
                <c:pt idx="928">
                  <c:v>2091</c:v>
                </c:pt>
                <c:pt idx="929">
                  <c:v>2093</c:v>
                </c:pt>
                <c:pt idx="930">
                  <c:v>2094</c:v>
                </c:pt>
                <c:pt idx="931">
                  <c:v>2097</c:v>
                </c:pt>
                <c:pt idx="932">
                  <c:v>2098</c:v>
                </c:pt>
                <c:pt idx="933">
                  <c:v>2105</c:v>
                </c:pt>
                <c:pt idx="934">
                  <c:v>2106</c:v>
                </c:pt>
                <c:pt idx="935">
                  <c:v>2107</c:v>
                </c:pt>
                <c:pt idx="936">
                  <c:v>2108</c:v>
                </c:pt>
                <c:pt idx="937">
                  <c:v>2109</c:v>
                </c:pt>
                <c:pt idx="938">
                  <c:v>2112</c:v>
                </c:pt>
                <c:pt idx="939">
                  <c:v>2113</c:v>
                </c:pt>
                <c:pt idx="940">
                  <c:v>2114</c:v>
                </c:pt>
                <c:pt idx="941">
                  <c:v>2117</c:v>
                </c:pt>
                <c:pt idx="942">
                  <c:v>2118</c:v>
                </c:pt>
                <c:pt idx="943">
                  <c:v>2122</c:v>
                </c:pt>
                <c:pt idx="944">
                  <c:v>2123</c:v>
                </c:pt>
                <c:pt idx="945">
                  <c:v>2127</c:v>
                </c:pt>
                <c:pt idx="946">
                  <c:v>2129</c:v>
                </c:pt>
                <c:pt idx="947">
                  <c:v>2131</c:v>
                </c:pt>
                <c:pt idx="948">
                  <c:v>2132</c:v>
                </c:pt>
                <c:pt idx="949">
                  <c:v>2134</c:v>
                </c:pt>
                <c:pt idx="950">
                  <c:v>2139</c:v>
                </c:pt>
                <c:pt idx="951">
                  <c:v>2140</c:v>
                </c:pt>
                <c:pt idx="952">
                  <c:v>2141</c:v>
                </c:pt>
                <c:pt idx="953">
                  <c:v>2143</c:v>
                </c:pt>
                <c:pt idx="954">
                  <c:v>2144</c:v>
                </c:pt>
                <c:pt idx="955">
                  <c:v>2145</c:v>
                </c:pt>
                <c:pt idx="956">
                  <c:v>2147</c:v>
                </c:pt>
                <c:pt idx="957">
                  <c:v>2148</c:v>
                </c:pt>
                <c:pt idx="958">
                  <c:v>2150</c:v>
                </c:pt>
                <c:pt idx="959">
                  <c:v>2151</c:v>
                </c:pt>
                <c:pt idx="960">
                  <c:v>2152</c:v>
                </c:pt>
                <c:pt idx="961">
                  <c:v>2153</c:v>
                </c:pt>
                <c:pt idx="962">
                  <c:v>2154</c:v>
                </c:pt>
                <c:pt idx="963">
                  <c:v>2155</c:v>
                </c:pt>
                <c:pt idx="964">
                  <c:v>2159</c:v>
                </c:pt>
                <c:pt idx="965">
                  <c:v>2161</c:v>
                </c:pt>
                <c:pt idx="966">
                  <c:v>2162</c:v>
                </c:pt>
                <c:pt idx="967">
                  <c:v>2164</c:v>
                </c:pt>
                <c:pt idx="968">
                  <c:v>2166</c:v>
                </c:pt>
                <c:pt idx="969">
                  <c:v>2167</c:v>
                </c:pt>
                <c:pt idx="970">
                  <c:v>2170</c:v>
                </c:pt>
                <c:pt idx="971">
                  <c:v>2172</c:v>
                </c:pt>
                <c:pt idx="972">
                  <c:v>2173</c:v>
                </c:pt>
                <c:pt idx="973">
                  <c:v>2177</c:v>
                </c:pt>
                <c:pt idx="974">
                  <c:v>2178</c:v>
                </c:pt>
                <c:pt idx="975">
                  <c:v>2179</c:v>
                </c:pt>
                <c:pt idx="976">
                  <c:v>2180</c:v>
                </c:pt>
                <c:pt idx="977">
                  <c:v>2185</c:v>
                </c:pt>
                <c:pt idx="978">
                  <c:v>2190</c:v>
                </c:pt>
                <c:pt idx="979">
                  <c:v>2193</c:v>
                </c:pt>
                <c:pt idx="980">
                  <c:v>2196</c:v>
                </c:pt>
                <c:pt idx="981">
                  <c:v>2199</c:v>
                </c:pt>
                <c:pt idx="982">
                  <c:v>2200</c:v>
                </c:pt>
                <c:pt idx="983">
                  <c:v>2203</c:v>
                </c:pt>
                <c:pt idx="984">
                  <c:v>2208</c:v>
                </c:pt>
                <c:pt idx="985">
                  <c:v>2212</c:v>
                </c:pt>
                <c:pt idx="986">
                  <c:v>2213</c:v>
                </c:pt>
                <c:pt idx="987">
                  <c:v>2217</c:v>
                </c:pt>
                <c:pt idx="988">
                  <c:v>2219</c:v>
                </c:pt>
                <c:pt idx="989">
                  <c:v>2220</c:v>
                </c:pt>
                <c:pt idx="990">
                  <c:v>2221</c:v>
                </c:pt>
                <c:pt idx="991">
                  <c:v>2227</c:v>
                </c:pt>
                <c:pt idx="992">
                  <c:v>2228</c:v>
                </c:pt>
                <c:pt idx="993">
                  <c:v>2230</c:v>
                </c:pt>
                <c:pt idx="994">
                  <c:v>2233</c:v>
                </c:pt>
                <c:pt idx="995">
                  <c:v>2234</c:v>
                </c:pt>
                <c:pt idx="996">
                  <c:v>2237</c:v>
                </c:pt>
                <c:pt idx="997">
                  <c:v>2240</c:v>
                </c:pt>
                <c:pt idx="998">
                  <c:v>2244</c:v>
                </c:pt>
                <c:pt idx="999">
                  <c:v>2246</c:v>
                </c:pt>
                <c:pt idx="1000">
                  <c:v>2248</c:v>
                </c:pt>
                <c:pt idx="1001">
                  <c:v>2249</c:v>
                </c:pt>
                <c:pt idx="1002">
                  <c:v>2254</c:v>
                </c:pt>
                <c:pt idx="1003">
                  <c:v>2256</c:v>
                </c:pt>
                <c:pt idx="1004">
                  <c:v>2260</c:v>
                </c:pt>
                <c:pt idx="1005">
                  <c:v>2263</c:v>
                </c:pt>
                <c:pt idx="1006">
                  <c:v>2265</c:v>
                </c:pt>
                <c:pt idx="1007">
                  <c:v>2267</c:v>
                </c:pt>
                <c:pt idx="1008">
                  <c:v>2268</c:v>
                </c:pt>
                <c:pt idx="1009">
                  <c:v>2269</c:v>
                </c:pt>
                <c:pt idx="1010">
                  <c:v>2270</c:v>
                </c:pt>
                <c:pt idx="1011">
                  <c:v>2272</c:v>
                </c:pt>
                <c:pt idx="1012">
                  <c:v>2273</c:v>
                </c:pt>
                <c:pt idx="1013">
                  <c:v>2278</c:v>
                </c:pt>
                <c:pt idx="1014">
                  <c:v>2281</c:v>
                </c:pt>
                <c:pt idx="1015">
                  <c:v>2282</c:v>
                </c:pt>
                <c:pt idx="1016">
                  <c:v>2284</c:v>
                </c:pt>
                <c:pt idx="1017">
                  <c:v>2286</c:v>
                </c:pt>
                <c:pt idx="1018">
                  <c:v>2287</c:v>
                </c:pt>
                <c:pt idx="1019">
                  <c:v>2288</c:v>
                </c:pt>
                <c:pt idx="1020">
                  <c:v>2290</c:v>
                </c:pt>
                <c:pt idx="1021">
                  <c:v>2295</c:v>
                </c:pt>
                <c:pt idx="1022">
                  <c:v>2297</c:v>
                </c:pt>
                <c:pt idx="1023">
                  <c:v>2309</c:v>
                </c:pt>
                <c:pt idx="1024">
                  <c:v>2313</c:v>
                </c:pt>
                <c:pt idx="1025">
                  <c:v>2316</c:v>
                </c:pt>
                <c:pt idx="1026">
                  <c:v>2317</c:v>
                </c:pt>
                <c:pt idx="1027">
                  <c:v>2318</c:v>
                </c:pt>
                <c:pt idx="1028">
                  <c:v>2319</c:v>
                </c:pt>
                <c:pt idx="1029">
                  <c:v>2323</c:v>
                </c:pt>
                <c:pt idx="1030">
                  <c:v>2326</c:v>
                </c:pt>
                <c:pt idx="1031">
                  <c:v>2328</c:v>
                </c:pt>
                <c:pt idx="1032">
                  <c:v>2329</c:v>
                </c:pt>
                <c:pt idx="1033">
                  <c:v>2331</c:v>
                </c:pt>
                <c:pt idx="1034">
                  <c:v>2332</c:v>
                </c:pt>
                <c:pt idx="1035">
                  <c:v>2337</c:v>
                </c:pt>
                <c:pt idx="1036">
                  <c:v>2338</c:v>
                </c:pt>
                <c:pt idx="1037">
                  <c:v>2339</c:v>
                </c:pt>
                <c:pt idx="1038">
                  <c:v>2341</c:v>
                </c:pt>
                <c:pt idx="1039">
                  <c:v>2343</c:v>
                </c:pt>
                <c:pt idx="1040">
                  <c:v>2344</c:v>
                </c:pt>
                <c:pt idx="1041">
                  <c:v>2347</c:v>
                </c:pt>
                <c:pt idx="1042">
                  <c:v>2349</c:v>
                </c:pt>
                <c:pt idx="1043">
                  <c:v>2350</c:v>
                </c:pt>
                <c:pt idx="1044">
                  <c:v>2352</c:v>
                </c:pt>
                <c:pt idx="1045">
                  <c:v>2354</c:v>
                </c:pt>
                <c:pt idx="1046">
                  <c:v>2355</c:v>
                </c:pt>
                <c:pt idx="1047">
                  <c:v>2356</c:v>
                </c:pt>
                <c:pt idx="1048">
                  <c:v>2357</c:v>
                </c:pt>
                <c:pt idx="1049">
                  <c:v>2361</c:v>
                </c:pt>
                <c:pt idx="1050">
                  <c:v>2365</c:v>
                </c:pt>
                <c:pt idx="1051">
                  <c:v>2369</c:v>
                </c:pt>
                <c:pt idx="1052">
                  <c:v>2372</c:v>
                </c:pt>
                <c:pt idx="1053">
                  <c:v>2376</c:v>
                </c:pt>
                <c:pt idx="1054">
                  <c:v>2378</c:v>
                </c:pt>
                <c:pt idx="1055">
                  <c:v>2380</c:v>
                </c:pt>
                <c:pt idx="1056">
                  <c:v>2381</c:v>
                </c:pt>
                <c:pt idx="1057">
                  <c:v>2382</c:v>
                </c:pt>
                <c:pt idx="1058">
                  <c:v>2383</c:v>
                </c:pt>
                <c:pt idx="1059">
                  <c:v>2384</c:v>
                </c:pt>
                <c:pt idx="1060">
                  <c:v>2386</c:v>
                </c:pt>
                <c:pt idx="1061">
                  <c:v>2391</c:v>
                </c:pt>
                <c:pt idx="1062">
                  <c:v>2392</c:v>
                </c:pt>
                <c:pt idx="1063">
                  <c:v>2393</c:v>
                </c:pt>
                <c:pt idx="1064">
                  <c:v>2396</c:v>
                </c:pt>
                <c:pt idx="1065">
                  <c:v>2397</c:v>
                </c:pt>
                <c:pt idx="1066">
                  <c:v>2398</c:v>
                </c:pt>
                <c:pt idx="1067">
                  <c:v>2401</c:v>
                </c:pt>
                <c:pt idx="1068">
                  <c:v>2403</c:v>
                </c:pt>
                <c:pt idx="1069">
                  <c:v>2410</c:v>
                </c:pt>
                <c:pt idx="1070">
                  <c:v>2411</c:v>
                </c:pt>
                <c:pt idx="1071">
                  <c:v>2415</c:v>
                </c:pt>
                <c:pt idx="1072">
                  <c:v>2417</c:v>
                </c:pt>
                <c:pt idx="1073">
                  <c:v>2418</c:v>
                </c:pt>
                <c:pt idx="1074">
                  <c:v>2419</c:v>
                </c:pt>
                <c:pt idx="1075">
                  <c:v>2422</c:v>
                </c:pt>
                <c:pt idx="1076">
                  <c:v>2424</c:v>
                </c:pt>
                <c:pt idx="1077">
                  <c:v>2426</c:v>
                </c:pt>
                <c:pt idx="1078">
                  <c:v>2427</c:v>
                </c:pt>
                <c:pt idx="1079">
                  <c:v>2428</c:v>
                </c:pt>
                <c:pt idx="1080">
                  <c:v>2433</c:v>
                </c:pt>
                <c:pt idx="1081">
                  <c:v>2434</c:v>
                </c:pt>
                <c:pt idx="1082">
                  <c:v>2436</c:v>
                </c:pt>
                <c:pt idx="1083">
                  <c:v>2439</c:v>
                </c:pt>
                <c:pt idx="1084">
                  <c:v>2443</c:v>
                </c:pt>
                <c:pt idx="1085">
                  <c:v>2444</c:v>
                </c:pt>
                <c:pt idx="1086">
                  <c:v>2445</c:v>
                </c:pt>
                <c:pt idx="1087">
                  <c:v>2449</c:v>
                </c:pt>
                <c:pt idx="1088">
                  <c:v>2450</c:v>
                </c:pt>
                <c:pt idx="1089">
                  <c:v>2455</c:v>
                </c:pt>
                <c:pt idx="1090">
                  <c:v>2456</c:v>
                </c:pt>
                <c:pt idx="1091">
                  <c:v>2459</c:v>
                </c:pt>
                <c:pt idx="1092">
                  <c:v>2462</c:v>
                </c:pt>
                <c:pt idx="1093">
                  <c:v>2463</c:v>
                </c:pt>
                <c:pt idx="1094">
                  <c:v>2470</c:v>
                </c:pt>
                <c:pt idx="1095">
                  <c:v>2471</c:v>
                </c:pt>
                <c:pt idx="1096">
                  <c:v>2474</c:v>
                </c:pt>
                <c:pt idx="1097">
                  <c:v>2476</c:v>
                </c:pt>
                <c:pt idx="1098">
                  <c:v>2477</c:v>
                </c:pt>
                <c:pt idx="1099">
                  <c:v>2480</c:v>
                </c:pt>
                <c:pt idx="1100">
                  <c:v>2481</c:v>
                </c:pt>
                <c:pt idx="1101">
                  <c:v>2483</c:v>
                </c:pt>
                <c:pt idx="1102">
                  <c:v>2484</c:v>
                </c:pt>
                <c:pt idx="1103">
                  <c:v>2486</c:v>
                </c:pt>
                <c:pt idx="1104">
                  <c:v>2487</c:v>
                </c:pt>
                <c:pt idx="1105">
                  <c:v>2488</c:v>
                </c:pt>
                <c:pt idx="1106">
                  <c:v>2489</c:v>
                </c:pt>
                <c:pt idx="1107">
                  <c:v>2492</c:v>
                </c:pt>
                <c:pt idx="1108">
                  <c:v>2493</c:v>
                </c:pt>
                <c:pt idx="1109">
                  <c:v>2494</c:v>
                </c:pt>
                <c:pt idx="1110">
                  <c:v>2495</c:v>
                </c:pt>
                <c:pt idx="1111">
                  <c:v>2497</c:v>
                </c:pt>
                <c:pt idx="1112">
                  <c:v>2499</c:v>
                </c:pt>
                <c:pt idx="1113">
                  <c:v>2502</c:v>
                </c:pt>
                <c:pt idx="1114">
                  <c:v>2505</c:v>
                </c:pt>
                <c:pt idx="1115">
                  <c:v>2507</c:v>
                </c:pt>
                <c:pt idx="1116">
                  <c:v>2510</c:v>
                </c:pt>
                <c:pt idx="1117">
                  <c:v>2511</c:v>
                </c:pt>
                <c:pt idx="1118">
                  <c:v>2512</c:v>
                </c:pt>
                <c:pt idx="1119">
                  <c:v>2513</c:v>
                </c:pt>
                <c:pt idx="1120">
                  <c:v>2514</c:v>
                </c:pt>
                <c:pt idx="1121">
                  <c:v>2515</c:v>
                </c:pt>
                <c:pt idx="1122">
                  <c:v>2517</c:v>
                </c:pt>
                <c:pt idx="1123">
                  <c:v>2523</c:v>
                </c:pt>
                <c:pt idx="1124">
                  <c:v>2525</c:v>
                </c:pt>
                <c:pt idx="1125">
                  <c:v>2526</c:v>
                </c:pt>
                <c:pt idx="1126">
                  <c:v>2528</c:v>
                </c:pt>
                <c:pt idx="1127">
                  <c:v>2529</c:v>
                </c:pt>
                <c:pt idx="1128">
                  <c:v>2531</c:v>
                </c:pt>
                <c:pt idx="1129">
                  <c:v>2533</c:v>
                </c:pt>
                <c:pt idx="1130">
                  <c:v>2535</c:v>
                </c:pt>
                <c:pt idx="1131">
                  <c:v>2537</c:v>
                </c:pt>
                <c:pt idx="1132">
                  <c:v>2539</c:v>
                </c:pt>
                <c:pt idx="1133">
                  <c:v>2540</c:v>
                </c:pt>
                <c:pt idx="1134">
                  <c:v>2541</c:v>
                </c:pt>
                <c:pt idx="1135">
                  <c:v>2543</c:v>
                </c:pt>
                <c:pt idx="1136">
                  <c:v>2544</c:v>
                </c:pt>
                <c:pt idx="1137">
                  <c:v>2546</c:v>
                </c:pt>
                <c:pt idx="1138">
                  <c:v>2549</c:v>
                </c:pt>
                <c:pt idx="1139">
                  <c:v>2555</c:v>
                </c:pt>
                <c:pt idx="1140">
                  <c:v>2559</c:v>
                </c:pt>
                <c:pt idx="1141">
                  <c:v>2561</c:v>
                </c:pt>
                <c:pt idx="1142">
                  <c:v>2563</c:v>
                </c:pt>
                <c:pt idx="1143">
                  <c:v>2565</c:v>
                </c:pt>
                <c:pt idx="1144">
                  <c:v>2567</c:v>
                </c:pt>
                <c:pt idx="1145">
                  <c:v>2568</c:v>
                </c:pt>
                <c:pt idx="1146">
                  <c:v>2569</c:v>
                </c:pt>
                <c:pt idx="1147">
                  <c:v>2571</c:v>
                </c:pt>
                <c:pt idx="1148">
                  <c:v>2575</c:v>
                </c:pt>
              </c:numCache>
            </c:numRef>
          </c:cat>
          <c:val>
            <c:numRef>
              <c:f>CorrQ2!$B$2:$B$500</c:f>
              <c:numCache>
                <c:formatCode>General</c:formatCode>
                <c:ptCount val="499"/>
                <c:pt idx="0">
                  <c:v>1.0125E-2</c:v>
                </c:pt>
                <c:pt idx="1">
                  <c:v>2.885625E-2</c:v>
                </c:pt>
                <c:pt idx="2">
                  <c:v>5.4826874999999997E-2</c:v>
                </c:pt>
                <c:pt idx="3">
                  <c:v>5.2085531249999997E-2</c:v>
                </c:pt>
                <c:pt idx="4">
                  <c:v>4.9481254687499997E-2</c:v>
                </c:pt>
                <c:pt idx="5">
                  <c:v>8.9977755234374998E-2</c:v>
                </c:pt>
                <c:pt idx="6">
                  <c:v>8.5478867472656206E-2</c:v>
                </c:pt>
                <c:pt idx="7">
                  <c:v>8.1204924099023398E-2</c:v>
                </c:pt>
                <c:pt idx="8">
                  <c:v>7.71446778940722E-2</c:v>
                </c:pt>
                <c:pt idx="9">
                  <c:v>0.114109479116556</c:v>
                </c:pt>
                <c:pt idx="10">
                  <c:v>0.155019470514241</c:v>
                </c:pt>
                <c:pt idx="11">
                  <c:v>0.14726849698852901</c:v>
                </c:pt>
                <c:pt idx="12">
                  <c:v>0.19870323474044299</c:v>
                </c:pt>
                <c:pt idx="13">
                  <c:v>0.18876807300342099</c:v>
                </c:pt>
                <c:pt idx="14">
                  <c:v>0.23518792382457501</c:v>
                </c:pt>
                <c:pt idx="15">
                  <c:v>0.28321100124792198</c:v>
                </c:pt>
                <c:pt idx="16">
                  <c:v>0.32584380111929301</c:v>
                </c:pt>
                <c:pt idx="17">
                  <c:v>0.36350529350047001</c:v>
                </c:pt>
                <c:pt idx="18">
                  <c:v>0.39658602714067198</c:v>
                </c:pt>
                <c:pt idx="19">
                  <c:v>0.376756725783638</c:v>
                </c:pt>
                <c:pt idx="20">
                  <c:v>0.35791888949447498</c:v>
                </c:pt>
                <c:pt idx="21">
                  <c:v>0.34002294501975</c:v>
                </c:pt>
                <c:pt idx="22">
                  <c:v>0.43647923294082602</c:v>
                </c:pt>
                <c:pt idx="23">
                  <c:v>0.41465527129378499</c:v>
                </c:pt>
                <c:pt idx="24">
                  <c:v>0.44938632115324201</c:v>
                </c:pt>
                <c:pt idx="25">
                  <c:v>0.485366728782818</c:v>
                </c:pt>
                <c:pt idx="26">
                  <c:v>0.52209677573413704</c:v>
                </c:pt>
                <c:pt idx="27">
                  <c:v>0.55394040116836796</c:v>
                </c:pt>
                <c:pt idx="28">
                  <c:v>0.52624338110994995</c:v>
                </c:pt>
                <c:pt idx="29">
                  <c:v>0.49993121205445301</c:v>
                </c:pt>
                <c:pt idx="30">
                  <c:v>0.47493465145173003</c:v>
                </c:pt>
                <c:pt idx="31">
                  <c:v>0.506238959889033</c:v>
                </c:pt>
                <c:pt idx="32">
                  <c:v>0.53322550085397802</c:v>
                </c:pt>
                <c:pt idx="33">
                  <c:v>0.56144537891591095</c:v>
                </c:pt>
                <c:pt idx="34">
                  <c:v>0.59044791458306101</c:v>
                </c:pt>
                <c:pt idx="35">
                  <c:v>0.61983740694157197</c:v>
                </c:pt>
                <c:pt idx="36">
                  <c:v>0.649268112797875</c:v>
                </c:pt>
                <c:pt idx="37">
                  <c:v>0.67843962294528504</c:v>
                </c:pt>
                <c:pt idx="38">
                  <c:v>0.64451764179802096</c:v>
                </c:pt>
                <c:pt idx="39">
                  <c:v>0.67084492970606202</c:v>
                </c:pt>
                <c:pt idx="40">
                  <c:v>0.637302683220758</c:v>
                </c:pt>
                <c:pt idx="41">
                  <c:v>0.60543754905972003</c:v>
                </c:pt>
                <c:pt idx="42">
                  <c:v>0.630791183104777</c:v>
                </c:pt>
                <c:pt idx="43">
                  <c:v>0.59925162394953901</c:v>
                </c:pt>
                <c:pt idx="44">
                  <c:v>0.56928904275206005</c:v>
                </c:pt>
                <c:pt idx="45">
                  <c:v>0.54082459061445898</c:v>
                </c:pt>
                <c:pt idx="46">
                  <c:v>0.51378336108373501</c:v>
                </c:pt>
                <c:pt idx="47">
                  <c:v>0.54878092915275101</c:v>
                </c:pt>
                <c:pt idx="48">
                  <c:v>0.57899428201215297</c:v>
                </c:pt>
                <c:pt idx="49">
                  <c:v>0.55004456791154499</c:v>
                </c:pt>
                <c:pt idx="50">
                  <c:v>0.52254233951596796</c:v>
                </c:pt>
                <c:pt idx="51">
                  <c:v>0.49641522254016801</c:v>
                </c:pt>
                <c:pt idx="52">
                  <c:v>0.52999391072873703</c:v>
                </c:pt>
                <c:pt idx="53">
                  <c:v>0.50349421519229698</c:v>
                </c:pt>
                <c:pt idx="54">
                  <c:v>0.58995267075595503</c:v>
                </c:pt>
                <c:pt idx="55">
                  <c:v>0.61707681936081804</c:v>
                </c:pt>
                <c:pt idx="56">
                  <c:v>0.58622297839277504</c:v>
                </c:pt>
                <c:pt idx="57">
                  <c:v>0.556911829473136</c:v>
                </c:pt>
                <c:pt idx="58">
                  <c:v>0.58285693103500602</c:v>
                </c:pt>
                <c:pt idx="59">
                  <c:v>0.55371408448325299</c:v>
                </c:pt>
                <c:pt idx="60">
                  <c:v>0.58024152692855602</c:v>
                </c:pt>
                <c:pt idx="61">
                  <c:v>0.60568832878955003</c:v>
                </c:pt>
                <c:pt idx="62">
                  <c:v>0.57540391235007604</c:v>
                </c:pt>
                <c:pt idx="63">
                  <c:v>0.59836965102962103</c:v>
                </c:pt>
                <c:pt idx="64">
                  <c:v>0.617600306060339</c:v>
                </c:pt>
                <c:pt idx="65">
                  <c:v>0.63341197146041095</c:v>
                </c:pt>
                <c:pt idx="66">
                  <c:v>0.60174137288739205</c:v>
                </c:pt>
                <c:pt idx="67">
                  <c:v>0.61601140091095596</c:v>
                </c:pt>
                <c:pt idx="68">
                  <c:v>0.63015864212780304</c:v>
                </c:pt>
                <c:pt idx="69">
                  <c:v>0.59865071002141301</c:v>
                </c:pt>
                <c:pt idx="70">
                  <c:v>0.614086736176084</c:v>
                </c:pt>
                <c:pt idx="71">
                  <c:v>0.62648253294023304</c:v>
                </c:pt>
                <c:pt idx="72">
                  <c:v>0.63610353318752999</c:v>
                </c:pt>
                <c:pt idx="73">
                  <c:v>0.64319622707774404</c:v>
                </c:pt>
                <c:pt idx="74">
                  <c:v>0.61103641572385903</c:v>
                </c:pt>
                <c:pt idx="75">
                  <c:v>0.58048459493766502</c:v>
                </c:pt>
                <c:pt idx="76">
                  <c:v>0.59094807612153399</c:v>
                </c:pt>
                <c:pt idx="77">
                  <c:v>0.56140067231545698</c:v>
                </c:pt>
                <c:pt idx="78">
                  <c:v>0.533330638699688</c:v>
                </c:pt>
                <c:pt idx="79">
                  <c:v>0.54658542936213195</c:v>
                </c:pt>
                <c:pt idx="80">
                  <c:v>0.51925615789402702</c:v>
                </c:pt>
                <c:pt idx="81">
                  <c:v>0.53121860646687902</c:v>
                </c:pt>
                <c:pt idx="82">
                  <c:v>0.50465767614353696</c:v>
                </c:pt>
                <c:pt idx="83">
                  <c:v>0.51545378598053304</c:v>
                </c:pt>
                <c:pt idx="84">
                  <c:v>0.489681096681508</c:v>
                </c:pt>
                <c:pt idx="85">
                  <c:v>0.46519704184743199</c:v>
                </c:pt>
                <c:pt idx="86">
                  <c:v>0.48062554855449902</c:v>
                </c:pt>
                <c:pt idx="87">
                  <c:v>0.45659427112677498</c:v>
                </c:pt>
                <c:pt idx="88">
                  <c:v>0.43376455757044102</c:v>
                </c:pt>
                <c:pt idx="89">
                  <c:v>0.45089482716205898</c:v>
                </c:pt>
                <c:pt idx="90">
                  <c:v>0.46718898718073998</c:v>
                </c:pt>
                <c:pt idx="91">
                  <c:v>0.44382953782169898</c:v>
                </c:pt>
                <c:pt idx="92">
                  <c:v>0.42163806093061801</c:v>
                </c:pt>
                <c:pt idx="93">
                  <c:v>0.43745311419202398</c:v>
                </c:pt>
                <c:pt idx="94">
                  <c:v>0.45249582931610599</c:v>
                </c:pt>
                <c:pt idx="95">
                  <c:v>0.46671073936637603</c:v>
                </c:pt>
                <c:pt idx="96">
                  <c:v>0.478372918838324</c:v>
                </c:pt>
                <c:pt idx="97">
                  <c:v>0.48938369777753998</c:v>
                </c:pt>
                <c:pt idx="98">
                  <c:v>0.499694981075471</c:v>
                </c:pt>
                <c:pt idx="99">
                  <c:v>0.47471023202169199</c:v>
                </c:pt>
                <c:pt idx="100">
                  <c:v>0.486975560901449</c:v>
                </c:pt>
                <c:pt idx="101">
                  <c:v>0.46262678285637499</c:v>
                </c:pt>
                <c:pt idx="102">
                  <c:v>0.47506591120743702</c:v>
                </c:pt>
                <c:pt idx="103">
                  <c:v>0.48640574535146103</c:v>
                </c:pt>
                <c:pt idx="104">
                  <c:v>0.46208545808389001</c:v>
                </c:pt>
                <c:pt idx="105">
                  <c:v>0.43898118517969897</c:v>
                </c:pt>
                <c:pt idx="106">
                  <c:v>0.45160672544585601</c:v>
                </c:pt>
                <c:pt idx="107">
                  <c:v>0.429026389173564</c:v>
                </c:pt>
                <c:pt idx="108">
                  <c:v>0.40757506971488699</c:v>
                </c:pt>
                <c:pt idx="109">
                  <c:v>0.38719631622914302</c:v>
                </c:pt>
                <c:pt idx="110">
                  <c:v>0.36783650041768101</c:v>
                </c:pt>
                <c:pt idx="111">
                  <c:v>0.384580468927474</c:v>
                </c:pt>
                <c:pt idx="112">
                  <c:v>0.36535144548110299</c:v>
                </c:pt>
                <c:pt idx="113">
                  <c:v>0.38046287706119097</c:v>
                </c:pt>
                <c:pt idx="114">
                  <c:v>0.361439733208129</c:v>
                </c:pt>
                <c:pt idx="115">
                  <c:v>0.37613762400074002</c:v>
                </c:pt>
                <c:pt idx="116">
                  <c:v>0.35733074280069799</c:v>
                </c:pt>
                <c:pt idx="117">
                  <c:v>0.37059558924101998</c:v>
                </c:pt>
                <c:pt idx="118">
                  <c:v>0.35206580977897001</c:v>
                </c:pt>
                <c:pt idx="119">
                  <c:v>0.33446251929002102</c:v>
                </c:pt>
                <c:pt idx="120">
                  <c:v>0.31773939332552398</c:v>
                </c:pt>
                <c:pt idx="121">
                  <c:v>0.30185242365924803</c:v>
                </c:pt>
                <c:pt idx="122">
                  <c:v>0.28675980247628202</c:v>
                </c:pt>
                <c:pt idx="123">
                  <c:v>0.27242181235246898</c:v>
                </c:pt>
                <c:pt idx="124">
                  <c:v>0.25880072173484298</c:v>
                </c:pt>
                <c:pt idx="125">
                  <c:v>0.27739882362333601</c:v>
                </c:pt>
                <c:pt idx="126">
                  <c:v>0.26352888244216599</c:v>
                </c:pt>
                <c:pt idx="127">
                  <c:v>0.25035243832005699</c:v>
                </c:pt>
                <c:pt idx="128">
                  <c:v>0.26779604748052299</c:v>
                </c:pt>
                <c:pt idx="129">
                  <c:v>0.25440624510650101</c:v>
                </c:pt>
                <c:pt idx="130">
                  <c:v>0.270149102373821</c:v>
                </c:pt>
                <c:pt idx="131">
                  <c:v>0.284590324724938</c:v>
                </c:pt>
                <c:pt idx="132">
                  <c:v>0.29691205208501897</c:v>
                </c:pt>
                <c:pt idx="133">
                  <c:v>0.30815336399940901</c:v>
                </c:pt>
                <c:pt idx="134">
                  <c:v>0.317528264592148</c:v>
                </c:pt>
                <c:pt idx="135">
                  <c:v>0.30165185136253497</c:v>
                </c:pt>
                <c:pt idx="136">
                  <c:v>0.31011269914748102</c:v>
                </c:pt>
                <c:pt idx="137">
                  <c:v>0.31779340397255801</c:v>
                </c:pt>
                <c:pt idx="138">
                  <c:v>0.32470982444193103</c:v>
                </c:pt>
                <c:pt idx="139">
                  <c:v>0.33014011935443899</c:v>
                </c:pt>
                <c:pt idx="140">
                  <c:v>0.33495572469553198</c:v>
                </c:pt>
                <c:pt idx="141">
                  <c:v>0.33916752796102401</c:v>
                </c:pt>
                <c:pt idx="142">
                  <c:v>0.32220915156297197</c:v>
                </c:pt>
                <c:pt idx="143">
                  <c:v>0.30609869398482198</c:v>
                </c:pt>
                <c:pt idx="144">
                  <c:v>0.29079375928558399</c:v>
                </c:pt>
                <c:pt idx="145">
                  <c:v>0.29616568134656501</c:v>
                </c:pt>
                <c:pt idx="146">
                  <c:v>0.28135739727922898</c:v>
                </c:pt>
                <c:pt idx="147">
                  <c:v>0.26728952741527201</c:v>
                </c:pt>
                <c:pt idx="148">
                  <c:v>0.27284108056850398</c:v>
                </c:pt>
                <c:pt idx="149">
                  <c:v>0.25919902654007299</c:v>
                </c:pt>
                <c:pt idx="150">
                  <c:v>0.24623907521306801</c:v>
                </c:pt>
                <c:pt idx="151">
                  <c:v>0.25189734950021803</c:v>
                </c:pt>
                <c:pt idx="152">
                  <c:v>0.239302482025195</c:v>
                </c:pt>
                <c:pt idx="153">
                  <c:v>0.227337357923943</c:v>
                </c:pt>
                <c:pt idx="154">
                  <c:v>0.21597049002774299</c:v>
                </c:pt>
                <c:pt idx="155">
                  <c:v>0.222911635490817</c:v>
                </c:pt>
                <c:pt idx="156">
                  <c:v>0.21176605371627399</c:v>
                </c:pt>
                <c:pt idx="157">
                  <c:v>0.21803043749669301</c:v>
                </c:pt>
                <c:pt idx="158">
                  <c:v>0.22313896776478201</c:v>
                </c:pt>
                <c:pt idx="159">
                  <c:v>0.21198201937653399</c:v>
                </c:pt>
                <c:pt idx="160">
                  <c:v>0.217227023596578</c:v>
                </c:pt>
                <c:pt idx="161">
                  <c:v>0.22202040021663499</c:v>
                </c:pt>
                <c:pt idx="162">
                  <c:v>0.21091938020579401</c:v>
                </c:pt>
                <c:pt idx="163">
                  <c:v>0.200373411195514</c:v>
                </c:pt>
                <c:pt idx="164">
                  <c:v>0.205799418522531</c:v>
                </c:pt>
                <c:pt idx="165">
                  <c:v>0.21018189158886</c:v>
                </c:pt>
                <c:pt idx="166">
                  <c:v>0.21361161880226101</c:v>
                </c:pt>
                <c:pt idx="167">
                  <c:v>0.202931037862143</c:v>
                </c:pt>
                <c:pt idx="168">
                  <c:v>0.19278448596904199</c:v>
                </c:pt>
                <c:pt idx="169">
                  <c:v>0.19693119452685401</c:v>
                </c:pt>
                <c:pt idx="170">
                  <c:v>0.20018127101397401</c:v>
                </c:pt>
                <c:pt idx="171">
                  <c:v>0.20261401186606001</c:v>
                </c:pt>
                <c:pt idx="172">
                  <c:v>0.19248331127275201</c:v>
                </c:pt>
                <c:pt idx="173">
                  <c:v>0.195195709437186</c:v>
                </c:pt>
                <c:pt idx="174">
                  <c:v>0.19715565950698899</c:v>
                </c:pt>
                <c:pt idx="175">
                  <c:v>0.18729787653164401</c:v>
                </c:pt>
                <c:pt idx="176">
                  <c:v>0.18906673146963701</c:v>
                </c:pt>
                <c:pt idx="177">
                  <c:v>0.179613394896151</c:v>
                </c:pt>
                <c:pt idx="178">
                  <c:v>0.181700793545857</c:v>
                </c:pt>
                <c:pt idx="179">
                  <c:v>0.17261575386855499</c:v>
                </c:pt>
                <c:pt idx="180">
                  <c:v>0.163984966175135</c:v>
                </c:pt>
                <c:pt idx="181">
                  <c:v>0.16676683955589</c:v>
                </c:pt>
                <c:pt idx="182">
                  <c:v>0.16930369706214701</c:v>
                </c:pt>
                <c:pt idx="183">
                  <c:v>0.17159092890393801</c:v>
                </c:pt>
                <c:pt idx="184">
                  <c:v>0.16301138245874799</c:v>
                </c:pt>
                <c:pt idx="185">
                  <c:v>0.15486081333580101</c:v>
                </c:pt>
                <c:pt idx="186">
                  <c:v>0.167436552922126</c:v>
                </c:pt>
                <c:pt idx="187">
                  <c:v>0.159064725276024</c:v>
                </c:pt>
                <c:pt idx="188">
                  <c:v>0.15111148901222199</c:v>
                </c:pt>
                <c:pt idx="189">
                  <c:v>0.14355591456161601</c:v>
                </c:pt>
                <c:pt idx="190">
                  <c:v>0.13637811883353301</c:v>
                </c:pt>
                <c:pt idx="191">
                  <c:v>0.12955921289184799</c:v>
                </c:pt>
                <c:pt idx="192">
                  <c:v>0.12308125224726001</c:v>
                </c:pt>
                <c:pt idx="193">
                  <c:v>0.116927189634893</c:v>
                </c:pt>
                <c:pt idx="194">
                  <c:v>0.11108083015315599</c:v>
                </c:pt>
                <c:pt idx="195">
                  <c:v>0.11586644104234201</c:v>
                </c:pt>
                <c:pt idx="196">
                  <c:v>0.11007311899022899</c:v>
                </c:pt>
                <c:pt idx="197">
                  <c:v>0.114392132817727</c:v>
                </c:pt>
                <c:pt idx="198">
                  <c:v>0.108672526176846</c:v>
                </c:pt>
                <c:pt idx="199">
                  <c:v>0.103238899868003</c:v>
                </c:pt>
                <c:pt idx="200">
                  <c:v>9.8076954874599595E-2</c:v>
                </c:pt>
                <c:pt idx="201">
                  <c:v>0.10284753196737</c:v>
                </c:pt>
                <c:pt idx="202">
                  <c:v>0.107531059999459</c:v>
                </c:pt>
                <c:pt idx="203">
                  <c:v>0.111783100467548</c:v>
                </c:pt>
                <c:pt idx="204">
                  <c:v>0.115341109238841</c:v>
                </c:pt>
                <c:pt idx="205">
                  <c:v>0.109574053776896</c:v>
                </c:pt>
                <c:pt idx="206">
                  <c:v>0.104095351088048</c:v>
                </c:pt>
                <c:pt idx="207">
                  <c:v>9.8890583533645299E-2</c:v>
                </c:pt>
                <c:pt idx="208">
                  <c:v>9.3946054356962294E-2</c:v>
                </c:pt>
                <c:pt idx="209">
                  <c:v>9.8217842109718803E-2</c:v>
                </c:pt>
                <c:pt idx="210">
                  <c:v>0.102092906573702</c:v>
                </c:pt>
                <c:pt idx="211">
                  <c:v>9.6988261245016305E-2</c:v>
                </c:pt>
                <c:pt idx="212">
                  <c:v>9.2138848182770502E-2</c:v>
                </c:pt>
                <c:pt idx="213">
                  <c:v>9.6130619105878098E-2</c:v>
                </c:pt>
                <c:pt idx="214">
                  <c:v>9.1324088150585597E-2</c:v>
                </c:pt>
                <c:pt idx="215">
                  <c:v>9.51661132704089E-2</c:v>
                </c:pt>
                <c:pt idx="216">
                  <c:v>9.8395625657872104E-2</c:v>
                </c:pt>
                <c:pt idx="217">
                  <c:v>9.3475844374978495E-2</c:v>
                </c:pt>
                <c:pt idx="218">
                  <c:v>8.8802052156225303E-2</c:v>
                </c:pt>
                <c:pt idx="219">
                  <c:v>8.4361949548423298E-2</c:v>
                </c:pt>
                <c:pt idx="220">
                  <c:v>8.77322792194377E-2</c:v>
                </c:pt>
                <c:pt idx="221">
                  <c:v>8.3345665258462903E-2</c:v>
                </c:pt>
                <c:pt idx="222">
                  <c:v>7.9178381995532704E-2</c:v>
                </c:pt>
                <c:pt idx="223">
                  <c:v>8.2428468686771297E-2</c:v>
                </c:pt>
                <c:pt idx="224">
                  <c:v>8.5155600753893099E-2</c:v>
                </c:pt>
                <c:pt idx="225">
                  <c:v>9.3584769782665903E-2</c:v>
                </c:pt>
                <c:pt idx="226">
                  <c:v>8.8905531293533999E-2</c:v>
                </c:pt>
                <c:pt idx="227">
                  <c:v>8.4460254728853101E-2</c:v>
                </c:pt>
                <c:pt idx="228">
                  <c:v>8.6757906879213906E-2</c:v>
                </c:pt>
                <c:pt idx="229">
                  <c:v>8.8809678215653706E-2</c:v>
                </c:pt>
                <c:pt idx="230">
                  <c:v>9.0800680059018604E-2</c:v>
                </c:pt>
                <c:pt idx="231">
                  <c:v>8.6260646056075502E-2</c:v>
                </c:pt>
                <c:pt idx="232">
                  <c:v>9.4029159278477395E-2</c:v>
                </c:pt>
                <c:pt idx="233">
                  <c:v>8.9327701314559194E-2</c:v>
                </c:pt>
                <c:pt idx="234">
                  <c:v>8.4861316248833404E-2</c:v>
                </c:pt>
                <c:pt idx="235">
                  <c:v>8.6291302792218902E-2</c:v>
                </c:pt>
                <c:pt idx="236">
                  <c:v>8.7524994648006699E-2</c:v>
                </c:pt>
                <c:pt idx="237">
                  <c:v>9.3577805394090705E-2</c:v>
                </c:pt>
                <c:pt idx="238">
                  <c:v>9.3799220640605002E-2</c:v>
                </c:pt>
                <c:pt idx="239">
                  <c:v>9.3907918523740294E-2</c:v>
                </c:pt>
                <c:pt idx="240">
                  <c:v>8.9212522597548999E-2</c:v>
                </c:pt>
                <c:pt idx="241">
                  <c:v>8.4751896467679402E-2</c:v>
                </c:pt>
                <c:pt idx="242">
                  <c:v>8.0514301644285496E-2</c:v>
                </c:pt>
                <c:pt idx="243">
                  <c:v>7.6488586562078298E-2</c:v>
                </c:pt>
                <c:pt idx="244">
                  <c:v>7.7222883203390297E-2</c:v>
                </c:pt>
                <c:pt idx="245">
                  <c:v>7.7692528714166501E-2</c:v>
                </c:pt>
                <c:pt idx="246">
                  <c:v>7.3807902278446094E-2</c:v>
                </c:pt>
                <c:pt idx="247">
                  <c:v>7.4231757351924402E-2</c:v>
                </c:pt>
                <c:pt idx="248">
                  <c:v>7.4694297632362294E-2</c:v>
                </c:pt>
                <c:pt idx="249">
                  <c:v>7.8931850544179796E-2</c:v>
                </c:pt>
                <c:pt idx="250">
                  <c:v>7.8674987085477696E-2</c:v>
                </c:pt>
                <c:pt idx="251">
                  <c:v>7.47412377312031E-2</c:v>
                </c:pt>
                <c:pt idx="252">
                  <c:v>7.4626193141369798E-2</c:v>
                </c:pt>
                <c:pt idx="253">
                  <c:v>7.4335799916198597E-2</c:v>
                </c:pt>
                <c:pt idx="254">
                  <c:v>7.3887880530690994E-2</c:v>
                </c:pt>
                <c:pt idx="255">
                  <c:v>7.3409849531515095E-2</c:v>
                </c:pt>
                <c:pt idx="256">
                  <c:v>7.2794901930933506E-2</c:v>
                </c:pt>
                <c:pt idx="257">
                  <c:v>7.21633136167696E-2</c:v>
                </c:pt>
                <c:pt idx="258">
                  <c:v>6.8555147935938907E-2</c:v>
                </c:pt>
                <c:pt idx="259">
                  <c:v>6.7985139482402701E-2</c:v>
                </c:pt>
                <c:pt idx="260">
                  <c:v>6.4585882508282497E-2</c:v>
                </c:pt>
                <c:pt idx="261">
                  <c:v>6.4171569571655596E-2</c:v>
                </c:pt>
                <c:pt idx="262">
                  <c:v>6.0962991093077699E-2</c:v>
                </c:pt>
                <c:pt idx="263">
                  <c:v>5.7914841538419602E-2</c:v>
                </c:pt>
                <c:pt idx="264">
                  <c:v>5.5019099461503601E-2</c:v>
                </c:pt>
                <c:pt idx="265">
                  <c:v>5.2268144488422701E-2</c:v>
                </c:pt>
                <c:pt idx="266">
                  <c:v>4.9654737264006599E-2</c:v>
                </c:pt>
                <c:pt idx="267">
                  <c:v>4.7172000400806199E-2</c:v>
                </c:pt>
                <c:pt idx="268">
                  <c:v>4.4813400380760898E-2</c:v>
                </c:pt>
                <c:pt idx="269">
                  <c:v>4.5342076199133802E-2</c:v>
                </c:pt>
                <c:pt idx="270">
                  <c:v>4.5796208957355498E-2</c:v>
                </c:pt>
                <c:pt idx="271">
                  <c:v>4.6177413370770602E-2</c:v>
                </c:pt>
                <c:pt idx="272">
                  <c:v>4.38685427022278E-2</c:v>
                </c:pt>
                <c:pt idx="273">
                  <c:v>4.1675115567116401E-2</c:v>
                </c:pt>
                <c:pt idx="274">
                  <c:v>3.9591359788758398E-2</c:v>
                </c:pt>
                <c:pt idx="275">
                  <c:v>4.0308274742656601E-2</c:v>
                </c:pt>
                <c:pt idx="276">
                  <c:v>3.8292861005530199E-2</c:v>
                </c:pt>
                <c:pt idx="277">
                  <c:v>3.6378217955245797E-2</c:v>
                </c:pt>
                <c:pt idx="278">
                  <c:v>3.7120965853645702E-2</c:v>
                </c:pt>
                <c:pt idx="279">
                  <c:v>3.52649175609656E-2</c:v>
                </c:pt>
                <c:pt idx="280">
                  <c:v>3.3501671682913001E-2</c:v>
                </c:pt>
                <c:pt idx="281">
                  <c:v>3.4333761129317901E-2</c:v>
                </c:pt>
                <c:pt idx="282">
                  <c:v>3.5068804767334399E-2</c:v>
                </c:pt>
                <c:pt idx="283">
                  <c:v>3.3315364528974101E-2</c:v>
                </c:pt>
                <c:pt idx="284">
                  <c:v>3.4045162861986E-2</c:v>
                </c:pt>
                <c:pt idx="285">
                  <c:v>3.2342904718888101E-2</c:v>
                </c:pt>
                <c:pt idx="286">
                  <c:v>3.3124593450011702E-2</c:v>
                </c:pt>
                <c:pt idx="287">
                  <c:v>3.14683637775061E-2</c:v>
                </c:pt>
                <c:pt idx="288">
                  <c:v>2.9894945588637201E-2</c:v>
                </c:pt>
                <c:pt idx="289">
                  <c:v>3.06790905779195E-2</c:v>
                </c:pt>
                <c:pt idx="290">
                  <c:v>2.91451360490242E-2</c:v>
                </c:pt>
                <c:pt idx="291">
                  <c:v>2.7687879246570901E-2</c:v>
                </c:pt>
                <c:pt idx="292">
                  <c:v>2.6303485284245198E-2</c:v>
                </c:pt>
                <c:pt idx="293">
                  <c:v>2.4988311020024401E-2</c:v>
                </c:pt>
                <c:pt idx="294">
                  <c:v>2.3738895469023101E-2</c:v>
                </c:pt>
                <c:pt idx="295">
                  <c:v>2.4716898350845801E-2</c:v>
                </c:pt>
                <c:pt idx="296">
                  <c:v>2.34810534333149E-2</c:v>
                </c:pt>
                <c:pt idx="297">
                  <c:v>2.2307000761642801E-2</c:v>
                </c:pt>
                <c:pt idx="298">
                  <c:v>2.1191650723565599E-2</c:v>
                </c:pt>
                <c:pt idx="299">
                  <c:v>2.22998172362594E-2</c:v>
                </c:pt>
                <c:pt idx="300">
                  <c:v>2.3244187970860201E-2</c:v>
                </c:pt>
                <c:pt idx="301">
                  <c:v>2.4089767740548398E-2</c:v>
                </c:pt>
                <c:pt idx="302">
                  <c:v>2.2885279353516801E-2</c:v>
                </c:pt>
                <c:pt idx="303">
                  <c:v>2.36484150956499E-2</c:v>
                </c:pt>
                <c:pt idx="304">
                  <c:v>2.4278024065196701E-2</c:v>
                </c:pt>
                <c:pt idx="305">
                  <c:v>2.3064122861924798E-2</c:v>
                </c:pt>
                <c:pt idx="306">
                  <c:v>2.1910916718837801E-2</c:v>
                </c:pt>
                <c:pt idx="307">
                  <c:v>2.08153708829001E-2</c:v>
                </c:pt>
                <c:pt idx="308">
                  <c:v>1.97746023387423E-2</c:v>
                </c:pt>
                <c:pt idx="309">
                  <c:v>1.87858722218123E-2</c:v>
                </c:pt>
                <c:pt idx="310">
                  <c:v>1.78465786107153E-2</c:v>
                </c:pt>
                <c:pt idx="311">
                  <c:v>1.6954249680182401E-2</c:v>
                </c:pt>
                <c:pt idx="312">
                  <c:v>1.7876791303322599E-2</c:v>
                </c:pt>
                <c:pt idx="313">
                  <c:v>1.87110777155368E-2</c:v>
                </c:pt>
                <c:pt idx="314">
                  <c:v>1.9461308855071E-2</c:v>
                </c:pt>
                <c:pt idx="315">
                  <c:v>2.0089739186360499E-2</c:v>
                </c:pt>
                <c:pt idx="316">
                  <c:v>1.9085252227043201E-2</c:v>
                </c:pt>
                <c:pt idx="317">
                  <c:v>1.9734041655993899E-2</c:v>
                </c:pt>
                <c:pt idx="318">
                  <c:v>1.87473395731956E-2</c:v>
                </c:pt>
                <c:pt idx="319">
                  <c:v>1.7809972594534401E-2</c:v>
                </c:pt>
                <c:pt idx="320">
                  <c:v>1.6919473964819E-2</c:v>
                </c:pt>
                <c:pt idx="321">
                  <c:v>1.7634180231581802E-2</c:v>
                </c:pt>
                <c:pt idx="322">
                  <c:v>1.6752471220002001E-2</c:v>
                </c:pt>
                <c:pt idx="323">
                  <c:v>1.7433385126153601E-2</c:v>
                </c:pt>
                <c:pt idx="324">
                  <c:v>1.8038423389000899E-2</c:v>
                </c:pt>
                <c:pt idx="325">
                  <c:v>1.8571766441837601E-2</c:v>
                </c:pt>
                <c:pt idx="326">
                  <c:v>1.9006679130924901E-2</c:v>
                </c:pt>
                <c:pt idx="327">
                  <c:v>1.9382443610126601E-2</c:v>
                </c:pt>
                <c:pt idx="328">
                  <c:v>1.9702348794979199E-2</c:v>
                </c:pt>
                <c:pt idx="329">
                  <c:v>1.8717231355225201E-2</c:v>
                </c:pt>
                <c:pt idx="330">
                  <c:v>1.77813697874711E-2</c:v>
                </c:pt>
                <c:pt idx="331">
                  <c:v>1.8116877295184901E-2</c:v>
                </c:pt>
                <c:pt idx="332">
                  <c:v>1.83743806276623E-2</c:v>
                </c:pt>
                <c:pt idx="333">
                  <c:v>1.8588613592456199E-2</c:v>
                </c:pt>
                <c:pt idx="334">
                  <c:v>1.8761870860089399E-2</c:v>
                </c:pt>
                <c:pt idx="335">
                  <c:v>1.8871330866971899E-2</c:v>
                </c:pt>
                <c:pt idx="336">
                  <c:v>1.8922940196020401E-2</c:v>
                </c:pt>
                <c:pt idx="337">
                  <c:v>1.89222102649893E-2</c:v>
                </c:pt>
                <c:pt idx="338">
                  <c:v>1.7976099751748999E-2</c:v>
                </c:pt>
                <c:pt idx="339">
                  <c:v>1.70772947641495E-2</c:v>
                </c:pt>
                <c:pt idx="340">
                  <c:v>1.62234300259456E-2</c:v>
                </c:pt>
                <c:pt idx="341">
                  <c:v>1.6335469122822101E-2</c:v>
                </c:pt>
                <c:pt idx="342">
                  <c:v>1.5518695666671E-2</c:v>
                </c:pt>
                <c:pt idx="343">
                  <c:v>1.56198109516054E-2</c:v>
                </c:pt>
                <c:pt idx="344">
                  <c:v>1.4838820404023E-2</c:v>
                </c:pt>
                <c:pt idx="345">
                  <c:v>1.4096879383813999E-2</c:v>
                </c:pt>
                <c:pt idx="346">
                  <c:v>1.3392035414625501E-2</c:v>
                </c:pt>
                <c:pt idx="347">
                  <c:v>1.27224336439013E-2</c:v>
                </c:pt>
                <c:pt idx="348">
                  <c:v>1.29874308452286E-2</c:v>
                </c:pt>
                <c:pt idx="349">
                  <c:v>1.3194122242310801E-2</c:v>
                </c:pt>
                <c:pt idx="350">
                  <c:v>1.25344161301939E-2</c:v>
                </c:pt>
                <c:pt idx="351">
                  <c:v>1.19076953236856E-2</c:v>
                </c:pt>
                <c:pt idx="352">
                  <c:v>1.2125570349880301E-2</c:v>
                </c:pt>
                <c:pt idx="353">
                  <c:v>1.1519291832385601E-2</c:v>
                </c:pt>
                <c:pt idx="354">
                  <c:v>1.1715924043528499E-2</c:v>
                </c:pt>
                <c:pt idx="355">
                  <c:v>1.1130127841354901E-2</c:v>
                </c:pt>
                <c:pt idx="356">
                  <c:v>1.05736214492822E-2</c:v>
                </c:pt>
                <c:pt idx="357">
                  <c:v>1.0818716762472E-2</c:v>
                </c:pt>
                <c:pt idx="358">
                  <c:v>1.02777809243548E-2</c:v>
                </c:pt>
                <c:pt idx="359">
                  <c:v>1.04989794444918E-2</c:v>
                </c:pt>
                <c:pt idx="360">
                  <c:v>9.9740304722786208E-3</c:v>
                </c:pt>
                <c:pt idx="361">
                  <c:v>1.02095901409882E-2</c:v>
                </c:pt>
                <c:pt idx="362">
                  <c:v>1.0396658766637701E-2</c:v>
                </c:pt>
                <c:pt idx="363">
                  <c:v>9.8768258283143898E-3</c:v>
                </c:pt>
                <c:pt idx="364">
                  <c:v>9.3829845368986701E-3</c:v>
                </c:pt>
                <c:pt idx="365">
                  <c:v>9.5765060361259202E-3</c:v>
                </c:pt>
                <c:pt idx="366">
                  <c:v>9.7272179240945802E-3</c:v>
                </c:pt>
                <c:pt idx="367">
                  <c:v>9.24085702789057E-3</c:v>
                </c:pt>
                <c:pt idx="368">
                  <c:v>9.3935027241371892E-3</c:v>
                </c:pt>
                <c:pt idx="369">
                  <c:v>9.5077817081943294E-3</c:v>
                </c:pt>
                <c:pt idx="370">
                  <c:v>9.03239262278532E-3</c:v>
                </c:pt>
                <c:pt idx="371">
                  <c:v>8.58077299164961E-3</c:v>
                </c:pt>
                <c:pt idx="372">
                  <c:v>8.1517343420642804E-3</c:v>
                </c:pt>
                <c:pt idx="373">
                  <c:v>7.7441476249617801E-3</c:v>
                </c:pt>
                <c:pt idx="374">
                  <c:v>7.3569402437101399E-3</c:v>
                </c:pt>
                <c:pt idx="375">
                  <c:v>7.5889100363042399E-3</c:v>
                </c:pt>
                <c:pt idx="376">
                  <c:v>7.7928342860076301E-3</c:v>
                </c:pt>
                <c:pt idx="377">
                  <c:v>7.95739383563898E-3</c:v>
                </c:pt>
                <c:pt idx="378">
                  <c:v>7.5595241438577397E-3</c:v>
                </c:pt>
                <c:pt idx="379">
                  <c:v>7.7209057350273698E-3</c:v>
                </c:pt>
                <c:pt idx="380">
                  <c:v>7.8594736244639307E-3</c:v>
                </c:pt>
                <c:pt idx="381">
                  <c:v>7.4664999432485502E-3</c:v>
                </c:pt>
                <c:pt idx="382">
                  <c:v>7.0931749460782997E-3</c:v>
                </c:pt>
                <c:pt idx="383">
                  <c:v>7.2368987161581799E-3</c:v>
                </c:pt>
                <c:pt idx="384">
                  <c:v>7.3601292762077702E-3</c:v>
                </c:pt>
                <c:pt idx="385">
                  <c:v>7.4639760325965199E-3</c:v>
                </c:pt>
                <c:pt idx="386">
                  <c:v>7.5390377901669503E-3</c:v>
                </c:pt>
                <c:pt idx="387">
                  <c:v>7.1620859006600304E-3</c:v>
                </c:pt>
                <c:pt idx="388">
                  <c:v>6.8039816056284499E-3</c:v>
                </c:pt>
                <c:pt idx="389">
                  <c:v>6.46378252534418E-3</c:v>
                </c:pt>
                <c:pt idx="390">
                  <c:v>6.1405933990670196E-3</c:v>
                </c:pt>
                <c:pt idx="391">
                  <c:v>5.8335637291264597E-3</c:v>
                </c:pt>
                <c:pt idx="392">
                  <c:v>5.9881689260521398E-3</c:v>
                </c:pt>
                <c:pt idx="393">
                  <c:v>6.1221878255253099E-3</c:v>
                </c:pt>
                <c:pt idx="394">
                  <c:v>6.2368196377491298E-3</c:v>
                </c:pt>
                <c:pt idx="395">
                  <c:v>6.3246827991747497E-3</c:v>
                </c:pt>
                <c:pt idx="396">
                  <c:v>6.3967035591048198E-3</c:v>
                </c:pt>
                <c:pt idx="397">
                  <c:v>6.0768683811431804E-3</c:v>
                </c:pt>
                <c:pt idx="398">
                  <c:v>5.7730249620959696E-3</c:v>
                </c:pt>
                <c:pt idx="399">
                  <c:v>5.8613250344450299E-3</c:v>
                </c:pt>
                <c:pt idx="400">
                  <c:v>5.9340662444213798E-3</c:v>
                </c:pt>
                <c:pt idx="401">
                  <c:v>5.6373629322052903E-3</c:v>
                </c:pt>
                <c:pt idx="402">
                  <c:v>5.7103303961269997E-3</c:v>
                </c:pt>
                <c:pt idx="403">
                  <c:v>5.7619077063435498E-3</c:v>
                </c:pt>
                <c:pt idx="404">
                  <c:v>5.4738123210285004E-3</c:v>
                </c:pt>
                <c:pt idx="405">
                  <c:v>5.2001217049735199E-3</c:v>
                </c:pt>
                <c:pt idx="406">
                  <c:v>4.9401156197177399E-3</c:v>
                </c:pt>
                <c:pt idx="407">
                  <c:v>5.0133489772434797E-3</c:v>
                </c:pt>
                <c:pt idx="408">
                  <c:v>5.0738613057887899E-3</c:v>
                </c:pt>
                <c:pt idx="409">
                  <c:v>4.8201682404993501E-3</c:v>
                </c:pt>
                <c:pt idx="410">
                  <c:v>4.8813855830331897E-3</c:v>
                </c:pt>
                <c:pt idx="411">
                  <c:v>4.6373163038850801E-3</c:v>
                </c:pt>
                <c:pt idx="412">
                  <c:v>4.4054504886901196E-3</c:v>
                </c:pt>
                <c:pt idx="413">
                  <c:v>4.1851779642598699E-3</c:v>
                </c:pt>
                <c:pt idx="414">
                  <c:v>4.55398895778103E-3</c:v>
                </c:pt>
                <c:pt idx="415">
                  <c:v>4.3262895098905496E-3</c:v>
                </c:pt>
                <c:pt idx="416">
                  <c:v>4.3860846389520702E-3</c:v>
                </c:pt>
                <c:pt idx="417">
                  <c:v>4.1667804070044598E-3</c:v>
                </c:pt>
                <c:pt idx="418">
                  <c:v>3.95844138665779E-3</c:v>
                </c:pt>
                <c:pt idx="419">
                  <c:v>3.7605193173248998E-3</c:v>
                </c:pt>
                <c:pt idx="420">
                  <c:v>3.5724933514558101E-3</c:v>
                </c:pt>
                <c:pt idx="421">
                  <c:v>3.3938686838865802E-3</c:v>
                </c:pt>
                <c:pt idx="422">
                  <c:v>3.4969699569415902E-3</c:v>
                </c:pt>
                <c:pt idx="423">
                  <c:v>3.5812764309781598E-3</c:v>
                </c:pt>
                <c:pt idx="424">
                  <c:v>3.40221260942996E-3</c:v>
                </c:pt>
                <c:pt idx="425">
                  <c:v>3.4782992022570599E-3</c:v>
                </c:pt>
                <c:pt idx="426">
                  <c:v>3.3043842421420699E-3</c:v>
                </c:pt>
                <c:pt idx="427">
                  <c:v>3.1391650300349699E-3</c:v>
                </c:pt>
                <c:pt idx="428">
                  <c:v>2.9822067785261102E-3</c:v>
                </c:pt>
                <c:pt idx="429">
                  <c:v>3.0669838017303099E-3</c:v>
                </c:pt>
                <c:pt idx="430">
                  <c:v>3.1406828626359099E-3</c:v>
                </c:pt>
                <c:pt idx="431">
                  <c:v>2.9836487194927399E-3</c:v>
                </c:pt>
                <c:pt idx="432">
                  <c:v>2.8344662835309E-3</c:v>
                </c:pt>
                <c:pt idx="433">
                  <c:v>2.6927429693444E-3</c:v>
                </c:pt>
                <c:pt idx="434">
                  <c:v>2.77841415343971E-3</c:v>
                </c:pt>
                <c:pt idx="435">
                  <c:v>2.8531682310983702E-3</c:v>
                </c:pt>
                <c:pt idx="436">
                  <c:v>2.7105098195505601E-3</c:v>
                </c:pt>
                <c:pt idx="437">
                  <c:v>2.5749843285609499E-3</c:v>
                </c:pt>
                <c:pt idx="438">
                  <c:v>2.44623511213148E-3</c:v>
                </c:pt>
                <c:pt idx="439">
                  <c:v>2.3239233565277499E-3</c:v>
                </c:pt>
                <c:pt idx="440">
                  <c:v>2.4225925531453601E-3</c:v>
                </c:pt>
                <c:pt idx="441">
                  <c:v>2.3014629254873801E-3</c:v>
                </c:pt>
                <c:pt idx="442">
                  <c:v>2.1863897792115902E-3</c:v>
                </c:pt>
                <c:pt idx="443">
                  <c:v>2.0770702902552702E-3</c:v>
                </c:pt>
                <c:pt idx="444">
                  <c:v>1.97321677573825E-3</c:v>
                </c:pt>
                <c:pt idx="445">
                  <c:v>2.0856377002189601E-3</c:v>
                </c:pt>
                <c:pt idx="446">
                  <c:v>2.1818834902944599E-3</c:v>
                </c:pt>
                <c:pt idx="447">
                  <c:v>2.2665116837998702E-3</c:v>
                </c:pt>
                <c:pt idx="448">
                  <c:v>2.3431893937555502E-3</c:v>
                </c:pt>
                <c:pt idx="449">
                  <c:v>2.409294724103E-3</c:v>
                </c:pt>
                <c:pt idx="450">
                  <c:v>2.4629315479387502E-3</c:v>
                </c:pt>
                <c:pt idx="451">
                  <c:v>2.33978497054465E-3</c:v>
                </c:pt>
                <c:pt idx="452">
                  <c:v>2.2227957220195501E-3</c:v>
                </c:pt>
                <c:pt idx="453">
                  <c:v>2.11165593591999E-3</c:v>
                </c:pt>
                <c:pt idx="454">
                  <c:v>2.0060731391140499E-3</c:v>
                </c:pt>
                <c:pt idx="455">
                  <c:v>1.9057694821640299E-3</c:v>
                </c:pt>
                <c:pt idx="456">
                  <c:v>1.98099348490643E-3</c:v>
                </c:pt>
                <c:pt idx="457">
                  <c:v>1.8819438106589799E-3</c:v>
                </c:pt>
                <c:pt idx="458">
                  <c:v>1.7878466201182101E-3</c:v>
                </c:pt>
                <c:pt idx="459">
                  <c:v>1.8628089294594401E-3</c:v>
                </c:pt>
                <c:pt idx="460">
                  <c:v>1.7696684829928699E-3</c:v>
                </c:pt>
                <c:pt idx="461">
                  <c:v>1.8395713651386801E-3</c:v>
                </c:pt>
                <c:pt idx="462">
                  <c:v>1.9001967159368799E-3</c:v>
                </c:pt>
                <c:pt idx="463">
                  <c:v>1.95016060324348E-3</c:v>
                </c:pt>
                <c:pt idx="464">
                  <c:v>1.8526525730777599E-3</c:v>
                </c:pt>
                <c:pt idx="465">
                  <c:v>1.76001994442742E-3</c:v>
                </c:pt>
                <c:pt idx="466">
                  <c:v>1.6720189472039201E-3</c:v>
                </c:pt>
                <c:pt idx="467">
                  <c:v>1.7281731184510801E-3</c:v>
                </c:pt>
                <c:pt idx="468">
                  <c:v>1.6417644625335E-3</c:v>
                </c:pt>
                <c:pt idx="469">
                  <c:v>1.69620432838257E-3</c:v>
                </c:pt>
                <c:pt idx="470">
                  <c:v>1.74109579648984E-3</c:v>
                </c:pt>
                <c:pt idx="471">
                  <c:v>1.65404100667387E-3</c:v>
                </c:pt>
                <c:pt idx="472">
                  <c:v>1.57133895633876E-3</c:v>
                </c:pt>
                <c:pt idx="473">
                  <c:v>1.61598860881895E-3</c:v>
                </c:pt>
                <c:pt idx="474">
                  <c:v>1.53518917838368E-3</c:v>
                </c:pt>
                <c:pt idx="475">
                  <c:v>1.5772260310313801E-3</c:v>
                </c:pt>
                <c:pt idx="476">
                  <c:v>1.4983647294712901E-3</c:v>
                </c:pt>
                <c:pt idx="477">
                  <c:v>1.42344649299275E-3</c:v>
                </c:pt>
                <c:pt idx="478">
                  <c:v>1.4698473136149899E-3</c:v>
                </c:pt>
                <c:pt idx="479">
                  <c:v>1.5094671176711901E-3</c:v>
                </c:pt>
                <c:pt idx="480">
                  <c:v>1.43399376179331E-3</c:v>
                </c:pt>
                <c:pt idx="481">
                  <c:v>1.3622940737008E-3</c:v>
                </c:pt>
                <c:pt idx="482">
                  <c:v>1.4016359312734E-3</c:v>
                </c:pt>
                <c:pt idx="483">
                  <c:v>1.33155413470831E-3</c:v>
                </c:pt>
                <c:pt idx="484">
                  <c:v>1.2649764279757301E-3</c:v>
                </c:pt>
                <c:pt idx="485">
                  <c:v>1.3051581374128301E-3</c:v>
                </c:pt>
                <c:pt idx="486">
                  <c:v>1.33943869262509E-3</c:v>
                </c:pt>
                <c:pt idx="487">
                  <c:v>1.2724667579959699E-3</c:v>
                </c:pt>
                <c:pt idx="488">
                  <c:v>1.3046204439604E-3</c:v>
                </c:pt>
                <c:pt idx="489">
                  <c:v>1.2393894217552701E-3</c:v>
                </c:pt>
                <c:pt idx="490">
                  <c:v>1.2684081233373899E-3</c:v>
                </c:pt>
                <c:pt idx="491">
                  <c:v>1.3768919679080201E-3</c:v>
                </c:pt>
                <c:pt idx="492">
                  <c:v>1.3080473695055101E-3</c:v>
                </c:pt>
                <c:pt idx="493">
                  <c:v>1.3227402382796E-3</c:v>
                </c:pt>
                <c:pt idx="494">
                  <c:v>1.3337358281120201E-3</c:v>
                </c:pt>
                <c:pt idx="495">
                  <c:v>1.2670490366986E-3</c:v>
                </c:pt>
                <c:pt idx="496">
                  <c:v>1.20369658486652E-3</c:v>
                </c:pt>
                <c:pt idx="497">
                  <c:v>1.21777774731413E-3</c:v>
                </c:pt>
                <c:pt idx="498">
                  <c:v>1.1568888599384701E-3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029616"/>
        <c:axId val="438030008"/>
      </c:lineChart>
      <c:catAx>
        <c:axId val="43802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30008"/>
        <c:crosses val="autoZero"/>
        <c:auto val="1"/>
        <c:lblAlgn val="ctr"/>
        <c:lblOffset val="100"/>
        <c:noMultiLvlLbl val="0"/>
      </c:catAx>
      <c:valAx>
        <c:axId val="43803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2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Corrq3!$A$2:$A$37</c:f>
              <c:numCache>
                <c:formatCode>General</c:formatCode>
                <c:ptCount val="36"/>
                <c:pt idx="0">
                  <c:v>2</c:v>
                </c:pt>
                <c:pt idx="1">
                  <c:v>9</c:v>
                </c:pt>
                <c:pt idx="2">
                  <c:v>12</c:v>
                </c:pt>
                <c:pt idx="3">
                  <c:v>15</c:v>
                </c:pt>
                <c:pt idx="4">
                  <c:v>53</c:v>
                </c:pt>
                <c:pt idx="5">
                  <c:v>55</c:v>
                </c:pt>
                <c:pt idx="6">
                  <c:v>68</c:v>
                </c:pt>
                <c:pt idx="7">
                  <c:v>77</c:v>
                </c:pt>
                <c:pt idx="8">
                  <c:v>82</c:v>
                </c:pt>
                <c:pt idx="9">
                  <c:v>87</c:v>
                </c:pt>
                <c:pt idx="10">
                  <c:v>117</c:v>
                </c:pt>
                <c:pt idx="11">
                  <c:v>122</c:v>
                </c:pt>
                <c:pt idx="12">
                  <c:v>131</c:v>
                </c:pt>
                <c:pt idx="13">
                  <c:v>134</c:v>
                </c:pt>
                <c:pt idx="14">
                  <c:v>138</c:v>
                </c:pt>
                <c:pt idx="15">
                  <c:v>142</c:v>
                </c:pt>
                <c:pt idx="16">
                  <c:v>146</c:v>
                </c:pt>
                <c:pt idx="17">
                  <c:v>154</c:v>
                </c:pt>
                <c:pt idx="18">
                  <c:v>166</c:v>
                </c:pt>
                <c:pt idx="19">
                  <c:v>190</c:v>
                </c:pt>
                <c:pt idx="20">
                  <c:v>200</c:v>
                </c:pt>
                <c:pt idx="21">
                  <c:v>215</c:v>
                </c:pt>
                <c:pt idx="22">
                  <c:v>290</c:v>
                </c:pt>
                <c:pt idx="23">
                  <c:v>305</c:v>
                </c:pt>
                <c:pt idx="24">
                  <c:v>309</c:v>
                </c:pt>
                <c:pt idx="25">
                  <c:v>314</c:v>
                </c:pt>
                <c:pt idx="26">
                  <c:v>315</c:v>
                </c:pt>
                <c:pt idx="27">
                  <c:v>320</c:v>
                </c:pt>
                <c:pt idx="28">
                  <c:v>328</c:v>
                </c:pt>
                <c:pt idx="29">
                  <c:v>350</c:v>
                </c:pt>
                <c:pt idx="30">
                  <c:v>359</c:v>
                </c:pt>
                <c:pt idx="31">
                  <c:v>373</c:v>
                </c:pt>
                <c:pt idx="32">
                  <c:v>436</c:v>
                </c:pt>
                <c:pt idx="33">
                  <c:v>437</c:v>
                </c:pt>
                <c:pt idx="34">
                  <c:v>459</c:v>
                </c:pt>
                <c:pt idx="35">
                  <c:v>473</c:v>
                </c:pt>
              </c:numCache>
            </c:numRef>
          </c:cat>
          <c:val>
            <c:numRef>
              <c:f>Corrq3!$B$2:$B$20</c:f>
              <c:numCache>
                <c:formatCode>General</c:formatCode>
                <c:ptCount val="19"/>
                <c:pt idx="0">
                  <c:v>4.7074007470049901</c:v>
                </c:pt>
                <c:pt idx="1">
                  <c:v>2.2098806066057599</c:v>
                </c:pt>
                <c:pt idx="2">
                  <c:v>1.87129472495399</c:v>
                </c:pt>
                <c:pt idx="3">
                  <c:v>1.46797980149231</c:v>
                </c:pt>
                <c:pt idx="4">
                  <c:v>0.12329922640193999</c:v>
                </c:pt>
                <c:pt idx="5">
                  <c:v>0.106271447120505</c:v>
                </c:pt>
                <c:pt idx="6">
                  <c:v>3.7483650435376603E-2</c:v>
                </c:pt>
                <c:pt idx="7">
                  <c:v>2.26221445025061E-2</c:v>
                </c:pt>
                <c:pt idx="8">
                  <c:v>1.5870735496662201E-2</c:v>
                </c:pt>
                <c:pt idx="9">
                  <c:v>1.08213285130176E-2</c:v>
                </c:pt>
                <c:pt idx="10">
                  <c:v>1.4490072952639799E-3</c:v>
                </c:pt>
                <c:pt idx="11">
                  <c:v>1.08247067382194E-3</c:v>
                </c:pt>
                <c:pt idx="12" formatCode="0.00E+00">
                  <c:v>6.9551837496817305E-4</c:v>
                </c:pt>
                <c:pt idx="13" formatCode="0.00E+00">
                  <c:v>5.5752320217550202E-4</c:v>
                </c:pt>
                <c:pt idx="14" formatCode="0.00E+00">
                  <c:v>4.3800465019216902E-4</c:v>
                </c:pt>
                <c:pt idx="15" formatCode="0.00E+00">
                  <c:v>3.3389219987611698E-4</c:v>
                </c:pt>
                <c:pt idx="16" formatCode="0.00E+00">
                  <c:v>2.7863149257711901E-4</c:v>
                </c:pt>
                <c:pt idx="17" formatCode="0.00E+00">
                  <c:v>1.6521363171761999E-4</c:v>
                </c:pt>
                <c:pt idx="18" formatCode="0.00E+00">
                  <c:v>7.5437331716443596E-5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243312"/>
        <c:axId val="348678264"/>
      </c:lineChart>
      <c:catAx>
        <c:axId val="35324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78264"/>
        <c:crosses val="autoZero"/>
        <c:auto val="1"/>
        <c:lblAlgn val="ctr"/>
        <c:lblOffset val="100"/>
        <c:noMultiLvlLbl val="0"/>
      </c:catAx>
      <c:valAx>
        <c:axId val="34867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4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'Foe2'!$A$2:$A$150</c:f>
              <c:numCache>
                <c:formatCode>General</c:formatCode>
                <c:ptCount val="149"/>
                <c:pt idx="0">
                  <c:v>12</c:v>
                </c:pt>
                <c:pt idx="1">
                  <c:v>13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56</c:v>
                </c:pt>
                <c:pt idx="6">
                  <c:v>77</c:v>
                </c:pt>
                <c:pt idx="7">
                  <c:v>103</c:v>
                </c:pt>
                <c:pt idx="8">
                  <c:v>127</c:v>
                </c:pt>
                <c:pt idx="9">
                  <c:v>137</c:v>
                </c:pt>
                <c:pt idx="10">
                  <c:v>139</c:v>
                </c:pt>
                <c:pt idx="11">
                  <c:v>147</c:v>
                </c:pt>
                <c:pt idx="12">
                  <c:v>148</c:v>
                </c:pt>
                <c:pt idx="13">
                  <c:v>150</c:v>
                </c:pt>
                <c:pt idx="14">
                  <c:v>158</c:v>
                </c:pt>
                <c:pt idx="15">
                  <c:v>169</c:v>
                </c:pt>
                <c:pt idx="16">
                  <c:v>181</c:v>
                </c:pt>
                <c:pt idx="17">
                  <c:v>185</c:v>
                </c:pt>
                <c:pt idx="18">
                  <c:v>187</c:v>
                </c:pt>
                <c:pt idx="19">
                  <c:v>196</c:v>
                </c:pt>
                <c:pt idx="20">
                  <c:v>202</c:v>
                </c:pt>
                <c:pt idx="21">
                  <c:v>204</c:v>
                </c:pt>
                <c:pt idx="22">
                  <c:v>217</c:v>
                </c:pt>
                <c:pt idx="23">
                  <c:v>231</c:v>
                </c:pt>
                <c:pt idx="24">
                  <c:v>233</c:v>
                </c:pt>
                <c:pt idx="25">
                  <c:v>242</c:v>
                </c:pt>
                <c:pt idx="26">
                  <c:v>243</c:v>
                </c:pt>
                <c:pt idx="27">
                  <c:v>249</c:v>
                </c:pt>
                <c:pt idx="28">
                  <c:v>251</c:v>
                </c:pt>
                <c:pt idx="29">
                  <c:v>252</c:v>
                </c:pt>
                <c:pt idx="30">
                  <c:v>289</c:v>
                </c:pt>
                <c:pt idx="31">
                  <c:v>293</c:v>
                </c:pt>
                <c:pt idx="32">
                  <c:v>314</c:v>
                </c:pt>
                <c:pt idx="33">
                  <c:v>315</c:v>
                </c:pt>
                <c:pt idx="34">
                  <c:v>328</c:v>
                </c:pt>
                <c:pt idx="35">
                  <c:v>338</c:v>
                </c:pt>
                <c:pt idx="36">
                  <c:v>342</c:v>
                </c:pt>
                <c:pt idx="37">
                  <c:v>356</c:v>
                </c:pt>
                <c:pt idx="38">
                  <c:v>365</c:v>
                </c:pt>
                <c:pt idx="39">
                  <c:v>373</c:v>
                </c:pt>
                <c:pt idx="40">
                  <c:v>389</c:v>
                </c:pt>
                <c:pt idx="41">
                  <c:v>406</c:v>
                </c:pt>
                <c:pt idx="42">
                  <c:v>410</c:v>
                </c:pt>
                <c:pt idx="43">
                  <c:v>413</c:v>
                </c:pt>
                <c:pt idx="44">
                  <c:v>416</c:v>
                </c:pt>
                <c:pt idx="45">
                  <c:v>478</c:v>
                </c:pt>
                <c:pt idx="46">
                  <c:v>529</c:v>
                </c:pt>
                <c:pt idx="47">
                  <c:v>547</c:v>
                </c:pt>
                <c:pt idx="48">
                  <c:v>577</c:v>
                </c:pt>
                <c:pt idx="49">
                  <c:v>578</c:v>
                </c:pt>
                <c:pt idx="50">
                  <c:v>626</c:v>
                </c:pt>
                <c:pt idx="51">
                  <c:v>652</c:v>
                </c:pt>
                <c:pt idx="52">
                  <c:v>666</c:v>
                </c:pt>
                <c:pt idx="53">
                  <c:v>678</c:v>
                </c:pt>
                <c:pt idx="54">
                  <c:v>695</c:v>
                </c:pt>
                <c:pt idx="55">
                  <c:v>718</c:v>
                </c:pt>
                <c:pt idx="56">
                  <c:v>731</c:v>
                </c:pt>
                <c:pt idx="57">
                  <c:v>750</c:v>
                </c:pt>
                <c:pt idx="58">
                  <c:v>767</c:v>
                </c:pt>
                <c:pt idx="59">
                  <c:v>768</c:v>
                </c:pt>
                <c:pt idx="60">
                  <c:v>769</c:v>
                </c:pt>
                <c:pt idx="61">
                  <c:v>774</c:v>
                </c:pt>
                <c:pt idx="62">
                  <c:v>783</c:v>
                </c:pt>
                <c:pt idx="63">
                  <c:v>794</c:v>
                </c:pt>
                <c:pt idx="64">
                  <c:v>807</c:v>
                </c:pt>
                <c:pt idx="65">
                  <c:v>852</c:v>
                </c:pt>
                <c:pt idx="66">
                  <c:v>853</c:v>
                </c:pt>
                <c:pt idx="67">
                  <c:v>873</c:v>
                </c:pt>
                <c:pt idx="68">
                  <c:v>894</c:v>
                </c:pt>
                <c:pt idx="69">
                  <c:v>924</c:v>
                </c:pt>
                <c:pt idx="70">
                  <c:v>960</c:v>
                </c:pt>
                <c:pt idx="71">
                  <c:v>969</c:v>
                </c:pt>
                <c:pt idx="72">
                  <c:v>978</c:v>
                </c:pt>
                <c:pt idx="73">
                  <c:v>1000</c:v>
                </c:pt>
                <c:pt idx="74">
                  <c:v>1001</c:v>
                </c:pt>
                <c:pt idx="75">
                  <c:v>1006</c:v>
                </c:pt>
                <c:pt idx="76">
                  <c:v>1014</c:v>
                </c:pt>
                <c:pt idx="77">
                  <c:v>1023</c:v>
                </c:pt>
                <c:pt idx="78">
                  <c:v>1035</c:v>
                </c:pt>
                <c:pt idx="79">
                  <c:v>1064</c:v>
                </c:pt>
                <c:pt idx="80">
                  <c:v>1082</c:v>
                </c:pt>
                <c:pt idx="81">
                  <c:v>1086</c:v>
                </c:pt>
                <c:pt idx="82">
                  <c:v>1101</c:v>
                </c:pt>
                <c:pt idx="83">
                  <c:v>1102</c:v>
                </c:pt>
                <c:pt idx="84">
                  <c:v>1129</c:v>
                </c:pt>
                <c:pt idx="85">
                  <c:v>1139</c:v>
                </c:pt>
                <c:pt idx="86">
                  <c:v>1144</c:v>
                </c:pt>
                <c:pt idx="87">
                  <c:v>1150</c:v>
                </c:pt>
                <c:pt idx="88">
                  <c:v>1153</c:v>
                </c:pt>
                <c:pt idx="89">
                  <c:v>1170</c:v>
                </c:pt>
                <c:pt idx="90">
                  <c:v>1174</c:v>
                </c:pt>
                <c:pt idx="91">
                  <c:v>1202</c:v>
                </c:pt>
                <c:pt idx="92">
                  <c:v>1207</c:v>
                </c:pt>
                <c:pt idx="93">
                  <c:v>1210</c:v>
                </c:pt>
                <c:pt idx="94">
                  <c:v>1214</c:v>
                </c:pt>
                <c:pt idx="95">
                  <c:v>1248</c:v>
                </c:pt>
                <c:pt idx="96">
                  <c:v>1273</c:v>
                </c:pt>
                <c:pt idx="97">
                  <c:v>1289</c:v>
                </c:pt>
                <c:pt idx="98">
                  <c:v>1299</c:v>
                </c:pt>
                <c:pt idx="99">
                  <c:v>1310</c:v>
                </c:pt>
                <c:pt idx="100">
                  <c:v>1317</c:v>
                </c:pt>
                <c:pt idx="101">
                  <c:v>1329</c:v>
                </c:pt>
                <c:pt idx="102">
                  <c:v>1360</c:v>
                </c:pt>
                <c:pt idx="103">
                  <c:v>1378</c:v>
                </c:pt>
                <c:pt idx="104">
                  <c:v>1388</c:v>
                </c:pt>
                <c:pt idx="105">
                  <c:v>1403</c:v>
                </c:pt>
                <c:pt idx="106">
                  <c:v>1412</c:v>
                </c:pt>
                <c:pt idx="107">
                  <c:v>1419</c:v>
                </c:pt>
                <c:pt idx="108">
                  <c:v>1424</c:v>
                </c:pt>
                <c:pt idx="109">
                  <c:v>1439</c:v>
                </c:pt>
                <c:pt idx="110">
                  <c:v>1451</c:v>
                </c:pt>
                <c:pt idx="111">
                  <c:v>1473</c:v>
                </c:pt>
                <c:pt idx="112">
                  <c:v>1535</c:v>
                </c:pt>
                <c:pt idx="113">
                  <c:v>1539</c:v>
                </c:pt>
                <c:pt idx="114">
                  <c:v>1549</c:v>
                </c:pt>
                <c:pt idx="115">
                  <c:v>1556</c:v>
                </c:pt>
                <c:pt idx="116">
                  <c:v>1567</c:v>
                </c:pt>
                <c:pt idx="117">
                  <c:v>1577</c:v>
                </c:pt>
                <c:pt idx="118">
                  <c:v>1593</c:v>
                </c:pt>
                <c:pt idx="119">
                  <c:v>1615</c:v>
                </c:pt>
                <c:pt idx="120">
                  <c:v>1620</c:v>
                </c:pt>
                <c:pt idx="121">
                  <c:v>1651</c:v>
                </c:pt>
                <c:pt idx="122">
                  <c:v>1666</c:v>
                </c:pt>
                <c:pt idx="123">
                  <c:v>1670</c:v>
                </c:pt>
                <c:pt idx="124">
                  <c:v>1685</c:v>
                </c:pt>
                <c:pt idx="125">
                  <c:v>1703</c:v>
                </c:pt>
                <c:pt idx="126">
                  <c:v>1712</c:v>
                </c:pt>
                <c:pt idx="127">
                  <c:v>1713</c:v>
                </c:pt>
                <c:pt idx="128">
                  <c:v>1731</c:v>
                </c:pt>
                <c:pt idx="129">
                  <c:v>1738</c:v>
                </c:pt>
                <c:pt idx="130">
                  <c:v>1741</c:v>
                </c:pt>
                <c:pt idx="131">
                  <c:v>1745</c:v>
                </c:pt>
                <c:pt idx="132">
                  <c:v>1807</c:v>
                </c:pt>
                <c:pt idx="133">
                  <c:v>1813</c:v>
                </c:pt>
                <c:pt idx="134">
                  <c:v>1816</c:v>
                </c:pt>
                <c:pt idx="135">
                  <c:v>1819</c:v>
                </c:pt>
                <c:pt idx="136">
                  <c:v>1830</c:v>
                </c:pt>
                <c:pt idx="137">
                  <c:v>1847</c:v>
                </c:pt>
                <c:pt idx="138">
                  <c:v>1861</c:v>
                </c:pt>
                <c:pt idx="139">
                  <c:v>1889</c:v>
                </c:pt>
                <c:pt idx="140">
                  <c:v>1898</c:v>
                </c:pt>
                <c:pt idx="141">
                  <c:v>1912</c:v>
                </c:pt>
                <c:pt idx="142">
                  <c:v>1927</c:v>
                </c:pt>
                <c:pt idx="143">
                  <c:v>1935</c:v>
                </c:pt>
                <c:pt idx="144">
                  <c:v>1936</c:v>
                </c:pt>
                <c:pt idx="145">
                  <c:v>1942</c:v>
                </c:pt>
                <c:pt idx="146">
                  <c:v>1945</c:v>
                </c:pt>
                <c:pt idx="147">
                  <c:v>1962</c:v>
                </c:pt>
                <c:pt idx="148">
                  <c:v>1972</c:v>
                </c:pt>
              </c:numCache>
            </c:numRef>
          </c:cat>
          <c:val>
            <c:numRef>
              <c:f>'Foe2'!$B$2:$B$150</c:f>
              <c:numCache>
                <c:formatCode>General</c:formatCode>
                <c:ptCount val="149"/>
                <c:pt idx="0">
                  <c:v>0.5</c:v>
                </c:pt>
                <c:pt idx="1">
                  <c:v>0.47499999999999398</c:v>
                </c:pt>
                <c:pt idx="2">
                  <c:v>0.45125000000000098</c:v>
                </c:pt>
                <c:pt idx="3">
                  <c:v>0.428687499999995</c:v>
                </c:pt>
                <c:pt idx="4">
                  <c:v>0.407253124999996</c:v>
                </c:pt>
                <c:pt idx="5">
                  <c:v>0.386890468749996</c:v>
                </c:pt>
                <c:pt idx="6">
                  <c:v>0.36754594531250001</c:v>
                </c:pt>
                <c:pt idx="7">
                  <c:v>0.34916864804686998</c:v>
                </c:pt>
                <c:pt idx="8">
                  <c:v>0.33171021564453401</c:v>
                </c:pt>
                <c:pt idx="9">
                  <c:v>0.31512470486229899</c:v>
                </c:pt>
                <c:pt idx="10">
                  <c:v>0.299368469619196</c:v>
                </c:pt>
                <c:pt idx="11">
                  <c:v>0.28440004613823</c:v>
                </c:pt>
                <c:pt idx="12">
                  <c:v>0.270180043831317</c:v>
                </c:pt>
                <c:pt idx="13">
                  <c:v>0.25667104163974802</c:v>
                </c:pt>
                <c:pt idx="14">
                  <c:v>0.24383748955776199</c:v>
                </c:pt>
                <c:pt idx="15">
                  <c:v>0.23164561507988399</c:v>
                </c:pt>
                <c:pt idx="16">
                  <c:v>0.22006333432588501</c:v>
                </c:pt>
                <c:pt idx="17">
                  <c:v>0.20906016760959201</c:v>
                </c:pt>
                <c:pt idx="18">
                  <c:v>0.19860715922911201</c:v>
                </c:pt>
                <c:pt idx="19">
                  <c:v>0.18867680126766101</c:v>
                </c:pt>
                <c:pt idx="20">
                  <c:v>0.179242961204266</c:v>
                </c:pt>
                <c:pt idx="21">
                  <c:v>0.17028081314405999</c:v>
                </c:pt>
                <c:pt idx="22">
                  <c:v>0.161766772486856</c:v>
                </c:pt>
                <c:pt idx="23">
                  <c:v>0.15367843386250901</c:v>
                </c:pt>
                <c:pt idx="24">
                  <c:v>0.14599451216938</c:v>
                </c:pt>
                <c:pt idx="25">
                  <c:v>0.13869478656091799</c:v>
                </c:pt>
                <c:pt idx="26">
                  <c:v>0.13176004723287299</c:v>
                </c:pt>
                <c:pt idx="27">
                  <c:v>0.12517204487123401</c:v>
                </c:pt>
                <c:pt idx="28">
                  <c:v>0.11891344262767201</c:v>
                </c:pt>
                <c:pt idx="29">
                  <c:v>0.112967770496283</c:v>
                </c:pt>
                <c:pt idx="30">
                  <c:v>0.107319381971464</c:v>
                </c:pt>
                <c:pt idx="31">
                  <c:v>0.10195341287290199</c:v>
                </c:pt>
                <c:pt idx="32">
                  <c:v>9.6855742229251904E-2</c:v>
                </c:pt>
                <c:pt idx="33">
                  <c:v>9.2012955117795003E-2</c:v>
                </c:pt>
                <c:pt idx="34">
                  <c:v>8.7412307361901698E-2</c:v>
                </c:pt>
                <c:pt idx="35">
                  <c:v>8.3041691993798794E-2</c:v>
                </c:pt>
                <c:pt idx="36">
                  <c:v>7.8889607394117406E-2</c:v>
                </c:pt>
                <c:pt idx="37">
                  <c:v>7.4945127024406505E-2</c:v>
                </c:pt>
                <c:pt idx="38">
                  <c:v>7.1197870673188293E-2</c:v>
                </c:pt>
                <c:pt idx="39">
                  <c:v>6.7637977139526101E-2</c:v>
                </c:pt>
                <c:pt idx="40">
                  <c:v>6.4256078282554002E-2</c:v>
                </c:pt>
                <c:pt idx="41">
                  <c:v>6.1043274368429899E-2</c:v>
                </c:pt>
                <c:pt idx="42">
                  <c:v>5.7991110650007699E-2</c:v>
                </c:pt>
                <c:pt idx="43">
                  <c:v>5.5091555117499497E-2</c:v>
                </c:pt>
                <c:pt idx="44">
                  <c:v>5.2336977361619498E-2</c:v>
                </c:pt>
                <c:pt idx="45">
                  <c:v>4.9720128493547101E-2</c:v>
                </c:pt>
                <c:pt idx="46">
                  <c:v>4.7234122068871898E-2</c:v>
                </c:pt>
                <c:pt idx="47">
                  <c:v>4.4872415965428999E-2</c:v>
                </c:pt>
                <c:pt idx="48">
                  <c:v>4.2628795167146898E-2</c:v>
                </c:pt>
                <c:pt idx="49">
                  <c:v>4.04973554087888E-2</c:v>
                </c:pt>
                <c:pt idx="50">
                  <c:v>3.8472487638358602E-2</c:v>
                </c:pt>
                <c:pt idx="51">
                  <c:v>3.6548863256442098E-2</c:v>
                </c:pt>
                <c:pt idx="52">
                  <c:v>3.4721420093617797E-2</c:v>
                </c:pt>
                <c:pt idx="53">
                  <c:v>3.2985349088931998E-2</c:v>
                </c:pt>
                <c:pt idx="54">
                  <c:v>3.1336081634492502E-2</c:v>
                </c:pt>
                <c:pt idx="55">
                  <c:v>2.97692775527593E-2</c:v>
                </c:pt>
                <c:pt idx="56">
                  <c:v>2.8280813675124201E-2</c:v>
                </c:pt>
                <c:pt idx="57">
                  <c:v>2.68667729913687E-2</c:v>
                </c:pt>
                <c:pt idx="58">
                  <c:v>2.5523434341806699E-2</c:v>
                </c:pt>
                <c:pt idx="59">
                  <c:v>2.42472626247121E-2</c:v>
                </c:pt>
                <c:pt idx="60">
                  <c:v>2.3034899493481399E-2</c:v>
                </c:pt>
                <c:pt idx="61">
                  <c:v>2.18831545188038E-2</c:v>
                </c:pt>
                <c:pt idx="62">
                  <c:v>2.07889967928593E-2</c:v>
                </c:pt>
                <c:pt idx="63">
                  <c:v>1.97495469532213E-2</c:v>
                </c:pt>
                <c:pt idx="64">
                  <c:v>1.8762069605557399E-2</c:v>
                </c:pt>
                <c:pt idx="65">
                  <c:v>1.78239661252774E-2</c:v>
                </c:pt>
                <c:pt idx="66">
                  <c:v>1.6932767819014299E-2</c:v>
                </c:pt>
                <c:pt idx="67">
                  <c:v>1.6086129428060699E-2</c:v>
                </c:pt>
                <c:pt idx="68">
                  <c:v>1.52818229566662E-2</c:v>
                </c:pt>
                <c:pt idx="69">
                  <c:v>1.45177318088229E-2</c:v>
                </c:pt>
                <c:pt idx="70">
                  <c:v>1.37918452183924E-2</c:v>
                </c:pt>
                <c:pt idx="71">
                  <c:v>1.31022529574664E-2</c:v>
                </c:pt>
                <c:pt idx="72">
                  <c:v>1.2447140309589599E-2</c:v>
                </c:pt>
                <c:pt idx="73">
                  <c:v>1.18247832941165E-2</c:v>
                </c:pt>
                <c:pt idx="74">
                  <c:v>1.12335441294106E-2</c:v>
                </c:pt>
                <c:pt idx="75">
                  <c:v>1.06718669229337E-2</c:v>
                </c:pt>
                <c:pt idx="76">
                  <c:v>1.01382735767856E-2</c:v>
                </c:pt>
                <c:pt idx="77">
                  <c:v>9.6313598979520503E-3</c:v>
                </c:pt>
                <c:pt idx="78">
                  <c:v>9.1497919030558705E-3</c:v>
                </c:pt>
                <c:pt idx="79">
                  <c:v>8.6923023079066297E-3</c:v>
                </c:pt>
                <c:pt idx="80">
                  <c:v>8.2576871925112896E-3</c:v>
                </c:pt>
                <c:pt idx="81">
                  <c:v>7.8448028328779104E-3</c:v>
                </c:pt>
                <c:pt idx="82">
                  <c:v>7.4525626912418296E-3</c:v>
                </c:pt>
                <c:pt idx="83">
                  <c:v>7.0799345566712104E-3</c:v>
                </c:pt>
                <c:pt idx="84">
                  <c:v>6.72593782884689E-3</c:v>
                </c:pt>
                <c:pt idx="85">
                  <c:v>6.3896409373995697E-3</c:v>
                </c:pt>
                <c:pt idx="86">
                  <c:v>6.0701588905232003E-3</c:v>
                </c:pt>
                <c:pt idx="87">
                  <c:v>5.7666509460005903E-3</c:v>
                </c:pt>
                <c:pt idx="88">
                  <c:v>5.4783183987012702E-3</c:v>
                </c:pt>
                <c:pt idx="89">
                  <c:v>5.20440247876763E-3</c:v>
                </c:pt>
                <c:pt idx="90">
                  <c:v>4.9441823548335099E-3</c:v>
                </c:pt>
                <c:pt idx="91">
                  <c:v>4.6969732370882797E-3</c:v>
                </c:pt>
                <c:pt idx="92">
                  <c:v>4.4621245752267599E-3</c:v>
                </c:pt>
                <c:pt idx="93">
                  <c:v>4.2390183464675601E-3</c:v>
                </c:pt>
                <c:pt idx="94">
                  <c:v>4.0270674291491499E-3</c:v>
                </c:pt>
                <c:pt idx="95">
                  <c:v>3.8257140576973799E-3</c:v>
                </c:pt>
                <c:pt idx="96">
                  <c:v>3.6344283548004298E-3</c:v>
                </c:pt>
                <c:pt idx="97">
                  <c:v>3.4527069370682202E-3</c:v>
                </c:pt>
                <c:pt idx="98">
                  <c:v>3.2800715902112599E-3</c:v>
                </c:pt>
                <c:pt idx="99">
                  <c:v>3.1160680106978502E-3</c:v>
                </c:pt>
                <c:pt idx="100">
                  <c:v>2.96026461016651E-3</c:v>
                </c:pt>
                <c:pt idx="101">
                  <c:v>2.81225137965179E-3</c:v>
                </c:pt>
                <c:pt idx="102">
                  <c:v>2.6716388106819899E-3</c:v>
                </c:pt>
                <c:pt idx="103">
                  <c:v>2.53805687013652E-3</c:v>
                </c:pt>
                <c:pt idx="104">
                  <c:v>2.41115402663183E-3</c:v>
                </c:pt>
                <c:pt idx="105">
                  <c:v>2.2905963253094701E-3</c:v>
                </c:pt>
                <c:pt idx="106">
                  <c:v>2.1760665090368998E-3</c:v>
                </c:pt>
                <c:pt idx="107">
                  <c:v>2.06726318359073E-3</c:v>
                </c:pt>
                <c:pt idx="108">
                  <c:v>1.9639000244069298E-3</c:v>
                </c:pt>
                <c:pt idx="109">
                  <c:v>1.86570502319227E-3</c:v>
                </c:pt>
                <c:pt idx="110">
                  <c:v>1.7724197720241301E-3</c:v>
                </c:pt>
                <c:pt idx="111">
                  <c:v>1.6837987834321601E-3</c:v>
                </c:pt>
                <c:pt idx="112">
                  <c:v>1.59960884425913E-3</c:v>
                </c:pt>
                <c:pt idx="113">
                  <c:v>1.5196284020362299E-3</c:v>
                </c:pt>
                <c:pt idx="114">
                  <c:v>1.4436469819401E-3</c:v>
                </c:pt>
                <c:pt idx="115">
                  <c:v>1.3714646328395401E-3</c:v>
                </c:pt>
                <c:pt idx="116">
                  <c:v>1.30289140119543E-3</c:v>
                </c:pt>
                <c:pt idx="117">
                  <c:v>1.23774683113708E-3</c:v>
                </c:pt>
                <c:pt idx="118">
                  <c:v>1.1758594895781001E-3</c:v>
                </c:pt>
                <c:pt idx="119">
                  <c:v>1.1170665151070101E-3</c:v>
                </c:pt>
                <c:pt idx="120">
                  <c:v>1.06121318934526E-3</c:v>
                </c:pt>
                <c:pt idx="121">
                  <c:v>1.0081525298772901E-3</c:v>
                </c:pt>
                <c:pt idx="122" formatCode="0.00E+00">
                  <c:v>9.5774490338840202E-4</c:v>
                </c:pt>
                <c:pt idx="123" formatCode="0.00E+00">
                  <c:v>9.09857658214718E-4</c:v>
                </c:pt>
                <c:pt idx="124" formatCode="0.00E+00">
                  <c:v>8.6436477531037705E-4</c:v>
                </c:pt>
                <c:pt idx="125" formatCode="0.00E+00">
                  <c:v>8.2114653653775295E-4</c:v>
                </c:pt>
                <c:pt idx="126" formatCode="0.00E+00">
                  <c:v>7.8008920971228603E-4</c:v>
                </c:pt>
                <c:pt idx="127" formatCode="0.00E+00">
                  <c:v>7.4108474923662005E-4</c:v>
                </c:pt>
                <c:pt idx="128" formatCode="0.00E+00">
                  <c:v>7.0403051176981502E-4</c:v>
                </c:pt>
                <c:pt idx="129" formatCode="0.00E+00">
                  <c:v>6.6882898617848198E-4</c:v>
                </c:pt>
                <c:pt idx="130" formatCode="0.00E+00">
                  <c:v>6.3538753687453198E-4</c:v>
                </c:pt>
                <c:pt idx="131" formatCode="0.00E+00">
                  <c:v>6.0361816002796299E-4</c:v>
                </c:pt>
                <c:pt idx="132" formatCode="0.00E+00">
                  <c:v>5.7343725202940699E-4</c:v>
                </c:pt>
                <c:pt idx="133" formatCode="0.00E+00">
                  <c:v>5.4476538942083098E-4</c:v>
                </c:pt>
                <c:pt idx="134" formatCode="0.00E+00">
                  <c:v>5.1752711995334201E-4</c:v>
                </c:pt>
                <c:pt idx="135" formatCode="0.00E+00">
                  <c:v>4.9165076396206998E-4</c:v>
                </c:pt>
                <c:pt idx="136" formatCode="0.00E+00">
                  <c:v>4.6706822575970299E-4</c:v>
                </c:pt>
                <c:pt idx="137" formatCode="0.00E+00">
                  <c:v>4.43714814466034E-4</c:v>
                </c:pt>
                <c:pt idx="138" formatCode="0.00E+00">
                  <c:v>4.2152907374770599E-4</c:v>
                </c:pt>
                <c:pt idx="139" formatCode="0.00E+00">
                  <c:v>4.0045262005605699E-4</c:v>
                </c:pt>
                <c:pt idx="140" formatCode="0.00E+00">
                  <c:v>3.8042998905041199E-4</c:v>
                </c:pt>
                <c:pt idx="141" formatCode="0.00E+00">
                  <c:v>3.6140848960997102E-4</c:v>
                </c:pt>
                <c:pt idx="142" formatCode="0.00E+00">
                  <c:v>3.43338065121656E-4</c:v>
                </c:pt>
                <c:pt idx="143" formatCode="0.00E+00">
                  <c:v>3.2617116187338898E-4</c:v>
                </c:pt>
                <c:pt idx="144" formatCode="0.00E+00">
                  <c:v>3.0986260377119298E-4</c:v>
                </c:pt>
                <c:pt idx="145" formatCode="0.00E+00">
                  <c:v>2.9436947357908101E-4</c:v>
                </c:pt>
                <c:pt idx="146" formatCode="0.00E+00">
                  <c:v>2.7965099990012699E-4</c:v>
                </c:pt>
                <c:pt idx="147" formatCode="0.00E+00">
                  <c:v>2.65668449912936E-4</c:v>
                </c:pt>
                <c:pt idx="148" formatCode="0.00E+00">
                  <c:v>2.5238502740876302E-4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677648"/>
        <c:axId val="354678824"/>
      </c:lineChart>
      <c:catAx>
        <c:axId val="35467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678824"/>
        <c:crosses val="autoZero"/>
        <c:auto val="1"/>
        <c:lblAlgn val="ctr"/>
        <c:lblOffset val="100"/>
        <c:noMultiLvlLbl val="0"/>
      </c:catAx>
      <c:valAx>
        <c:axId val="354678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67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'Foe3'!$A$2:$A$35</c:f>
              <c:numCache>
                <c:formatCode>General</c:formatCode>
                <c:ptCount val="34"/>
                <c:pt idx="0">
                  <c:v>6</c:v>
                </c:pt>
                <c:pt idx="1">
                  <c:v>10</c:v>
                </c:pt>
                <c:pt idx="2">
                  <c:v>11</c:v>
                </c:pt>
                <c:pt idx="3">
                  <c:v>28</c:v>
                </c:pt>
                <c:pt idx="4">
                  <c:v>44</c:v>
                </c:pt>
                <c:pt idx="5">
                  <c:v>60</c:v>
                </c:pt>
                <c:pt idx="6">
                  <c:v>63</c:v>
                </c:pt>
                <c:pt idx="7">
                  <c:v>64</c:v>
                </c:pt>
                <c:pt idx="8">
                  <c:v>81</c:v>
                </c:pt>
                <c:pt idx="9">
                  <c:v>82</c:v>
                </c:pt>
                <c:pt idx="10">
                  <c:v>83</c:v>
                </c:pt>
                <c:pt idx="11">
                  <c:v>85</c:v>
                </c:pt>
                <c:pt idx="12">
                  <c:v>107</c:v>
                </c:pt>
                <c:pt idx="13">
                  <c:v>112</c:v>
                </c:pt>
                <c:pt idx="14">
                  <c:v>113</c:v>
                </c:pt>
                <c:pt idx="15">
                  <c:v>122</c:v>
                </c:pt>
                <c:pt idx="16">
                  <c:v>129</c:v>
                </c:pt>
                <c:pt idx="17">
                  <c:v>131</c:v>
                </c:pt>
                <c:pt idx="18">
                  <c:v>141</c:v>
                </c:pt>
                <c:pt idx="19">
                  <c:v>146</c:v>
                </c:pt>
                <c:pt idx="20">
                  <c:v>150</c:v>
                </c:pt>
                <c:pt idx="21">
                  <c:v>156</c:v>
                </c:pt>
                <c:pt idx="22">
                  <c:v>191</c:v>
                </c:pt>
                <c:pt idx="23">
                  <c:v>202</c:v>
                </c:pt>
                <c:pt idx="24">
                  <c:v>204</c:v>
                </c:pt>
                <c:pt idx="25">
                  <c:v>238</c:v>
                </c:pt>
                <c:pt idx="26">
                  <c:v>275</c:v>
                </c:pt>
                <c:pt idx="27">
                  <c:v>277</c:v>
                </c:pt>
                <c:pt idx="28">
                  <c:v>291</c:v>
                </c:pt>
                <c:pt idx="29">
                  <c:v>308</c:v>
                </c:pt>
                <c:pt idx="30">
                  <c:v>329</c:v>
                </c:pt>
                <c:pt idx="31">
                  <c:v>340</c:v>
                </c:pt>
                <c:pt idx="32">
                  <c:v>347</c:v>
                </c:pt>
                <c:pt idx="33">
                  <c:v>350</c:v>
                </c:pt>
              </c:numCache>
            </c:numRef>
          </c:cat>
          <c:val>
            <c:numRef>
              <c:f>'Foe3'!$B$2:$B$35</c:f>
              <c:numCache>
                <c:formatCode>General</c:formatCode>
                <c:ptCount val="34"/>
                <c:pt idx="0">
                  <c:v>4.2572888554743704</c:v>
                </c:pt>
                <c:pt idx="1">
                  <c:v>2.1670674308063602</c:v>
                </c:pt>
                <c:pt idx="2">
                  <c:v>1.3224524950707901</c:v>
                </c:pt>
                <c:pt idx="3">
                  <c:v>0.51961064341710905</c:v>
                </c:pt>
                <c:pt idx="4">
                  <c:v>0.26744335044364198</c:v>
                </c:pt>
                <c:pt idx="5">
                  <c:v>0.128834830436105</c:v>
                </c:pt>
                <c:pt idx="6">
                  <c:v>0.102089485770761</c:v>
                </c:pt>
                <c:pt idx="7">
                  <c:v>9.24194979298818E-2</c:v>
                </c:pt>
                <c:pt idx="8">
                  <c:v>4.58534033829067E-2</c:v>
                </c:pt>
                <c:pt idx="9">
                  <c:v>4.3137712705657798E-2</c:v>
                </c:pt>
                <c:pt idx="10">
                  <c:v>4.0616618762754797E-2</c:v>
                </c:pt>
                <c:pt idx="11">
                  <c:v>3.7137241419330197E-2</c:v>
                </c:pt>
                <c:pt idx="12">
                  <c:v>1.5691986501224098E-2</c:v>
                </c:pt>
                <c:pt idx="13">
                  <c:v>1.4104437303927801E-2</c:v>
                </c:pt>
                <c:pt idx="14">
                  <c:v>1.3620734028336299E-2</c:v>
                </c:pt>
                <c:pt idx="15">
                  <c:v>1.03375764084745E-2</c:v>
                </c:pt>
                <c:pt idx="16">
                  <c:v>7.2639795901068196E-3</c:v>
                </c:pt>
                <c:pt idx="17">
                  <c:v>6.7171792180431497E-3</c:v>
                </c:pt>
                <c:pt idx="18">
                  <c:v>4.8829027917633898E-3</c:v>
                </c:pt>
                <c:pt idx="19">
                  <c:v>3.9722904301839803E-3</c:v>
                </c:pt>
                <c:pt idx="20">
                  <c:v>3.3003556058304102E-3</c:v>
                </c:pt>
                <c:pt idx="21">
                  <c:v>2.4817024480512299E-3</c:v>
                </c:pt>
                <c:pt idx="22" formatCode="0.00E+00">
                  <c:v>5.6483157572984001E-4</c:v>
                </c:pt>
                <c:pt idx="23" formatCode="0.00E+00">
                  <c:v>3.2152540180163599E-4</c:v>
                </c:pt>
                <c:pt idx="24" formatCode="0.00E+00">
                  <c:v>3.0874482797571502E-4</c:v>
                </c:pt>
                <c:pt idx="25" formatCode="0.00E+00">
                  <c:v>7.8674853412508101E-5</c:v>
                </c:pt>
                <c:pt idx="26" formatCode="0.00E+00">
                  <c:v>1.6903725423844601E-5</c:v>
                </c:pt>
                <c:pt idx="27" formatCode="0.00E+00">
                  <c:v>1.6074970190516001E-5</c:v>
                </c:pt>
                <c:pt idx="28" formatCode="0.00E+00">
                  <c:v>1.0539512572904601E-5</c:v>
                </c:pt>
                <c:pt idx="29" formatCode="0.00E+00">
                  <c:v>4.5307671570071702E-6</c:v>
                </c:pt>
                <c:pt idx="30" formatCode="0.00E+00">
                  <c:v>1.6920711090051499E-6</c:v>
                </c:pt>
                <c:pt idx="31" formatCode="0.00E+00">
                  <c:v>1.1433794355752899E-6</c:v>
                </c:pt>
                <c:pt idx="32" formatCode="0.00E+00">
                  <c:v>9.5416464773734291E-7</c:v>
                </c:pt>
                <c:pt idx="33" formatCode="0.00E+00">
                  <c:v>8.4575620462601301E-7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678656"/>
        <c:axId val="348679048"/>
      </c:lineChart>
      <c:catAx>
        <c:axId val="34867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79048"/>
        <c:crosses val="autoZero"/>
        <c:auto val="1"/>
        <c:lblAlgn val="ctr"/>
        <c:lblOffset val="100"/>
        <c:noMultiLvlLbl val="0"/>
      </c:catAx>
      <c:valAx>
        <c:axId val="34867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7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Error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FriendQ2!$A$2:$A$300</c:f>
              <c:numCache>
                <c:formatCode>General</c:formatCode>
                <c:ptCount val="299"/>
                <c:pt idx="0">
                  <c:v>36</c:v>
                </c:pt>
                <c:pt idx="1">
                  <c:v>41</c:v>
                </c:pt>
                <c:pt idx="2">
                  <c:v>60</c:v>
                </c:pt>
                <c:pt idx="3">
                  <c:v>66</c:v>
                </c:pt>
                <c:pt idx="4">
                  <c:v>71</c:v>
                </c:pt>
                <c:pt idx="5">
                  <c:v>76</c:v>
                </c:pt>
                <c:pt idx="6">
                  <c:v>79</c:v>
                </c:pt>
                <c:pt idx="7">
                  <c:v>86</c:v>
                </c:pt>
                <c:pt idx="8">
                  <c:v>98</c:v>
                </c:pt>
                <c:pt idx="9">
                  <c:v>109</c:v>
                </c:pt>
                <c:pt idx="10">
                  <c:v>110</c:v>
                </c:pt>
                <c:pt idx="11">
                  <c:v>120</c:v>
                </c:pt>
                <c:pt idx="12">
                  <c:v>123</c:v>
                </c:pt>
                <c:pt idx="13">
                  <c:v>127</c:v>
                </c:pt>
                <c:pt idx="14">
                  <c:v>136</c:v>
                </c:pt>
                <c:pt idx="15">
                  <c:v>171</c:v>
                </c:pt>
                <c:pt idx="16">
                  <c:v>177</c:v>
                </c:pt>
                <c:pt idx="17">
                  <c:v>184</c:v>
                </c:pt>
                <c:pt idx="18">
                  <c:v>199</c:v>
                </c:pt>
                <c:pt idx="19">
                  <c:v>204</c:v>
                </c:pt>
                <c:pt idx="20">
                  <c:v>215</c:v>
                </c:pt>
                <c:pt idx="21">
                  <c:v>216</c:v>
                </c:pt>
                <c:pt idx="22">
                  <c:v>223</c:v>
                </c:pt>
                <c:pt idx="23">
                  <c:v>226</c:v>
                </c:pt>
                <c:pt idx="24">
                  <c:v>248</c:v>
                </c:pt>
                <c:pt idx="25">
                  <c:v>325</c:v>
                </c:pt>
                <c:pt idx="26">
                  <c:v>331</c:v>
                </c:pt>
                <c:pt idx="27">
                  <c:v>337</c:v>
                </c:pt>
                <c:pt idx="28">
                  <c:v>342</c:v>
                </c:pt>
                <c:pt idx="29">
                  <c:v>357</c:v>
                </c:pt>
                <c:pt idx="30">
                  <c:v>364</c:v>
                </c:pt>
                <c:pt idx="31">
                  <c:v>368</c:v>
                </c:pt>
                <c:pt idx="32">
                  <c:v>394</c:v>
                </c:pt>
                <c:pt idx="33">
                  <c:v>402</c:v>
                </c:pt>
                <c:pt idx="34">
                  <c:v>416</c:v>
                </c:pt>
                <c:pt idx="35">
                  <c:v>420</c:v>
                </c:pt>
                <c:pt idx="36">
                  <c:v>425</c:v>
                </c:pt>
                <c:pt idx="37">
                  <c:v>436</c:v>
                </c:pt>
                <c:pt idx="38">
                  <c:v>439</c:v>
                </c:pt>
                <c:pt idx="39">
                  <c:v>444</c:v>
                </c:pt>
                <c:pt idx="40">
                  <c:v>470</c:v>
                </c:pt>
                <c:pt idx="41">
                  <c:v>483</c:v>
                </c:pt>
                <c:pt idx="42">
                  <c:v>485</c:v>
                </c:pt>
                <c:pt idx="43">
                  <c:v>494</c:v>
                </c:pt>
                <c:pt idx="44">
                  <c:v>509</c:v>
                </c:pt>
                <c:pt idx="45">
                  <c:v>516</c:v>
                </c:pt>
                <c:pt idx="46">
                  <c:v>521</c:v>
                </c:pt>
                <c:pt idx="47">
                  <c:v>534</c:v>
                </c:pt>
                <c:pt idx="48">
                  <c:v>539</c:v>
                </c:pt>
                <c:pt idx="49">
                  <c:v>556</c:v>
                </c:pt>
                <c:pt idx="50">
                  <c:v>558</c:v>
                </c:pt>
                <c:pt idx="51">
                  <c:v>572</c:v>
                </c:pt>
                <c:pt idx="52">
                  <c:v>591</c:v>
                </c:pt>
                <c:pt idx="53">
                  <c:v>608</c:v>
                </c:pt>
                <c:pt idx="54">
                  <c:v>620</c:v>
                </c:pt>
                <c:pt idx="55">
                  <c:v>665</c:v>
                </c:pt>
                <c:pt idx="56">
                  <c:v>684</c:v>
                </c:pt>
                <c:pt idx="57">
                  <c:v>686</c:v>
                </c:pt>
                <c:pt idx="58">
                  <c:v>722</c:v>
                </c:pt>
                <c:pt idx="59">
                  <c:v>726</c:v>
                </c:pt>
                <c:pt idx="60">
                  <c:v>743</c:v>
                </c:pt>
                <c:pt idx="61">
                  <c:v>761</c:v>
                </c:pt>
                <c:pt idx="62">
                  <c:v>773</c:v>
                </c:pt>
                <c:pt idx="63">
                  <c:v>791</c:v>
                </c:pt>
                <c:pt idx="64">
                  <c:v>799</c:v>
                </c:pt>
                <c:pt idx="65">
                  <c:v>808</c:v>
                </c:pt>
                <c:pt idx="66">
                  <c:v>832</c:v>
                </c:pt>
                <c:pt idx="67">
                  <c:v>838</c:v>
                </c:pt>
                <c:pt idx="68">
                  <c:v>840</c:v>
                </c:pt>
                <c:pt idx="69">
                  <c:v>844</c:v>
                </c:pt>
                <c:pt idx="70">
                  <c:v>864</c:v>
                </c:pt>
                <c:pt idx="71">
                  <c:v>876</c:v>
                </c:pt>
                <c:pt idx="72">
                  <c:v>881</c:v>
                </c:pt>
                <c:pt idx="73">
                  <c:v>882</c:v>
                </c:pt>
                <c:pt idx="74">
                  <c:v>886</c:v>
                </c:pt>
                <c:pt idx="75">
                  <c:v>889</c:v>
                </c:pt>
                <c:pt idx="76">
                  <c:v>892</c:v>
                </c:pt>
                <c:pt idx="77">
                  <c:v>913</c:v>
                </c:pt>
                <c:pt idx="78">
                  <c:v>914</c:v>
                </c:pt>
                <c:pt idx="79">
                  <c:v>915</c:v>
                </c:pt>
                <c:pt idx="80">
                  <c:v>917</c:v>
                </c:pt>
                <c:pt idx="81">
                  <c:v>926</c:v>
                </c:pt>
                <c:pt idx="82">
                  <c:v>938</c:v>
                </c:pt>
                <c:pt idx="83">
                  <c:v>956</c:v>
                </c:pt>
                <c:pt idx="84">
                  <c:v>1012</c:v>
                </c:pt>
                <c:pt idx="85">
                  <c:v>1013</c:v>
                </c:pt>
                <c:pt idx="86">
                  <c:v>1031</c:v>
                </c:pt>
                <c:pt idx="87">
                  <c:v>1036</c:v>
                </c:pt>
                <c:pt idx="88">
                  <c:v>1048</c:v>
                </c:pt>
                <c:pt idx="89">
                  <c:v>1050</c:v>
                </c:pt>
                <c:pt idx="90">
                  <c:v>1057</c:v>
                </c:pt>
                <c:pt idx="91">
                  <c:v>1094</c:v>
                </c:pt>
                <c:pt idx="92">
                  <c:v>1150</c:v>
                </c:pt>
                <c:pt idx="93">
                  <c:v>1190</c:v>
                </c:pt>
                <c:pt idx="94">
                  <c:v>1203</c:v>
                </c:pt>
                <c:pt idx="95">
                  <c:v>1224</c:v>
                </c:pt>
                <c:pt idx="96">
                  <c:v>1228</c:v>
                </c:pt>
                <c:pt idx="97">
                  <c:v>1251</c:v>
                </c:pt>
                <c:pt idx="98">
                  <c:v>1268</c:v>
                </c:pt>
                <c:pt idx="99">
                  <c:v>1288</c:v>
                </c:pt>
                <c:pt idx="100">
                  <c:v>1306</c:v>
                </c:pt>
                <c:pt idx="101">
                  <c:v>1308</c:v>
                </c:pt>
                <c:pt idx="102">
                  <c:v>1332</c:v>
                </c:pt>
                <c:pt idx="103">
                  <c:v>1339</c:v>
                </c:pt>
                <c:pt idx="104">
                  <c:v>1355</c:v>
                </c:pt>
                <c:pt idx="105">
                  <c:v>1357</c:v>
                </c:pt>
                <c:pt idx="106">
                  <c:v>1406</c:v>
                </c:pt>
                <c:pt idx="107">
                  <c:v>1409</c:v>
                </c:pt>
                <c:pt idx="108">
                  <c:v>1423</c:v>
                </c:pt>
                <c:pt idx="109">
                  <c:v>1425</c:v>
                </c:pt>
                <c:pt idx="110">
                  <c:v>1437</c:v>
                </c:pt>
                <c:pt idx="111">
                  <c:v>1442</c:v>
                </c:pt>
                <c:pt idx="112">
                  <c:v>1447</c:v>
                </c:pt>
                <c:pt idx="113">
                  <c:v>1464</c:v>
                </c:pt>
                <c:pt idx="114">
                  <c:v>1465</c:v>
                </c:pt>
                <c:pt idx="115">
                  <c:v>1476</c:v>
                </c:pt>
                <c:pt idx="116">
                  <c:v>1497</c:v>
                </c:pt>
                <c:pt idx="117">
                  <c:v>1502</c:v>
                </c:pt>
                <c:pt idx="118">
                  <c:v>1525</c:v>
                </c:pt>
                <c:pt idx="119">
                  <c:v>1533</c:v>
                </c:pt>
                <c:pt idx="120">
                  <c:v>1549</c:v>
                </c:pt>
                <c:pt idx="121">
                  <c:v>1594</c:v>
                </c:pt>
                <c:pt idx="122">
                  <c:v>1597</c:v>
                </c:pt>
                <c:pt idx="123">
                  <c:v>1599</c:v>
                </c:pt>
                <c:pt idx="124">
                  <c:v>1618</c:v>
                </c:pt>
                <c:pt idx="125">
                  <c:v>1639</c:v>
                </c:pt>
                <c:pt idx="126">
                  <c:v>1641</c:v>
                </c:pt>
                <c:pt idx="127">
                  <c:v>1642</c:v>
                </c:pt>
                <c:pt idx="128">
                  <c:v>1649</c:v>
                </c:pt>
                <c:pt idx="129">
                  <c:v>1653</c:v>
                </c:pt>
                <c:pt idx="130">
                  <c:v>1691</c:v>
                </c:pt>
                <c:pt idx="131">
                  <c:v>1747</c:v>
                </c:pt>
                <c:pt idx="132">
                  <c:v>1764</c:v>
                </c:pt>
                <c:pt idx="133">
                  <c:v>1783</c:v>
                </c:pt>
                <c:pt idx="134">
                  <c:v>1800</c:v>
                </c:pt>
                <c:pt idx="135">
                  <c:v>1801</c:v>
                </c:pt>
                <c:pt idx="136">
                  <c:v>1806</c:v>
                </c:pt>
                <c:pt idx="137">
                  <c:v>1829</c:v>
                </c:pt>
                <c:pt idx="138">
                  <c:v>1836</c:v>
                </c:pt>
                <c:pt idx="139">
                  <c:v>1860</c:v>
                </c:pt>
                <c:pt idx="140">
                  <c:v>1862</c:v>
                </c:pt>
                <c:pt idx="141">
                  <c:v>1888</c:v>
                </c:pt>
                <c:pt idx="142">
                  <c:v>1909</c:v>
                </c:pt>
                <c:pt idx="143">
                  <c:v>1933</c:v>
                </c:pt>
                <c:pt idx="144">
                  <c:v>1939</c:v>
                </c:pt>
                <c:pt idx="145">
                  <c:v>1941</c:v>
                </c:pt>
                <c:pt idx="146">
                  <c:v>1952</c:v>
                </c:pt>
                <c:pt idx="147">
                  <c:v>1955</c:v>
                </c:pt>
                <c:pt idx="148">
                  <c:v>1969</c:v>
                </c:pt>
                <c:pt idx="149">
                  <c:v>1970</c:v>
                </c:pt>
                <c:pt idx="150">
                  <c:v>1978</c:v>
                </c:pt>
                <c:pt idx="151">
                  <c:v>1980</c:v>
                </c:pt>
                <c:pt idx="152">
                  <c:v>2004</c:v>
                </c:pt>
                <c:pt idx="153">
                  <c:v>2016</c:v>
                </c:pt>
                <c:pt idx="154">
                  <c:v>2023</c:v>
                </c:pt>
                <c:pt idx="155">
                  <c:v>2028</c:v>
                </c:pt>
                <c:pt idx="156">
                  <c:v>2037</c:v>
                </c:pt>
                <c:pt idx="157">
                  <c:v>2038</c:v>
                </c:pt>
                <c:pt idx="158">
                  <c:v>2088</c:v>
                </c:pt>
                <c:pt idx="159">
                  <c:v>2096</c:v>
                </c:pt>
                <c:pt idx="160">
                  <c:v>2160</c:v>
                </c:pt>
                <c:pt idx="161">
                  <c:v>2162</c:v>
                </c:pt>
                <c:pt idx="162">
                  <c:v>2172</c:v>
                </c:pt>
                <c:pt idx="163">
                  <c:v>2190</c:v>
                </c:pt>
                <c:pt idx="164">
                  <c:v>2204</c:v>
                </c:pt>
                <c:pt idx="165">
                  <c:v>2209</c:v>
                </c:pt>
                <c:pt idx="166">
                  <c:v>2215</c:v>
                </c:pt>
                <c:pt idx="167">
                  <c:v>2217</c:v>
                </c:pt>
                <c:pt idx="168">
                  <c:v>2220</c:v>
                </c:pt>
                <c:pt idx="169">
                  <c:v>2239</c:v>
                </c:pt>
                <c:pt idx="170">
                  <c:v>2261</c:v>
                </c:pt>
                <c:pt idx="171">
                  <c:v>2269</c:v>
                </c:pt>
                <c:pt idx="172">
                  <c:v>2284</c:v>
                </c:pt>
                <c:pt idx="173">
                  <c:v>2290</c:v>
                </c:pt>
                <c:pt idx="174">
                  <c:v>2331</c:v>
                </c:pt>
                <c:pt idx="175">
                  <c:v>2333</c:v>
                </c:pt>
                <c:pt idx="176">
                  <c:v>2339</c:v>
                </c:pt>
                <c:pt idx="177">
                  <c:v>2340</c:v>
                </c:pt>
                <c:pt idx="178">
                  <c:v>2346</c:v>
                </c:pt>
                <c:pt idx="179">
                  <c:v>2368</c:v>
                </c:pt>
                <c:pt idx="180">
                  <c:v>2378</c:v>
                </c:pt>
                <c:pt idx="181">
                  <c:v>2384</c:v>
                </c:pt>
                <c:pt idx="182">
                  <c:v>2386</c:v>
                </c:pt>
                <c:pt idx="183">
                  <c:v>2389</c:v>
                </c:pt>
                <c:pt idx="184">
                  <c:v>2393</c:v>
                </c:pt>
                <c:pt idx="185">
                  <c:v>2399</c:v>
                </c:pt>
                <c:pt idx="186">
                  <c:v>2401</c:v>
                </c:pt>
                <c:pt idx="187">
                  <c:v>2405</c:v>
                </c:pt>
                <c:pt idx="188">
                  <c:v>2409</c:v>
                </c:pt>
                <c:pt idx="189">
                  <c:v>2414</c:v>
                </c:pt>
                <c:pt idx="190">
                  <c:v>2419</c:v>
                </c:pt>
                <c:pt idx="191">
                  <c:v>2434</c:v>
                </c:pt>
                <c:pt idx="192">
                  <c:v>2444</c:v>
                </c:pt>
                <c:pt idx="193">
                  <c:v>2474</c:v>
                </c:pt>
                <c:pt idx="194">
                  <c:v>2482</c:v>
                </c:pt>
                <c:pt idx="195">
                  <c:v>2490</c:v>
                </c:pt>
                <c:pt idx="196">
                  <c:v>2491</c:v>
                </c:pt>
                <c:pt idx="197">
                  <c:v>2500</c:v>
                </c:pt>
                <c:pt idx="198">
                  <c:v>2518</c:v>
                </c:pt>
                <c:pt idx="199">
                  <c:v>2520</c:v>
                </c:pt>
                <c:pt idx="200">
                  <c:v>2525</c:v>
                </c:pt>
                <c:pt idx="201">
                  <c:v>2534</c:v>
                </c:pt>
                <c:pt idx="202">
                  <c:v>2565</c:v>
                </c:pt>
                <c:pt idx="203">
                  <c:v>2567</c:v>
                </c:pt>
                <c:pt idx="204">
                  <c:v>2574</c:v>
                </c:pt>
                <c:pt idx="205">
                  <c:v>2606</c:v>
                </c:pt>
                <c:pt idx="206">
                  <c:v>2611</c:v>
                </c:pt>
                <c:pt idx="207">
                  <c:v>2612</c:v>
                </c:pt>
                <c:pt idx="208">
                  <c:v>2618</c:v>
                </c:pt>
                <c:pt idx="209">
                  <c:v>2642</c:v>
                </c:pt>
                <c:pt idx="210">
                  <c:v>2658</c:v>
                </c:pt>
                <c:pt idx="211">
                  <c:v>2663</c:v>
                </c:pt>
                <c:pt idx="212">
                  <c:v>2686</c:v>
                </c:pt>
                <c:pt idx="213">
                  <c:v>2697</c:v>
                </c:pt>
                <c:pt idx="214">
                  <c:v>2702</c:v>
                </c:pt>
                <c:pt idx="215">
                  <c:v>2720</c:v>
                </c:pt>
                <c:pt idx="216">
                  <c:v>2728</c:v>
                </c:pt>
                <c:pt idx="217">
                  <c:v>2744</c:v>
                </c:pt>
                <c:pt idx="218">
                  <c:v>2745</c:v>
                </c:pt>
                <c:pt idx="219">
                  <c:v>2746</c:v>
                </c:pt>
                <c:pt idx="220">
                  <c:v>2750</c:v>
                </c:pt>
                <c:pt idx="221">
                  <c:v>2753</c:v>
                </c:pt>
                <c:pt idx="222">
                  <c:v>2754</c:v>
                </c:pt>
                <c:pt idx="223">
                  <c:v>2756</c:v>
                </c:pt>
                <c:pt idx="224">
                  <c:v>2757</c:v>
                </c:pt>
                <c:pt idx="225">
                  <c:v>2781</c:v>
                </c:pt>
                <c:pt idx="226">
                  <c:v>2796</c:v>
                </c:pt>
                <c:pt idx="227">
                  <c:v>2807</c:v>
                </c:pt>
                <c:pt idx="228">
                  <c:v>2826</c:v>
                </c:pt>
                <c:pt idx="229">
                  <c:v>2848</c:v>
                </c:pt>
                <c:pt idx="230">
                  <c:v>2874</c:v>
                </c:pt>
                <c:pt idx="231">
                  <c:v>2898</c:v>
                </c:pt>
                <c:pt idx="232">
                  <c:v>2903</c:v>
                </c:pt>
                <c:pt idx="233">
                  <c:v>2912</c:v>
                </c:pt>
                <c:pt idx="234">
                  <c:v>2913</c:v>
                </c:pt>
                <c:pt idx="235">
                  <c:v>2936</c:v>
                </c:pt>
                <c:pt idx="236">
                  <c:v>2943</c:v>
                </c:pt>
                <c:pt idx="237">
                  <c:v>2952</c:v>
                </c:pt>
                <c:pt idx="238">
                  <c:v>2958</c:v>
                </c:pt>
                <c:pt idx="239">
                  <c:v>2978</c:v>
                </c:pt>
                <c:pt idx="240">
                  <c:v>2983</c:v>
                </c:pt>
                <c:pt idx="241">
                  <c:v>2989</c:v>
                </c:pt>
                <c:pt idx="242">
                  <c:v>3004</c:v>
                </c:pt>
                <c:pt idx="243">
                  <c:v>3006</c:v>
                </c:pt>
                <c:pt idx="244">
                  <c:v>3009</c:v>
                </c:pt>
                <c:pt idx="245">
                  <c:v>3023</c:v>
                </c:pt>
                <c:pt idx="246">
                  <c:v>3030</c:v>
                </c:pt>
                <c:pt idx="247">
                  <c:v>3075</c:v>
                </c:pt>
                <c:pt idx="248">
                  <c:v>3106</c:v>
                </c:pt>
                <c:pt idx="249">
                  <c:v>3115</c:v>
                </c:pt>
                <c:pt idx="250">
                  <c:v>3124</c:v>
                </c:pt>
                <c:pt idx="251">
                  <c:v>3180</c:v>
                </c:pt>
                <c:pt idx="252">
                  <c:v>3185</c:v>
                </c:pt>
                <c:pt idx="253">
                  <c:v>3195</c:v>
                </c:pt>
                <c:pt idx="254">
                  <c:v>3204</c:v>
                </c:pt>
                <c:pt idx="255">
                  <c:v>3214</c:v>
                </c:pt>
                <c:pt idx="256">
                  <c:v>3239</c:v>
                </c:pt>
                <c:pt idx="257">
                  <c:v>3241</c:v>
                </c:pt>
                <c:pt idx="258">
                  <c:v>3248</c:v>
                </c:pt>
                <c:pt idx="259">
                  <c:v>3287</c:v>
                </c:pt>
                <c:pt idx="260">
                  <c:v>3291</c:v>
                </c:pt>
                <c:pt idx="261">
                  <c:v>3306</c:v>
                </c:pt>
                <c:pt idx="262">
                  <c:v>3342</c:v>
                </c:pt>
                <c:pt idx="263">
                  <c:v>3378</c:v>
                </c:pt>
                <c:pt idx="264">
                  <c:v>3379</c:v>
                </c:pt>
                <c:pt idx="265">
                  <c:v>3382</c:v>
                </c:pt>
                <c:pt idx="266">
                  <c:v>3397</c:v>
                </c:pt>
                <c:pt idx="267">
                  <c:v>3413</c:v>
                </c:pt>
                <c:pt idx="268">
                  <c:v>3417</c:v>
                </c:pt>
                <c:pt idx="269">
                  <c:v>3422</c:v>
                </c:pt>
                <c:pt idx="270">
                  <c:v>3428</c:v>
                </c:pt>
                <c:pt idx="271">
                  <c:v>3435</c:v>
                </c:pt>
                <c:pt idx="272">
                  <c:v>3451</c:v>
                </c:pt>
                <c:pt idx="273">
                  <c:v>3493</c:v>
                </c:pt>
                <c:pt idx="274">
                  <c:v>3502</c:v>
                </c:pt>
                <c:pt idx="275">
                  <c:v>3506</c:v>
                </c:pt>
                <c:pt idx="276">
                  <c:v>3521</c:v>
                </c:pt>
                <c:pt idx="277">
                  <c:v>3540</c:v>
                </c:pt>
                <c:pt idx="278">
                  <c:v>3553</c:v>
                </c:pt>
                <c:pt idx="279">
                  <c:v>3604</c:v>
                </c:pt>
                <c:pt idx="280">
                  <c:v>3647</c:v>
                </c:pt>
                <c:pt idx="281">
                  <c:v>3650</c:v>
                </c:pt>
                <c:pt idx="282">
                  <c:v>3659</c:v>
                </c:pt>
                <c:pt idx="283">
                  <c:v>3664</c:v>
                </c:pt>
                <c:pt idx="284">
                  <c:v>3684</c:v>
                </c:pt>
                <c:pt idx="285">
                  <c:v>3703</c:v>
                </c:pt>
                <c:pt idx="286">
                  <c:v>3733</c:v>
                </c:pt>
                <c:pt idx="287">
                  <c:v>3763</c:v>
                </c:pt>
                <c:pt idx="288">
                  <c:v>3795</c:v>
                </c:pt>
                <c:pt idx="289">
                  <c:v>3804</c:v>
                </c:pt>
                <c:pt idx="290">
                  <c:v>3805</c:v>
                </c:pt>
                <c:pt idx="291">
                  <c:v>3847</c:v>
                </c:pt>
                <c:pt idx="292">
                  <c:v>3866</c:v>
                </c:pt>
                <c:pt idx="293">
                  <c:v>3926</c:v>
                </c:pt>
                <c:pt idx="294">
                  <c:v>3927</c:v>
                </c:pt>
                <c:pt idx="295">
                  <c:v>3928</c:v>
                </c:pt>
                <c:pt idx="296">
                  <c:v>3937</c:v>
                </c:pt>
                <c:pt idx="297">
                  <c:v>3950</c:v>
                </c:pt>
                <c:pt idx="298">
                  <c:v>3976</c:v>
                </c:pt>
              </c:numCache>
            </c:numRef>
          </c:cat>
          <c:val>
            <c:numRef>
              <c:f>FriendQ2!$B$2:$B$300</c:f>
              <c:numCache>
                <c:formatCode>General</c:formatCode>
                <c:ptCount val="299"/>
                <c:pt idx="0">
                  <c:v>1.9743750000000001E-2</c:v>
                </c:pt>
                <c:pt idx="1">
                  <c:v>4.6650937500000003E-2</c:v>
                </c:pt>
                <c:pt idx="2">
                  <c:v>4.4318390624999898E-2</c:v>
                </c:pt>
                <c:pt idx="3">
                  <c:v>0.15657681411123001</c:v>
                </c:pt>
                <c:pt idx="4">
                  <c:v>0.20879971266875899</c:v>
                </c:pt>
                <c:pt idx="5">
                  <c:v>0.19835972703532101</c:v>
                </c:pt>
                <c:pt idx="6">
                  <c:v>0.18844174068355499</c:v>
                </c:pt>
                <c:pt idx="7">
                  <c:v>0.24278593781611599</c:v>
                </c:pt>
                <c:pt idx="8">
                  <c:v>0.23064664092531001</c:v>
                </c:pt>
                <c:pt idx="9">
                  <c:v>0.30856360103578401</c:v>
                </c:pt>
                <c:pt idx="10">
                  <c:v>0.29313542098399498</c:v>
                </c:pt>
                <c:pt idx="11">
                  <c:v>0.37308401035261002</c:v>
                </c:pt>
                <c:pt idx="12">
                  <c:v>0.448761184752003</c:v>
                </c:pt>
                <c:pt idx="13">
                  <c:v>0.42632312551440299</c:v>
                </c:pt>
                <c:pt idx="14">
                  <c:v>0.49885524380394902</c:v>
                </c:pt>
                <c:pt idx="15">
                  <c:v>0.47391248161375099</c:v>
                </c:pt>
                <c:pt idx="16">
                  <c:v>0.56644579872854295</c:v>
                </c:pt>
                <c:pt idx="17">
                  <c:v>0.64854100292782202</c:v>
                </c:pt>
                <c:pt idx="18">
                  <c:v>0.616113952781431</c:v>
                </c:pt>
                <c:pt idx="19">
                  <c:v>0.69287301552774405</c:v>
                </c:pt>
                <c:pt idx="20">
                  <c:v>0.65822936475135796</c:v>
                </c:pt>
                <c:pt idx="21">
                  <c:v>0.72750441887990602</c:v>
                </c:pt>
                <c:pt idx="22">
                  <c:v>0.79074112809236397</c:v>
                </c:pt>
                <c:pt idx="23">
                  <c:v>0.84583540533637702</c:v>
                </c:pt>
                <c:pt idx="24">
                  <c:v>0.97884818065364598</c:v>
                </c:pt>
                <c:pt idx="25">
                  <c:v>1.0881181240105999</c:v>
                </c:pt>
                <c:pt idx="26">
                  <c:v>1.11380495192826</c:v>
                </c:pt>
                <c:pt idx="27">
                  <c:v>1.1342028017441299</c:v>
                </c:pt>
                <c:pt idx="28">
                  <c:v>1.07749266165693</c:v>
                </c:pt>
                <c:pt idx="29">
                  <c:v>1.09590172111575</c:v>
                </c:pt>
                <c:pt idx="30">
                  <c:v>1.1097761429745501</c:v>
                </c:pt>
                <c:pt idx="31">
                  <c:v>1.1254125160766399</c:v>
                </c:pt>
                <c:pt idx="32">
                  <c:v>1.1384809107351499</c:v>
                </c:pt>
                <c:pt idx="33">
                  <c:v>1.0815568651984</c:v>
                </c:pt>
                <c:pt idx="34">
                  <c:v>1.02747902193847</c:v>
                </c:pt>
                <c:pt idx="35">
                  <c:v>1.0482156447967601</c:v>
                </c:pt>
                <c:pt idx="36">
                  <c:v>0.99580486255693001</c:v>
                </c:pt>
                <c:pt idx="37">
                  <c:v>0.94601461942908505</c:v>
                </c:pt>
                <c:pt idx="38">
                  <c:v>0.96988978833737904</c:v>
                </c:pt>
                <c:pt idx="39">
                  <c:v>1.05565909974437</c:v>
                </c:pt>
                <c:pt idx="40">
                  <c:v>1.0650161859076801</c:v>
                </c:pt>
                <c:pt idx="41">
                  <c:v>1.07414816347866</c:v>
                </c:pt>
                <c:pt idx="42">
                  <c:v>1.0816677264016701</c:v>
                </c:pt>
                <c:pt idx="43">
                  <c:v>1.08574996262368</c:v>
                </c:pt>
                <c:pt idx="44">
                  <c:v>1.09009084475462</c:v>
                </c:pt>
                <c:pt idx="45">
                  <c:v>1.14419537695248</c:v>
                </c:pt>
                <c:pt idx="46">
                  <c:v>1.18644852102081</c:v>
                </c:pt>
                <c:pt idx="47">
                  <c:v>1.1271260949697699</c:v>
                </c:pt>
                <c:pt idx="48">
                  <c:v>1.07076979022129</c:v>
                </c:pt>
                <c:pt idx="49">
                  <c:v>1.06527039480165</c:v>
                </c:pt>
                <c:pt idx="50">
                  <c:v>1.05881952879579</c:v>
                </c:pt>
                <c:pt idx="51">
                  <c:v>1.0503505734035199</c:v>
                </c:pt>
                <c:pt idx="52">
                  <c:v>0.997833044733347</c:v>
                </c:pt>
                <c:pt idx="53">
                  <c:v>1.03335203358215</c:v>
                </c:pt>
                <c:pt idx="54">
                  <c:v>0.98168443190304799</c:v>
                </c:pt>
                <c:pt idx="55">
                  <c:v>0.97424043502952795</c:v>
                </c:pt>
                <c:pt idx="56">
                  <c:v>0.96544756207763505</c:v>
                </c:pt>
                <c:pt idx="57">
                  <c:v>0.91717518397375297</c:v>
                </c:pt>
                <c:pt idx="58">
                  <c:v>0.87131642477506599</c:v>
                </c:pt>
                <c:pt idx="59">
                  <c:v>0.82775060353631602</c:v>
                </c:pt>
                <c:pt idx="60">
                  <c:v>0.82526435430322898</c:v>
                </c:pt>
                <c:pt idx="61">
                  <c:v>0.78400113658806703</c:v>
                </c:pt>
                <c:pt idx="62">
                  <c:v>0.74480107975866605</c:v>
                </c:pt>
                <c:pt idx="63">
                  <c:v>1.37974400025292</c:v>
                </c:pt>
                <c:pt idx="64">
                  <c:v>0.63857382575808597</c:v>
                </c:pt>
                <c:pt idx="65">
                  <c:v>0.60664513447017698</c:v>
                </c:pt>
                <c:pt idx="66">
                  <c:v>0.61504277522719497</c:v>
                </c:pt>
                <c:pt idx="67">
                  <c:v>0.62148437415019198</c:v>
                </c:pt>
                <c:pt idx="68">
                  <c:v>0.62592948952885696</c:v>
                </c:pt>
                <c:pt idx="69">
                  <c:v>0.59463301505241595</c:v>
                </c:pt>
                <c:pt idx="70">
                  <c:v>0.59898796896904805</c:v>
                </c:pt>
                <c:pt idx="71">
                  <c:v>0.56903857052058904</c:v>
                </c:pt>
                <c:pt idx="72">
                  <c:v>0.57342205675698898</c:v>
                </c:pt>
                <c:pt idx="73">
                  <c:v>0.54475095391914097</c:v>
                </c:pt>
                <c:pt idx="74">
                  <c:v>0.54870705024748601</c:v>
                </c:pt>
                <c:pt idx="75">
                  <c:v>0.55104185979923404</c:v>
                </c:pt>
                <c:pt idx="76">
                  <c:v>0.52348976680926995</c:v>
                </c:pt>
                <c:pt idx="77">
                  <c:v>0.525726322658705</c:v>
                </c:pt>
                <c:pt idx="78">
                  <c:v>0.52698663869581697</c:v>
                </c:pt>
                <c:pt idx="79">
                  <c:v>0.50063730676102802</c:v>
                </c:pt>
                <c:pt idx="80">
                  <c:v>0.475605441422978</c:v>
                </c:pt>
                <c:pt idx="81">
                  <c:v>0.45182516935182798</c:v>
                </c:pt>
                <c:pt idx="82">
                  <c:v>0.42923391088423501</c:v>
                </c:pt>
                <c:pt idx="83">
                  <c:v>0.434212827753782</c:v>
                </c:pt>
                <c:pt idx="84">
                  <c:v>0.43837042353181399</c:v>
                </c:pt>
                <c:pt idx="85">
                  <c:v>0.41645190235522</c:v>
                </c:pt>
                <c:pt idx="86">
                  <c:v>0.42036760947337998</c:v>
                </c:pt>
                <c:pt idx="87">
                  <c:v>0.39934922899970998</c:v>
                </c:pt>
                <c:pt idx="88">
                  <c:v>0.37938176754973002</c:v>
                </c:pt>
                <c:pt idx="89">
                  <c:v>0.38407645312773298</c:v>
                </c:pt>
                <c:pt idx="90">
                  <c:v>0.38735321572907799</c:v>
                </c:pt>
                <c:pt idx="91">
                  <c:v>0.44734637612117401</c:v>
                </c:pt>
                <c:pt idx="92">
                  <c:v>0.44253512874145401</c:v>
                </c:pt>
                <c:pt idx="93">
                  <c:v>0.43728536421383501</c:v>
                </c:pt>
                <c:pt idx="94">
                  <c:v>0.44671315209697499</c:v>
                </c:pt>
                <c:pt idx="95">
                  <c:v>0.43886447735798101</c:v>
                </c:pt>
                <c:pt idx="96">
                  <c:v>0.41692125349008702</c:v>
                </c:pt>
                <c:pt idx="97">
                  <c:v>0.40988932417621898</c:v>
                </c:pt>
                <c:pt idx="98">
                  <c:v>0.40252990857459198</c:v>
                </c:pt>
                <c:pt idx="99">
                  <c:v>0.38240341314586601</c:v>
                </c:pt>
                <c:pt idx="100">
                  <c:v>0.38769011111587298</c:v>
                </c:pt>
                <c:pt idx="101">
                  <c:v>0.379609955471025</c:v>
                </c:pt>
                <c:pt idx="102">
                  <c:v>0.37137165013572798</c:v>
                </c:pt>
                <c:pt idx="103">
                  <c:v>0.36301893513237299</c:v>
                </c:pt>
                <c:pt idx="104">
                  <c:v>0.35457306250401599</c:v>
                </c:pt>
                <c:pt idx="105">
                  <c:v>0.67482986529661504</c:v>
                </c:pt>
                <c:pt idx="106">
                  <c:v>0.312325104323178</c:v>
                </c:pt>
                <c:pt idx="107">
                  <c:v>0.30549407333812401</c:v>
                </c:pt>
                <c:pt idx="108">
                  <c:v>0.29856533269075602</c:v>
                </c:pt>
                <c:pt idx="109">
                  <c:v>0.28363706605622901</c:v>
                </c:pt>
                <c:pt idx="110">
                  <c:v>0.269455212753413</c:v>
                </c:pt>
                <c:pt idx="111">
                  <c:v>0.255982452115745</c:v>
                </c:pt>
                <c:pt idx="112">
                  <c:v>0.24318332950995999</c:v>
                </c:pt>
                <c:pt idx="113">
                  <c:v>0.23102416303446199</c:v>
                </c:pt>
                <c:pt idx="114">
                  <c:v>0.219472954882732</c:v>
                </c:pt>
                <c:pt idx="115">
                  <c:v>0.22396600032988001</c:v>
                </c:pt>
                <c:pt idx="116">
                  <c:v>0.21276770031339201</c:v>
                </c:pt>
                <c:pt idx="117">
                  <c:v>0.20212931529772499</c:v>
                </c:pt>
                <c:pt idx="118">
                  <c:v>0.19918370109627401</c:v>
                </c:pt>
                <c:pt idx="119">
                  <c:v>0.18922451604146301</c:v>
                </c:pt>
                <c:pt idx="120">
                  <c:v>0.18657015792753301</c:v>
                </c:pt>
                <c:pt idx="121">
                  <c:v>0.17724165003116299</c:v>
                </c:pt>
                <c:pt idx="122">
                  <c:v>0.16837956752959801</c:v>
                </c:pt>
                <c:pt idx="123">
                  <c:v>0.159960589153129</c:v>
                </c:pt>
                <c:pt idx="124">
                  <c:v>0.158431631784552</c:v>
                </c:pt>
                <c:pt idx="125">
                  <c:v>0.150510050195336</c:v>
                </c:pt>
                <c:pt idx="126">
                  <c:v>0.14298454768555699</c:v>
                </c:pt>
                <c:pt idx="127">
                  <c:v>0.14198218171777899</c:v>
                </c:pt>
                <c:pt idx="128">
                  <c:v>0.140722590977574</c:v>
                </c:pt>
                <c:pt idx="129">
                  <c:v>0.133686461428695</c:v>
                </c:pt>
                <c:pt idx="130">
                  <c:v>0.132549680785643</c:v>
                </c:pt>
                <c:pt idx="131">
                  <c:v>0.12592219674635799</c:v>
                </c:pt>
                <c:pt idx="132">
                  <c:v>0.124897638179419</c:v>
                </c:pt>
                <c:pt idx="133">
                  <c:v>0.11865275627044899</c:v>
                </c:pt>
                <c:pt idx="134">
                  <c:v>0.11272011845692</c:v>
                </c:pt>
                <c:pt idx="135">
                  <c:v>0.107084112534082</c:v>
                </c:pt>
                <c:pt idx="136">
                  <c:v>0.106739928966504</c:v>
                </c:pt>
                <c:pt idx="137">
                  <c:v>0.10616265534621</c:v>
                </c:pt>
                <c:pt idx="138">
                  <c:v>0.105376259265511</c:v>
                </c:pt>
                <c:pt idx="139">
                  <c:v>0.10010744630224599</c:v>
                </c:pt>
                <c:pt idx="140">
                  <c:v>9.5102073987121102E-2</c:v>
                </c:pt>
                <c:pt idx="141">
                  <c:v>9.4643777186973893E-2</c:v>
                </c:pt>
                <c:pt idx="142">
                  <c:v>9.3994264443040196E-2</c:v>
                </c:pt>
                <c:pt idx="143">
                  <c:v>8.9294551220888196E-2</c:v>
                </c:pt>
                <c:pt idx="144">
                  <c:v>8.8708887562134395E-2</c:v>
                </c:pt>
                <c:pt idx="145">
                  <c:v>8.4273443184031294E-2</c:v>
                </c:pt>
                <c:pt idx="146">
                  <c:v>8.7245736903838605E-2</c:v>
                </c:pt>
                <c:pt idx="147">
                  <c:v>8.2883450058645197E-2</c:v>
                </c:pt>
                <c:pt idx="148">
                  <c:v>8.2065162337158798E-2</c:v>
                </c:pt>
                <c:pt idx="149">
                  <c:v>8.1121628824803296E-2</c:v>
                </c:pt>
                <c:pt idx="150">
                  <c:v>7.7065547383554603E-2</c:v>
                </c:pt>
                <c:pt idx="151">
                  <c:v>7.6214129379707105E-2</c:v>
                </c:pt>
                <c:pt idx="152">
                  <c:v>7.5255298502213394E-2</c:v>
                </c:pt>
                <c:pt idx="153">
                  <c:v>7.4201959547011101E-2</c:v>
                </c:pt>
                <c:pt idx="154">
                  <c:v>7.3065976988203801E-2</c:v>
                </c:pt>
                <c:pt idx="155">
                  <c:v>6.9412678138789305E-2</c:v>
                </c:pt>
                <c:pt idx="156">
                  <c:v>6.5942044231846297E-2</c:v>
                </c:pt>
                <c:pt idx="157">
                  <c:v>6.2644942020256097E-2</c:v>
                </c:pt>
                <c:pt idx="158">
                  <c:v>5.9512694919249001E-2</c:v>
                </c:pt>
                <c:pt idx="159">
                  <c:v>5.89826007504115E-2</c:v>
                </c:pt>
                <c:pt idx="160">
                  <c:v>6.2660689289842197E-2</c:v>
                </c:pt>
                <c:pt idx="161">
                  <c:v>6.3412380227248294E-2</c:v>
                </c:pt>
                <c:pt idx="162">
                  <c:v>6.0241761215891601E-2</c:v>
                </c:pt>
                <c:pt idx="163">
                  <c:v>5.7229673155091997E-2</c:v>
                </c:pt>
                <c:pt idx="164">
                  <c:v>5.61661356330347E-2</c:v>
                </c:pt>
                <c:pt idx="165">
                  <c:v>5.5065906455212102E-2</c:v>
                </c:pt>
                <c:pt idx="166">
                  <c:v>5.2312611132464298E-2</c:v>
                </c:pt>
                <c:pt idx="167">
                  <c:v>4.96969805758311E-2</c:v>
                </c:pt>
                <c:pt idx="168">
                  <c:v>4.8834805270686801E-2</c:v>
                </c:pt>
                <c:pt idx="169">
                  <c:v>4.7934618362248202E-2</c:v>
                </c:pt>
                <c:pt idx="170">
                  <c:v>4.70023631314688E-2</c:v>
                </c:pt>
                <c:pt idx="171">
                  <c:v>4.4652244974898198E-2</c:v>
                </c:pt>
                <c:pt idx="172">
                  <c:v>4.3810920718215102E-2</c:v>
                </c:pt>
                <c:pt idx="173">
                  <c:v>4.1620374682310002E-2</c:v>
                </c:pt>
                <c:pt idx="174">
                  <c:v>3.9539355948193099E-2</c:v>
                </c:pt>
                <c:pt idx="175">
                  <c:v>3.7562388150789099E-2</c:v>
                </c:pt>
                <c:pt idx="176">
                  <c:v>3.70060577801751E-2</c:v>
                </c:pt>
                <c:pt idx="177">
                  <c:v>3.5155754891164202E-2</c:v>
                </c:pt>
                <c:pt idx="178">
                  <c:v>6.6381750292336505E-2</c:v>
                </c:pt>
                <c:pt idx="179">
                  <c:v>3.3660818164960901E-2</c:v>
                </c:pt>
                <c:pt idx="180">
                  <c:v>3.1977777256713497E-2</c:v>
                </c:pt>
                <c:pt idx="181">
                  <c:v>3.14555253248016E-2</c:v>
                </c:pt>
                <c:pt idx="182">
                  <c:v>2.9882749058557999E-2</c:v>
                </c:pt>
                <c:pt idx="183">
                  <c:v>2.8388611605620801E-2</c:v>
                </c:pt>
                <c:pt idx="184">
                  <c:v>2.6969181025350501E-2</c:v>
                </c:pt>
                <c:pt idx="185">
                  <c:v>2.5620721974078699E-2</c:v>
                </c:pt>
                <c:pt idx="186">
                  <c:v>2.43396858753754E-2</c:v>
                </c:pt>
                <c:pt idx="187">
                  <c:v>2.31227015815989E-2</c:v>
                </c:pt>
                <c:pt idx="188">
                  <c:v>2.2989377448339999E-2</c:v>
                </c:pt>
                <c:pt idx="189">
                  <c:v>2.2811584542821998E-2</c:v>
                </c:pt>
                <c:pt idx="190">
                  <c:v>2.2594097484230202E-2</c:v>
                </c:pt>
                <c:pt idx="191">
                  <c:v>2.23413354600978E-2</c:v>
                </c:pt>
                <c:pt idx="192">
                  <c:v>2.2057378729769501E-2</c:v>
                </c:pt>
                <c:pt idx="193">
                  <c:v>2.2497850456048199E-2</c:v>
                </c:pt>
                <c:pt idx="194">
                  <c:v>2.2087253842627701E-2</c:v>
                </c:pt>
                <c:pt idx="195">
                  <c:v>2.29185513606751E-2</c:v>
                </c:pt>
                <c:pt idx="196">
                  <c:v>2.1772623792642699E-2</c:v>
                </c:pt>
                <c:pt idx="197">
                  <c:v>2.0683992603011299E-2</c:v>
                </c:pt>
                <c:pt idx="198">
                  <c:v>1.9649792972856499E-2</c:v>
                </c:pt>
                <c:pt idx="199">
                  <c:v>1.9249112519844399E-2</c:v>
                </c:pt>
                <c:pt idx="200">
                  <c:v>1.8286656893849298E-2</c:v>
                </c:pt>
                <c:pt idx="201">
                  <c:v>1.7372324049148302E-2</c:v>
                </c:pt>
                <c:pt idx="202">
                  <c:v>1.6503707846695099E-2</c:v>
                </c:pt>
                <c:pt idx="203">
                  <c:v>1.62312445241923E-2</c:v>
                </c:pt>
                <c:pt idx="204">
                  <c:v>1.594477143162E-2</c:v>
                </c:pt>
                <c:pt idx="205">
                  <c:v>1.5646381150517599E-2</c:v>
                </c:pt>
                <c:pt idx="206">
                  <c:v>1.53379679689464E-2</c:v>
                </c:pt>
                <c:pt idx="207">
                  <c:v>1.45710695704934E-2</c:v>
                </c:pt>
                <c:pt idx="208">
                  <c:v>1.4292726674128099E-2</c:v>
                </c:pt>
                <c:pt idx="209">
                  <c:v>1.3578090340416699E-2</c:v>
                </c:pt>
                <c:pt idx="210">
                  <c:v>1.2899185823400199E-2</c:v>
                </c:pt>
                <c:pt idx="211">
                  <c:v>1.22542265322351E-2</c:v>
                </c:pt>
                <c:pt idx="212">
                  <c:v>1.20692309314875E-2</c:v>
                </c:pt>
                <c:pt idx="213">
                  <c:v>1.18721008690982E-2</c:v>
                </c:pt>
                <c:pt idx="214">
                  <c:v>1.16645107356134E-2</c:v>
                </c:pt>
                <c:pt idx="215">
                  <c:v>1.10812851988271E-2</c:v>
                </c:pt>
                <c:pt idx="216">
                  <c:v>1.0893939289061899E-2</c:v>
                </c:pt>
                <c:pt idx="217">
                  <c:v>1.0349242324608E-2</c:v>
                </c:pt>
                <c:pt idx="218">
                  <c:v>1.01801662297447E-2</c:v>
                </c:pt>
                <c:pt idx="219">
                  <c:v>9.6711579182482393E-3</c:v>
                </c:pt>
                <c:pt idx="220">
                  <c:v>9.5185667426420598E-3</c:v>
                </c:pt>
                <c:pt idx="221">
                  <c:v>9.3570567897955908E-3</c:v>
                </c:pt>
                <c:pt idx="222">
                  <c:v>9.1879014153732896E-3</c:v>
                </c:pt>
                <c:pt idx="223">
                  <c:v>8.7285063446103095E-3</c:v>
                </c:pt>
                <c:pt idx="224">
                  <c:v>8.2920810273776607E-3</c:v>
                </c:pt>
                <c:pt idx="225">
                  <c:v>8.1612395678263196E-3</c:v>
                </c:pt>
                <c:pt idx="226">
                  <c:v>8.0227560533501201E-3</c:v>
                </c:pt>
                <c:pt idx="227">
                  <c:v>7.6216182506811904E-3</c:v>
                </c:pt>
                <c:pt idx="228">
                  <c:v>7.4966401382567903E-3</c:v>
                </c:pt>
                <c:pt idx="229">
                  <c:v>7.3651084462511502E-3</c:v>
                </c:pt>
                <c:pt idx="230">
                  <c:v>7.22799183965605E-3</c:v>
                </c:pt>
                <c:pt idx="231">
                  <c:v>6.8665922476753797E-3</c:v>
                </c:pt>
                <c:pt idx="232">
                  <c:v>6.7428477767918996E-3</c:v>
                </c:pt>
                <c:pt idx="233">
                  <c:v>6.6143115160883703E-3</c:v>
                </c:pt>
                <c:pt idx="234">
                  <c:v>1.2253012083561899E-2</c:v>
                </c:pt>
                <c:pt idx="235">
                  <c:v>5.6709453361065698E-3</c:v>
                </c:pt>
                <c:pt idx="236">
                  <c:v>5.7738418020250003E-3</c:v>
                </c:pt>
                <c:pt idx="237">
                  <c:v>5.4851497119301398E-3</c:v>
                </c:pt>
                <c:pt idx="238">
                  <c:v>5.3897467203398702E-3</c:v>
                </c:pt>
                <c:pt idx="239">
                  <c:v>5.4515892827140498E-3</c:v>
                </c:pt>
                <c:pt idx="240">
                  <c:v>5.1790098185762103E-3</c:v>
                </c:pt>
                <c:pt idx="241">
                  <c:v>4.9200593276594803E-3</c:v>
                </c:pt>
                <c:pt idx="242">
                  <c:v>4.6740563612672698E-3</c:v>
                </c:pt>
                <c:pt idx="243">
                  <c:v>4.4403535432024901E-3</c:v>
                </c:pt>
                <c:pt idx="244">
                  <c:v>4.2183358660423604E-3</c:v>
                </c:pt>
                <c:pt idx="245">
                  <c:v>4.00741907274948E-3</c:v>
                </c:pt>
                <c:pt idx="246">
                  <c:v>3.9603951270379403E-3</c:v>
                </c:pt>
                <c:pt idx="247">
                  <c:v>4.17792669567518E-3</c:v>
                </c:pt>
                <c:pt idx="248">
                  <c:v>4.2125904167420397E-3</c:v>
                </c:pt>
                <c:pt idx="249">
                  <c:v>4.2217739212162498E-3</c:v>
                </c:pt>
                <c:pt idx="250">
                  <c:v>4.0106852251540204E-3</c:v>
                </c:pt>
                <c:pt idx="251">
                  <c:v>4.1003472084781799E-3</c:v>
                </c:pt>
                <c:pt idx="252">
                  <c:v>3.8953298480492999E-3</c:v>
                </c:pt>
                <c:pt idx="253">
                  <c:v>3.7005633556503798E-3</c:v>
                </c:pt>
                <c:pt idx="254">
                  <c:v>3.6027599538641601E-3</c:v>
                </c:pt>
                <c:pt idx="255">
                  <c:v>3.5054855287199801E-3</c:v>
                </c:pt>
                <c:pt idx="256">
                  <c:v>3.33021125229038E-3</c:v>
                </c:pt>
                <c:pt idx="257">
                  <c:v>3.1637006896687498E-3</c:v>
                </c:pt>
                <c:pt idx="258">
                  <c:v>3.0055156551895799E-3</c:v>
                </c:pt>
                <c:pt idx="259">
                  <c:v>2.93396042441429E-3</c:v>
                </c:pt>
                <c:pt idx="260">
                  <c:v>2.8620469952471599E-3</c:v>
                </c:pt>
                <c:pt idx="261">
                  <c:v>2.7189446454940402E-3</c:v>
                </c:pt>
                <c:pt idx="262">
                  <c:v>2.58299741321366E-3</c:v>
                </c:pt>
                <c:pt idx="263">
                  <c:v>2.5923865260324402E-3</c:v>
                </c:pt>
                <c:pt idx="264">
                  <c:v>2.5268859178453301E-3</c:v>
                </c:pt>
                <c:pt idx="265">
                  <c:v>2.4005416219523498E-3</c:v>
                </c:pt>
                <c:pt idx="266">
                  <c:v>2.3414273391324501E-3</c:v>
                </c:pt>
                <c:pt idx="267">
                  <c:v>2.28222314582637E-3</c:v>
                </c:pt>
                <c:pt idx="268">
                  <c:v>2.1681119885386098E-3</c:v>
                </c:pt>
                <c:pt idx="269">
                  <c:v>2.0597063891045699E-3</c:v>
                </c:pt>
                <c:pt idx="270">
                  <c:v>2.0116948991244499E-3</c:v>
                </c:pt>
                <c:pt idx="271">
                  <c:v>2.0129492256870602E-3</c:v>
                </c:pt>
                <c:pt idx="272">
                  <c:v>2.00421152645446E-3</c:v>
                </c:pt>
                <c:pt idx="273">
                  <c:v>1.9465387392329999E-3</c:v>
                </c:pt>
                <c:pt idx="274">
                  <c:v>1.84921180228059E-3</c:v>
                </c:pt>
                <c:pt idx="275">
                  <c:v>1.79716211182778E-3</c:v>
                </c:pt>
                <c:pt idx="276">
                  <c:v>1.7073040062314201E-3</c:v>
                </c:pt>
                <c:pt idx="277">
                  <c:v>1.6219388059255299E-3</c:v>
                </c:pt>
                <c:pt idx="278">
                  <c:v>1.5792322687531099E-3</c:v>
                </c:pt>
                <c:pt idx="279">
                  <c:v>1.60430392297428E-3</c:v>
                </c:pt>
                <c:pt idx="280">
                  <c:v>1.55535799612493E-3</c:v>
                </c:pt>
                <c:pt idx="281">
                  <c:v>1.4775900963286399E-3</c:v>
                </c:pt>
                <c:pt idx="282">
                  <c:v>1.4037105915036801E-3</c:v>
                </c:pt>
                <c:pt idx="283">
                  <c:v>1.3632308933324499E-3</c:v>
                </c:pt>
                <c:pt idx="284">
                  <c:v>1.3232898914452499E-3</c:v>
                </c:pt>
                <c:pt idx="285">
                  <c:v>1.2571253968758299E-3</c:v>
                </c:pt>
                <c:pt idx="286">
                  <c:v>1.1942691270263499E-3</c:v>
                </c:pt>
                <c:pt idx="287">
                  <c:v>1.1345556706743301E-3</c:v>
                </c:pt>
                <c:pt idx="288">
                  <c:v>1.1301065073752101E-3</c:v>
                </c:pt>
                <c:pt idx="289">
                  <c:v>1.07360118201427E-3</c:v>
                </c:pt>
                <c:pt idx="290">
                  <c:v>1.0199211229036101E-3</c:v>
                </c:pt>
                <c:pt idx="291" formatCode="0.00E+00">
                  <c:v>9.9312069033885499E-4</c:v>
                </c:pt>
                <c:pt idx="292" formatCode="0.00E+00">
                  <c:v>9.4346465581907004E-4</c:v>
                </c:pt>
                <c:pt idx="293" formatCode="0.00E+00">
                  <c:v>9.4111382921369102E-4</c:v>
                </c:pt>
                <c:pt idx="294" formatCode="0.00E+00">
                  <c:v>9.1480286910439104E-4</c:v>
                </c:pt>
                <c:pt idx="295" formatCode="0.00E+00">
                  <c:v>8.8877022042765897E-4</c:v>
                </c:pt>
                <c:pt idx="296" formatCode="0.00E+00">
                  <c:v>8.4433170941622295E-4</c:v>
                </c:pt>
                <c:pt idx="297" formatCode="0.00E+00">
                  <c:v>8.0211512394612295E-4</c:v>
                </c:pt>
                <c:pt idx="298" formatCode="0.00E+00">
                  <c:v>7.6200936774739603E-4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410400"/>
        <c:axId val="436410792"/>
      </c:lineChart>
      <c:catAx>
        <c:axId val="436410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410792"/>
        <c:crosses val="autoZero"/>
        <c:auto val="1"/>
        <c:lblAlgn val="ctr"/>
        <c:lblOffset val="100"/>
        <c:noMultiLvlLbl val="0"/>
      </c:catAx>
      <c:valAx>
        <c:axId val="43641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41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Friend3!$A$2:$A$62</c:f>
              <c:numCache>
                <c:formatCode>General</c:formatCode>
                <c:ptCount val="61"/>
                <c:pt idx="0">
                  <c:v>40</c:v>
                </c:pt>
                <c:pt idx="1">
                  <c:v>43</c:v>
                </c:pt>
                <c:pt idx="2">
                  <c:v>52</c:v>
                </c:pt>
                <c:pt idx="3">
                  <c:v>53</c:v>
                </c:pt>
                <c:pt idx="4">
                  <c:v>61</c:v>
                </c:pt>
                <c:pt idx="5">
                  <c:v>72</c:v>
                </c:pt>
                <c:pt idx="6">
                  <c:v>75</c:v>
                </c:pt>
                <c:pt idx="7">
                  <c:v>89</c:v>
                </c:pt>
                <c:pt idx="8">
                  <c:v>117</c:v>
                </c:pt>
                <c:pt idx="9">
                  <c:v>136</c:v>
                </c:pt>
                <c:pt idx="10">
                  <c:v>144</c:v>
                </c:pt>
                <c:pt idx="11">
                  <c:v>158</c:v>
                </c:pt>
                <c:pt idx="12">
                  <c:v>163</c:v>
                </c:pt>
                <c:pt idx="13">
                  <c:v>167</c:v>
                </c:pt>
                <c:pt idx="14">
                  <c:v>168</c:v>
                </c:pt>
                <c:pt idx="15">
                  <c:v>192</c:v>
                </c:pt>
                <c:pt idx="16">
                  <c:v>209</c:v>
                </c:pt>
                <c:pt idx="17">
                  <c:v>224</c:v>
                </c:pt>
                <c:pt idx="18">
                  <c:v>226</c:v>
                </c:pt>
                <c:pt idx="19">
                  <c:v>267</c:v>
                </c:pt>
                <c:pt idx="20">
                  <c:v>270</c:v>
                </c:pt>
                <c:pt idx="21">
                  <c:v>291</c:v>
                </c:pt>
                <c:pt idx="22">
                  <c:v>297</c:v>
                </c:pt>
                <c:pt idx="23">
                  <c:v>304</c:v>
                </c:pt>
                <c:pt idx="24">
                  <c:v>309</c:v>
                </c:pt>
                <c:pt idx="25">
                  <c:v>310</c:v>
                </c:pt>
                <c:pt idx="26">
                  <c:v>321</c:v>
                </c:pt>
                <c:pt idx="27">
                  <c:v>332</c:v>
                </c:pt>
                <c:pt idx="28">
                  <c:v>341</c:v>
                </c:pt>
                <c:pt idx="29">
                  <c:v>394</c:v>
                </c:pt>
                <c:pt idx="30">
                  <c:v>414</c:v>
                </c:pt>
                <c:pt idx="31">
                  <c:v>422</c:v>
                </c:pt>
                <c:pt idx="32">
                  <c:v>434</c:v>
                </c:pt>
                <c:pt idx="33">
                  <c:v>435</c:v>
                </c:pt>
                <c:pt idx="34">
                  <c:v>437</c:v>
                </c:pt>
                <c:pt idx="35">
                  <c:v>440</c:v>
                </c:pt>
                <c:pt idx="36">
                  <c:v>444</c:v>
                </c:pt>
                <c:pt idx="37">
                  <c:v>458</c:v>
                </c:pt>
                <c:pt idx="38">
                  <c:v>466</c:v>
                </c:pt>
                <c:pt idx="39">
                  <c:v>472</c:v>
                </c:pt>
                <c:pt idx="40">
                  <c:v>477</c:v>
                </c:pt>
                <c:pt idx="41">
                  <c:v>480</c:v>
                </c:pt>
                <c:pt idx="42">
                  <c:v>487</c:v>
                </c:pt>
                <c:pt idx="43">
                  <c:v>492</c:v>
                </c:pt>
                <c:pt idx="44">
                  <c:v>505</c:v>
                </c:pt>
                <c:pt idx="45">
                  <c:v>508</c:v>
                </c:pt>
                <c:pt idx="46">
                  <c:v>511</c:v>
                </c:pt>
                <c:pt idx="47">
                  <c:v>529</c:v>
                </c:pt>
                <c:pt idx="48">
                  <c:v>534</c:v>
                </c:pt>
                <c:pt idx="49">
                  <c:v>638</c:v>
                </c:pt>
                <c:pt idx="50">
                  <c:v>643</c:v>
                </c:pt>
                <c:pt idx="51">
                  <c:v>659</c:v>
                </c:pt>
                <c:pt idx="52">
                  <c:v>660</c:v>
                </c:pt>
                <c:pt idx="53">
                  <c:v>672</c:v>
                </c:pt>
                <c:pt idx="54">
                  <c:v>676</c:v>
                </c:pt>
                <c:pt idx="55">
                  <c:v>678</c:v>
                </c:pt>
                <c:pt idx="56">
                  <c:v>686</c:v>
                </c:pt>
                <c:pt idx="57">
                  <c:v>695</c:v>
                </c:pt>
                <c:pt idx="58">
                  <c:v>702</c:v>
                </c:pt>
                <c:pt idx="59">
                  <c:v>707</c:v>
                </c:pt>
                <c:pt idx="60">
                  <c:v>719</c:v>
                </c:pt>
              </c:numCache>
            </c:numRef>
          </c:cat>
          <c:val>
            <c:numRef>
              <c:f>Friend3!$B$2:$B$25</c:f>
              <c:numCache>
                <c:formatCode>General</c:formatCode>
                <c:ptCount val="24"/>
                <c:pt idx="0">
                  <c:v>0.74317345432942195</c:v>
                </c:pt>
                <c:pt idx="1">
                  <c:v>0.59123448785920996</c:v>
                </c:pt>
                <c:pt idx="2">
                  <c:v>0.42162110999420499</c:v>
                </c:pt>
                <c:pt idx="3">
                  <c:v>0.41036023758725498</c:v>
                </c:pt>
                <c:pt idx="4">
                  <c:v>0.27211023855508598</c:v>
                </c:pt>
                <c:pt idx="5">
                  <c:v>0.186529198179925</c:v>
                </c:pt>
                <c:pt idx="6">
                  <c:v>0.145374109063169</c:v>
                </c:pt>
                <c:pt idx="7">
                  <c:v>6.0378230979068803E-2</c:v>
                </c:pt>
                <c:pt idx="8">
                  <c:v>1.99219548442073E-2</c:v>
                </c:pt>
                <c:pt idx="9">
                  <c:v>7.8868902154596299E-3</c:v>
                </c:pt>
                <c:pt idx="10">
                  <c:v>4.2722866433848499E-3</c:v>
                </c:pt>
                <c:pt idx="11">
                  <c:v>2.1575207072856901E-3</c:v>
                </c:pt>
                <c:pt idx="12">
                  <c:v>1.6120576745493E-3</c:v>
                </c:pt>
                <c:pt idx="13">
                  <c:v>1.3051177213299001E-3</c:v>
                </c:pt>
                <c:pt idx="14">
                  <c:v>1.18033321750488E-3</c:v>
                </c:pt>
                <c:pt idx="15" formatCode="0.00E+00">
                  <c:v>3.9462954657665201E-4</c:v>
                </c:pt>
                <c:pt idx="16" formatCode="0.00E+00">
                  <c:v>1.6133279054031299E-4</c:v>
                </c:pt>
                <c:pt idx="17" formatCode="0.00E+00">
                  <c:v>7.2929525870790699E-5</c:v>
                </c:pt>
                <c:pt idx="18" formatCode="0.00E+00">
                  <c:v>6.2723190723090698E-5</c:v>
                </c:pt>
                <c:pt idx="19" formatCode="0.00E+00">
                  <c:v>1.0588997923832699E-5</c:v>
                </c:pt>
                <c:pt idx="20" formatCode="0.00E+00">
                  <c:v>9.2920584648936693E-6</c:v>
                </c:pt>
                <c:pt idx="21" formatCode="0.00E+00">
                  <c:v>3.5053051448130599E-6</c:v>
                </c:pt>
                <c:pt idx="22" formatCode="0.00E+00">
                  <c:v>2.8670144445186401E-6</c:v>
                </c:pt>
                <c:pt idx="23" formatCode="0.00E+00">
                  <c:v>1.7876563305207999E-6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459456"/>
        <c:axId val="348460240"/>
      </c:lineChart>
      <c:catAx>
        <c:axId val="34845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460240"/>
        <c:crosses val="autoZero"/>
        <c:auto val="1"/>
        <c:lblAlgn val="ctr"/>
        <c:lblOffset val="100"/>
        <c:noMultiLvlLbl val="0"/>
      </c:catAx>
      <c:valAx>
        <c:axId val="34846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45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2C11-996A-4F00-B65B-A015515C63C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1D96-F9A9-4E82-8D61-DA6923E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</a:t>
            </a:r>
            <a:r>
              <a:rPr lang="en-US" baseline="0" dirty="0" smtClean="0"/>
              <a:t> my name is Jacob Kilver and this is my presentation on my final project for Reinforcement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1D96-F9A9-4E82-8D61-DA6923E63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assuming you are familiar with the experiments</a:t>
            </a:r>
            <a:r>
              <a:rPr lang="en-US" baseline="0" dirty="0" smtClean="0"/>
              <a:t> being done here so I will go straight to how I went about reproducing them. I used BURLAP for this project because it already had a framework for stochastic grid games and many of the more complicated Q learning algorithms were already implemented.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challenge then was to construct the soccer grid game environment in BURLAP. I ended up creating some new classes based off of BURLAP’s </a:t>
            </a:r>
            <a:r>
              <a:rPr lang="en-US" baseline="0" dirty="0" err="1" smtClean="0"/>
              <a:t>GridGame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GridGameMechanics</a:t>
            </a:r>
            <a:r>
              <a:rPr lang="en-US" baseline="0" dirty="0" smtClean="0"/>
              <a:t> classes and specialized them for this particular soccer grid game.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used the correlated Q, Friend Q, and Foe Q algorithms built into BURLAP. For the traditional Q learning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1D96-F9A9-4E82-8D61-DA6923E638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charts to follow, I</a:t>
            </a:r>
            <a:r>
              <a:rPr lang="en-US" baseline="0" dirty="0" smtClean="0"/>
              <a:t> was able to show that correlated Q, Foe Q, and Friend Q all converge just as in Greenwald and Hall. However, I was not able to produce charts that were similar to Greenwald and Hall in the way they converged. In short, the various Q learners converged smoother and faster than in the Greenwald and Hall paper. This could be the result of differences in discount factors, initial Q values, and learning rates. I also removed zero values from the graphs to make them look cleaner since most of the data were zeros.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a little note on the learning rates. The charts to follow show results using a constant learning rate and with an exponential decay learning rate because the Greenwald paper was not clear which was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1D96-F9A9-4E82-8D61-DA6923E638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all the Q learners that converge, the correlated Q with</a:t>
            </a:r>
            <a:r>
              <a:rPr lang="en-US" baseline="0" dirty="0" smtClean="0"/>
              <a:t> constant learning rate looks the most similar to that of Greenwald and Hall. The exponential decay plot looks more like the Friend Q chart from Greenwald and 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1D96-F9A9-4E82-8D61-DA6923E638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results for</a:t>
            </a:r>
            <a:r>
              <a:rPr lang="en-US" baseline="0" dirty="0" smtClean="0"/>
              <a:t> Foe Q in both cases look more like that of Friend Q in Greenwald and Hall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1D96-F9A9-4E82-8D61-DA6923E638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Friend</a:t>
            </a:r>
            <a:r>
              <a:rPr lang="en-US" baseline="0" dirty="0" smtClean="0"/>
              <a:t> Q, the exponential decay results do not look dissimilar to those from Greenwald and Hall, especially if the scale from Greenwald and Hall were used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1D96-F9A9-4E82-8D61-DA6923E63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major results from Greenwald and Hall were confirmed. Correlated Q, Foe Q, and Friend</a:t>
            </a:r>
            <a:r>
              <a:rPr lang="en-US" baseline="0" dirty="0" smtClean="0"/>
              <a:t> Q all have Q values that converge while traditional Q learning does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future work, the results from Greenwald and Hall should be attempted to be matched more closely. More variations in learning rates, initial Q values, discount factors, and epsilon. Additionally, a way to visualize the soccer game being played and how Q values are updated would aid in understanding and in finding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1D96-F9A9-4E82-8D61-DA6923E638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80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41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4F9A-094C-4FF5-932F-D6C7EE18540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Multi-Agent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CS8803: Reinforcement Learning</a:t>
            </a:r>
          </a:p>
          <a:p>
            <a:r>
              <a:rPr lang="en-US" dirty="0" smtClean="0"/>
              <a:t>17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1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006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5343"/>
            <a:ext cx="8596668" cy="4596020"/>
          </a:xfrm>
        </p:spPr>
        <p:txBody>
          <a:bodyPr/>
          <a:lstStyle/>
          <a:p>
            <a:r>
              <a:rPr lang="en-US" dirty="0" smtClean="0"/>
              <a:t>BURLAP was used to replicate results</a:t>
            </a:r>
          </a:p>
          <a:p>
            <a:pPr lvl="1"/>
            <a:r>
              <a:rPr lang="en-US" dirty="0" smtClean="0"/>
              <a:t>Correlated Q, Friend Q, Foe Q implemented in BURLAP</a:t>
            </a:r>
          </a:p>
          <a:p>
            <a:pPr lvl="1"/>
            <a:r>
              <a:rPr lang="en-US" dirty="0" smtClean="0"/>
              <a:t>Framework for stochastic grid games</a:t>
            </a:r>
          </a:p>
          <a:p>
            <a:r>
              <a:rPr lang="en-US" dirty="0" smtClean="0"/>
              <a:t>Challenge was constructing the soccer game environment</a:t>
            </a:r>
          </a:p>
          <a:p>
            <a:pPr lvl="1"/>
            <a:r>
              <a:rPr lang="en-US" dirty="0" smtClean="0"/>
              <a:t>Created new classes for </a:t>
            </a:r>
            <a:r>
              <a:rPr lang="en-US" dirty="0" err="1" smtClean="0"/>
              <a:t>GridGame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GridGameMechanics</a:t>
            </a:r>
            <a:r>
              <a:rPr lang="en-US" dirty="0" smtClean="0"/>
              <a:t> in addition to some smaller classes</a:t>
            </a:r>
          </a:p>
          <a:p>
            <a:pPr lvl="1"/>
            <a:r>
              <a:rPr lang="en-US" dirty="0" smtClean="0"/>
              <a:t>Specialized them for use with the soccer grid game environment</a:t>
            </a:r>
          </a:p>
          <a:p>
            <a:r>
              <a:rPr lang="en-US" dirty="0" smtClean="0"/>
              <a:t>Used the Q learning algorithms already in BURLAP</a:t>
            </a:r>
          </a:p>
          <a:p>
            <a:pPr lvl="1"/>
            <a:r>
              <a:rPr lang="en-US" dirty="0" smtClean="0"/>
              <a:t>Correlated Q</a:t>
            </a:r>
          </a:p>
          <a:p>
            <a:pPr lvl="1"/>
            <a:r>
              <a:rPr lang="en-US" dirty="0" smtClean="0"/>
              <a:t>Friend Q</a:t>
            </a:r>
          </a:p>
          <a:p>
            <a:pPr lvl="1"/>
            <a:r>
              <a:rPr lang="en-US" dirty="0" smtClean="0"/>
              <a:t>Foe Q</a:t>
            </a:r>
          </a:p>
          <a:p>
            <a:r>
              <a:rPr lang="en-US" dirty="0" smtClean="0"/>
              <a:t>For traditional Q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361"/>
            <a:ext cx="8596668" cy="5180565"/>
          </a:xfrm>
        </p:spPr>
        <p:txBody>
          <a:bodyPr>
            <a:normAutofit/>
          </a:bodyPr>
          <a:lstStyle/>
          <a:p>
            <a:r>
              <a:rPr lang="en-US" dirty="0" smtClean="0"/>
              <a:t>Able to show that Correlated Q, Foe Q, and Friend Q converged</a:t>
            </a:r>
          </a:p>
          <a:p>
            <a:r>
              <a:rPr lang="en-US" dirty="0" smtClean="0"/>
              <a:t>Learning did not converge as in Greenwald and Hall</a:t>
            </a:r>
          </a:p>
          <a:p>
            <a:pPr lvl="1"/>
            <a:r>
              <a:rPr lang="en-US" dirty="0" smtClean="0"/>
              <a:t>Smoother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Could be due to differences in</a:t>
            </a:r>
          </a:p>
          <a:p>
            <a:pPr lvl="1"/>
            <a:r>
              <a:rPr lang="en-US" dirty="0" smtClean="0"/>
              <a:t>Discount factor</a:t>
            </a:r>
          </a:p>
          <a:p>
            <a:pPr lvl="1"/>
            <a:r>
              <a:rPr lang="en-US" dirty="0" smtClean="0"/>
              <a:t>Initial Q values</a:t>
            </a:r>
          </a:p>
          <a:p>
            <a:pPr lvl="1"/>
            <a:r>
              <a:rPr lang="en-US" dirty="0" smtClean="0"/>
              <a:t>Learning rates</a:t>
            </a:r>
          </a:p>
          <a:p>
            <a:pPr lvl="1"/>
            <a:r>
              <a:rPr lang="en-US" dirty="0" smtClean="0"/>
              <a:t>Construction of graphs – removed zero values for cleaner look</a:t>
            </a:r>
            <a:endParaRPr lang="en-US" dirty="0" smtClean="0"/>
          </a:p>
          <a:p>
            <a:r>
              <a:rPr lang="en-US" dirty="0" smtClean="0"/>
              <a:t>Learning rates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Exponential decay</a:t>
            </a:r>
          </a:p>
        </p:txBody>
      </p:sp>
    </p:spTree>
    <p:extLst>
      <p:ext uri="{BB962C8B-B14F-4D97-AF65-F5344CB8AC3E}">
        <p14:creationId xmlns:p14="http://schemas.microsoft.com/office/powerpoint/2010/main" val="19047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 smtClean="0"/>
              <a:t>Results – Correlated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84516"/>
            <a:ext cx="8596668" cy="1880746"/>
          </a:xfrm>
        </p:spPr>
        <p:txBody>
          <a:bodyPr/>
          <a:lstStyle/>
          <a:p>
            <a:r>
              <a:rPr lang="en-US" dirty="0" smtClean="0"/>
              <a:t>Constant learning rate looks most similar to results of Greenwald and Hall</a:t>
            </a:r>
          </a:p>
          <a:p>
            <a:r>
              <a:rPr lang="en-US" dirty="0" smtClean="0"/>
              <a:t>Exponential decay looks more like Friend Q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51932930"/>
              </p:ext>
            </p:extLst>
          </p:nvPr>
        </p:nvGraphicFramePr>
        <p:xfrm>
          <a:off x="330668" y="1304382"/>
          <a:ext cx="4241332" cy="2950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86211061"/>
              </p:ext>
            </p:extLst>
          </p:nvPr>
        </p:nvGraphicFramePr>
        <p:xfrm>
          <a:off x="4951204" y="1304382"/>
          <a:ext cx="4228632" cy="2950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5585" y="4254500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 learning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7585" y="4254500"/>
            <a:ext cx="405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Exponential decay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7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 smtClean="0"/>
              <a:t>Results – Foe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06724"/>
            <a:ext cx="8596668" cy="1434638"/>
          </a:xfrm>
        </p:spPr>
        <p:txBody>
          <a:bodyPr/>
          <a:lstStyle/>
          <a:p>
            <a:r>
              <a:rPr lang="en-US" dirty="0" smtClean="0"/>
              <a:t>Looks more like Friend Q in Greenwald and Hall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99667254"/>
              </p:ext>
            </p:extLst>
          </p:nvPr>
        </p:nvGraphicFramePr>
        <p:xfrm>
          <a:off x="677334" y="1269019"/>
          <a:ext cx="3732620" cy="260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151711"/>
              </p:ext>
            </p:extLst>
          </p:nvPr>
        </p:nvGraphicFramePr>
        <p:xfrm>
          <a:off x="5162309" y="1268362"/>
          <a:ext cx="4111693" cy="2609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3377" y="3877518"/>
            <a:ext cx="35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 learning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7504" y="3877518"/>
            <a:ext cx="39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Exponential decay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8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 smtClean="0"/>
              <a:t>Results – Friend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44678"/>
            <a:ext cx="8596668" cy="1621297"/>
          </a:xfrm>
        </p:spPr>
        <p:txBody>
          <a:bodyPr/>
          <a:lstStyle/>
          <a:p>
            <a:r>
              <a:rPr lang="en-US" dirty="0" smtClean="0"/>
              <a:t>Exponential decay does not look too different from Greenwald and Hall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5221086"/>
              </p:ext>
            </p:extLst>
          </p:nvPr>
        </p:nvGraphicFramePr>
        <p:xfrm>
          <a:off x="858601" y="1268360"/>
          <a:ext cx="3736548" cy="2701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02435273"/>
              </p:ext>
            </p:extLst>
          </p:nvPr>
        </p:nvGraphicFramePr>
        <p:xfrm>
          <a:off x="5560284" y="1268359"/>
          <a:ext cx="3236475" cy="25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9124" y="3865944"/>
            <a:ext cx="34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 learning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1594" y="3842794"/>
            <a:ext cx="38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Exponential decay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 smtClean="0"/>
              <a:t>Results – traditional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361"/>
            <a:ext cx="8596668" cy="4773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7859"/>
            <a:ext cx="8596668" cy="4743504"/>
          </a:xfrm>
        </p:spPr>
        <p:txBody>
          <a:bodyPr/>
          <a:lstStyle/>
          <a:p>
            <a:r>
              <a:rPr lang="en-US" dirty="0" smtClean="0"/>
              <a:t>Results from Greenwald and Hall were confirmed</a:t>
            </a:r>
          </a:p>
          <a:p>
            <a:pPr lvl="1"/>
            <a:r>
              <a:rPr lang="en-US" dirty="0" smtClean="0"/>
              <a:t>Correlated Q, Foe Q, and Friend Q converge</a:t>
            </a:r>
          </a:p>
          <a:p>
            <a:pPr lvl="1"/>
            <a:r>
              <a:rPr lang="en-US" dirty="0" smtClean="0"/>
              <a:t>Traditional Q learning does not</a:t>
            </a:r>
          </a:p>
          <a:p>
            <a:r>
              <a:rPr lang="en-US" dirty="0" smtClean="0"/>
              <a:t>Better reproduce plots</a:t>
            </a:r>
          </a:p>
          <a:p>
            <a:pPr lvl="1"/>
            <a:r>
              <a:rPr lang="en-US" dirty="0" smtClean="0"/>
              <a:t>Experiment more widely with variations in</a:t>
            </a:r>
          </a:p>
          <a:p>
            <a:pPr lvl="2"/>
            <a:r>
              <a:rPr lang="en-US" dirty="0" smtClean="0"/>
              <a:t>Learning rate</a:t>
            </a:r>
          </a:p>
          <a:p>
            <a:pPr lvl="2"/>
            <a:r>
              <a:rPr lang="en-US" dirty="0" smtClean="0"/>
              <a:t>Initial Q values</a:t>
            </a:r>
          </a:p>
          <a:p>
            <a:pPr lvl="2"/>
            <a:r>
              <a:rPr lang="en-US" dirty="0" smtClean="0"/>
              <a:t>Discount factor</a:t>
            </a:r>
          </a:p>
          <a:p>
            <a:pPr lvl="2"/>
            <a:r>
              <a:rPr lang="en-US" dirty="0" smtClean="0"/>
              <a:t>Epsilon – Probability a random action is performed</a:t>
            </a:r>
          </a:p>
          <a:p>
            <a:r>
              <a:rPr lang="en-US" dirty="0" smtClean="0"/>
              <a:t>Create visualization of learning for better debugging/understanding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1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739</Words>
  <Application>Microsoft Office PowerPoint</Application>
  <PresentationFormat>Widescreen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Final Project Multi-Agent Games</vt:lpstr>
      <vt:lpstr>Implementation Details</vt:lpstr>
      <vt:lpstr>Results</vt:lpstr>
      <vt:lpstr>Results – Correlated Q</vt:lpstr>
      <vt:lpstr>Results – Foe Q</vt:lpstr>
      <vt:lpstr>Results – Friend Q</vt:lpstr>
      <vt:lpstr>Results – traditional Q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Multi-Agent Games</dc:title>
  <dc:creator>Jacob Kilver</dc:creator>
  <cp:lastModifiedBy>Jacob Kilver</cp:lastModifiedBy>
  <cp:revision>19</cp:revision>
  <dcterms:created xsi:type="dcterms:W3CDTF">2016-04-03T00:49:54Z</dcterms:created>
  <dcterms:modified xsi:type="dcterms:W3CDTF">2016-04-16T22:03:29Z</dcterms:modified>
</cp:coreProperties>
</file>