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7.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63" r:id="rId5"/>
    <p:sldId id="260" r:id="rId6"/>
    <p:sldId id="261" r:id="rId7"/>
    <p:sldId id="262"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918" autoAdjust="0"/>
  </p:normalViewPr>
  <p:slideViewPr>
    <p:cSldViewPr snapToGrid="0">
      <p:cViewPr varScale="1">
        <p:scale>
          <a:sx n="66" d="100"/>
          <a:sy n="66" d="100"/>
        </p:scale>
        <p:origin x="130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acob\Documents\OMSCS\RL\FinalProject\Data%20(Autosave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acob\Documents\OMSCS\RL\FinalProject\Data%20(Autosave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Jacob\Documents\OMSCS\RL\FinalProject\Data%20(Autosave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Jacob\Documents\OMSCS\RL\FinalProject\Data%20(Autosave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Jacob\Documents\OMSCS\RL\FinalProject\Data%20(Autosaved).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Jacob\Documents\OMSCS\RL\FinalProject\Data%20(Autosaved).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Jacob\Documents\OMSCS\RL\FinalProject\Data%20(Autosaved).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Jacob\Documents\OMSCS\RL\FinalProject\Data%20(Autosaved).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314818080735015"/>
          <c:y val="6.8878600788171859E-2"/>
          <c:w val="0.86975709634182008"/>
          <c:h val="0.81913672605638144"/>
        </c:manualLayout>
      </c:layout>
      <c:lineChart>
        <c:grouping val="standard"/>
        <c:varyColors val="0"/>
        <c:ser>
          <c:idx val="0"/>
          <c:order val="0"/>
          <c:tx>
            <c:v>Error</c:v>
          </c:tx>
          <c:spPr>
            <a:ln w="28575" cap="rnd">
              <a:solidFill>
                <a:schemeClr val="accent1"/>
              </a:solidFill>
              <a:round/>
            </a:ln>
            <a:effectLst/>
          </c:spPr>
          <c:marker>
            <c:symbol val="none"/>
          </c:marker>
          <c:cat>
            <c:numRef>
              <c:f>CorrQ2!$A$2:$A$1150</c:f>
              <c:numCache>
                <c:formatCode>General</c:formatCode>
                <c:ptCount val="1149"/>
                <c:pt idx="0">
                  <c:v>149</c:v>
                </c:pt>
                <c:pt idx="1">
                  <c:v>150</c:v>
                </c:pt>
                <c:pt idx="2">
                  <c:v>151</c:v>
                </c:pt>
                <c:pt idx="3">
                  <c:v>154</c:v>
                </c:pt>
                <c:pt idx="4">
                  <c:v>155</c:v>
                </c:pt>
                <c:pt idx="5">
                  <c:v>156</c:v>
                </c:pt>
                <c:pt idx="6">
                  <c:v>159</c:v>
                </c:pt>
                <c:pt idx="7">
                  <c:v>162</c:v>
                </c:pt>
                <c:pt idx="8">
                  <c:v>163</c:v>
                </c:pt>
                <c:pt idx="9">
                  <c:v>165</c:v>
                </c:pt>
                <c:pt idx="10">
                  <c:v>167</c:v>
                </c:pt>
                <c:pt idx="11">
                  <c:v>169</c:v>
                </c:pt>
                <c:pt idx="12">
                  <c:v>173</c:v>
                </c:pt>
                <c:pt idx="13">
                  <c:v>174</c:v>
                </c:pt>
                <c:pt idx="14">
                  <c:v>175</c:v>
                </c:pt>
                <c:pt idx="15">
                  <c:v>178</c:v>
                </c:pt>
                <c:pt idx="16">
                  <c:v>179</c:v>
                </c:pt>
                <c:pt idx="17">
                  <c:v>181</c:v>
                </c:pt>
                <c:pt idx="18">
                  <c:v>184</c:v>
                </c:pt>
                <c:pt idx="19">
                  <c:v>185</c:v>
                </c:pt>
                <c:pt idx="20">
                  <c:v>188</c:v>
                </c:pt>
                <c:pt idx="21">
                  <c:v>190</c:v>
                </c:pt>
                <c:pt idx="22">
                  <c:v>194</c:v>
                </c:pt>
                <c:pt idx="23">
                  <c:v>198</c:v>
                </c:pt>
                <c:pt idx="24">
                  <c:v>200</c:v>
                </c:pt>
                <c:pt idx="25">
                  <c:v>203</c:v>
                </c:pt>
                <c:pt idx="26">
                  <c:v>204</c:v>
                </c:pt>
                <c:pt idx="27">
                  <c:v>207</c:v>
                </c:pt>
                <c:pt idx="28">
                  <c:v>209</c:v>
                </c:pt>
                <c:pt idx="29">
                  <c:v>210</c:v>
                </c:pt>
                <c:pt idx="30">
                  <c:v>213</c:v>
                </c:pt>
                <c:pt idx="31">
                  <c:v>214</c:v>
                </c:pt>
                <c:pt idx="32">
                  <c:v>216</c:v>
                </c:pt>
                <c:pt idx="33">
                  <c:v>221</c:v>
                </c:pt>
                <c:pt idx="34">
                  <c:v>222</c:v>
                </c:pt>
                <c:pt idx="35">
                  <c:v>223</c:v>
                </c:pt>
                <c:pt idx="36">
                  <c:v>225</c:v>
                </c:pt>
                <c:pt idx="37">
                  <c:v>226</c:v>
                </c:pt>
                <c:pt idx="38">
                  <c:v>230</c:v>
                </c:pt>
                <c:pt idx="39">
                  <c:v>231</c:v>
                </c:pt>
                <c:pt idx="40">
                  <c:v>233</c:v>
                </c:pt>
                <c:pt idx="41">
                  <c:v>235</c:v>
                </c:pt>
                <c:pt idx="42">
                  <c:v>237</c:v>
                </c:pt>
                <c:pt idx="43">
                  <c:v>239</c:v>
                </c:pt>
                <c:pt idx="44">
                  <c:v>241</c:v>
                </c:pt>
                <c:pt idx="45">
                  <c:v>244</c:v>
                </c:pt>
                <c:pt idx="46">
                  <c:v>246</c:v>
                </c:pt>
                <c:pt idx="47">
                  <c:v>250</c:v>
                </c:pt>
                <c:pt idx="48">
                  <c:v>252</c:v>
                </c:pt>
                <c:pt idx="49">
                  <c:v>253</c:v>
                </c:pt>
                <c:pt idx="50">
                  <c:v>254</c:v>
                </c:pt>
                <c:pt idx="51">
                  <c:v>256</c:v>
                </c:pt>
                <c:pt idx="52">
                  <c:v>257</c:v>
                </c:pt>
                <c:pt idx="53">
                  <c:v>259</c:v>
                </c:pt>
                <c:pt idx="54">
                  <c:v>261</c:v>
                </c:pt>
                <c:pt idx="55">
                  <c:v>265</c:v>
                </c:pt>
                <c:pt idx="56">
                  <c:v>266</c:v>
                </c:pt>
                <c:pt idx="57">
                  <c:v>269</c:v>
                </c:pt>
                <c:pt idx="58">
                  <c:v>272</c:v>
                </c:pt>
                <c:pt idx="59">
                  <c:v>273</c:v>
                </c:pt>
                <c:pt idx="60">
                  <c:v>274</c:v>
                </c:pt>
                <c:pt idx="61">
                  <c:v>275</c:v>
                </c:pt>
                <c:pt idx="62">
                  <c:v>276</c:v>
                </c:pt>
                <c:pt idx="63">
                  <c:v>277</c:v>
                </c:pt>
                <c:pt idx="64">
                  <c:v>280</c:v>
                </c:pt>
                <c:pt idx="65">
                  <c:v>282</c:v>
                </c:pt>
                <c:pt idx="66">
                  <c:v>283</c:v>
                </c:pt>
                <c:pt idx="67">
                  <c:v>284</c:v>
                </c:pt>
                <c:pt idx="68">
                  <c:v>285</c:v>
                </c:pt>
                <c:pt idx="69">
                  <c:v>286</c:v>
                </c:pt>
                <c:pt idx="70">
                  <c:v>289</c:v>
                </c:pt>
                <c:pt idx="71">
                  <c:v>291</c:v>
                </c:pt>
                <c:pt idx="72">
                  <c:v>292</c:v>
                </c:pt>
                <c:pt idx="73">
                  <c:v>297</c:v>
                </c:pt>
                <c:pt idx="74">
                  <c:v>298</c:v>
                </c:pt>
                <c:pt idx="75">
                  <c:v>299</c:v>
                </c:pt>
                <c:pt idx="76">
                  <c:v>302</c:v>
                </c:pt>
                <c:pt idx="77">
                  <c:v>307</c:v>
                </c:pt>
                <c:pt idx="78">
                  <c:v>308</c:v>
                </c:pt>
                <c:pt idx="79">
                  <c:v>309</c:v>
                </c:pt>
                <c:pt idx="80">
                  <c:v>312</c:v>
                </c:pt>
                <c:pt idx="81">
                  <c:v>315</c:v>
                </c:pt>
                <c:pt idx="82">
                  <c:v>316</c:v>
                </c:pt>
                <c:pt idx="83">
                  <c:v>318</c:v>
                </c:pt>
                <c:pt idx="84">
                  <c:v>322</c:v>
                </c:pt>
                <c:pt idx="85">
                  <c:v>324</c:v>
                </c:pt>
                <c:pt idx="86">
                  <c:v>325</c:v>
                </c:pt>
                <c:pt idx="87">
                  <c:v>326</c:v>
                </c:pt>
                <c:pt idx="88">
                  <c:v>327</c:v>
                </c:pt>
                <c:pt idx="89">
                  <c:v>328</c:v>
                </c:pt>
                <c:pt idx="90">
                  <c:v>329</c:v>
                </c:pt>
                <c:pt idx="91">
                  <c:v>334</c:v>
                </c:pt>
                <c:pt idx="92">
                  <c:v>340</c:v>
                </c:pt>
                <c:pt idx="93">
                  <c:v>341</c:v>
                </c:pt>
                <c:pt idx="94">
                  <c:v>343</c:v>
                </c:pt>
                <c:pt idx="95">
                  <c:v>346</c:v>
                </c:pt>
                <c:pt idx="96">
                  <c:v>348</c:v>
                </c:pt>
                <c:pt idx="97">
                  <c:v>351</c:v>
                </c:pt>
                <c:pt idx="98">
                  <c:v>353</c:v>
                </c:pt>
                <c:pt idx="99">
                  <c:v>358</c:v>
                </c:pt>
                <c:pt idx="100">
                  <c:v>362</c:v>
                </c:pt>
                <c:pt idx="101">
                  <c:v>364</c:v>
                </c:pt>
                <c:pt idx="102">
                  <c:v>365</c:v>
                </c:pt>
                <c:pt idx="103">
                  <c:v>368</c:v>
                </c:pt>
                <c:pt idx="104">
                  <c:v>369</c:v>
                </c:pt>
                <c:pt idx="105">
                  <c:v>371</c:v>
                </c:pt>
                <c:pt idx="106">
                  <c:v>372</c:v>
                </c:pt>
                <c:pt idx="107">
                  <c:v>375</c:v>
                </c:pt>
                <c:pt idx="108">
                  <c:v>376</c:v>
                </c:pt>
                <c:pt idx="109">
                  <c:v>377</c:v>
                </c:pt>
                <c:pt idx="110">
                  <c:v>379</c:v>
                </c:pt>
                <c:pt idx="111">
                  <c:v>381</c:v>
                </c:pt>
                <c:pt idx="112">
                  <c:v>384</c:v>
                </c:pt>
                <c:pt idx="113">
                  <c:v>387</c:v>
                </c:pt>
                <c:pt idx="114">
                  <c:v>390</c:v>
                </c:pt>
                <c:pt idx="115">
                  <c:v>392</c:v>
                </c:pt>
                <c:pt idx="116">
                  <c:v>394</c:v>
                </c:pt>
                <c:pt idx="117">
                  <c:v>398</c:v>
                </c:pt>
                <c:pt idx="118">
                  <c:v>399</c:v>
                </c:pt>
                <c:pt idx="119">
                  <c:v>400</c:v>
                </c:pt>
                <c:pt idx="120">
                  <c:v>401</c:v>
                </c:pt>
                <c:pt idx="121">
                  <c:v>402</c:v>
                </c:pt>
                <c:pt idx="122">
                  <c:v>403</c:v>
                </c:pt>
                <c:pt idx="123">
                  <c:v>404</c:v>
                </c:pt>
                <c:pt idx="124">
                  <c:v>405</c:v>
                </c:pt>
                <c:pt idx="125">
                  <c:v>407</c:v>
                </c:pt>
                <c:pt idx="126">
                  <c:v>411</c:v>
                </c:pt>
                <c:pt idx="127">
                  <c:v>412</c:v>
                </c:pt>
                <c:pt idx="128">
                  <c:v>413</c:v>
                </c:pt>
                <c:pt idx="129">
                  <c:v>414</c:v>
                </c:pt>
                <c:pt idx="130">
                  <c:v>416</c:v>
                </c:pt>
                <c:pt idx="131">
                  <c:v>417</c:v>
                </c:pt>
                <c:pt idx="132">
                  <c:v>420</c:v>
                </c:pt>
                <c:pt idx="133">
                  <c:v>422</c:v>
                </c:pt>
                <c:pt idx="134">
                  <c:v>423</c:v>
                </c:pt>
                <c:pt idx="135">
                  <c:v>424</c:v>
                </c:pt>
                <c:pt idx="136">
                  <c:v>428</c:v>
                </c:pt>
                <c:pt idx="137">
                  <c:v>429</c:v>
                </c:pt>
                <c:pt idx="138">
                  <c:v>430</c:v>
                </c:pt>
                <c:pt idx="139">
                  <c:v>431</c:v>
                </c:pt>
                <c:pt idx="140">
                  <c:v>433</c:v>
                </c:pt>
                <c:pt idx="141">
                  <c:v>434</c:v>
                </c:pt>
                <c:pt idx="142">
                  <c:v>435</c:v>
                </c:pt>
                <c:pt idx="143">
                  <c:v>436</c:v>
                </c:pt>
                <c:pt idx="144">
                  <c:v>437</c:v>
                </c:pt>
                <c:pt idx="145">
                  <c:v>438</c:v>
                </c:pt>
                <c:pt idx="146">
                  <c:v>439</c:v>
                </c:pt>
                <c:pt idx="147">
                  <c:v>440</c:v>
                </c:pt>
                <c:pt idx="148">
                  <c:v>444</c:v>
                </c:pt>
                <c:pt idx="149">
                  <c:v>446</c:v>
                </c:pt>
                <c:pt idx="150">
                  <c:v>448</c:v>
                </c:pt>
                <c:pt idx="151">
                  <c:v>451</c:v>
                </c:pt>
                <c:pt idx="152">
                  <c:v>453</c:v>
                </c:pt>
                <c:pt idx="153">
                  <c:v>455</c:v>
                </c:pt>
                <c:pt idx="154">
                  <c:v>457</c:v>
                </c:pt>
                <c:pt idx="155">
                  <c:v>458</c:v>
                </c:pt>
                <c:pt idx="156">
                  <c:v>461</c:v>
                </c:pt>
                <c:pt idx="157">
                  <c:v>462</c:v>
                </c:pt>
                <c:pt idx="158">
                  <c:v>464</c:v>
                </c:pt>
                <c:pt idx="159">
                  <c:v>465</c:v>
                </c:pt>
                <c:pt idx="160">
                  <c:v>466</c:v>
                </c:pt>
                <c:pt idx="161">
                  <c:v>469</c:v>
                </c:pt>
                <c:pt idx="162">
                  <c:v>471</c:v>
                </c:pt>
                <c:pt idx="163">
                  <c:v>475</c:v>
                </c:pt>
                <c:pt idx="164">
                  <c:v>479</c:v>
                </c:pt>
                <c:pt idx="165">
                  <c:v>481</c:v>
                </c:pt>
                <c:pt idx="166">
                  <c:v>484</c:v>
                </c:pt>
                <c:pt idx="167">
                  <c:v>487</c:v>
                </c:pt>
                <c:pt idx="168">
                  <c:v>488</c:v>
                </c:pt>
                <c:pt idx="169">
                  <c:v>489</c:v>
                </c:pt>
                <c:pt idx="170">
                  <c:v>492</c:v>
                </c:pt>
                <c:pt idx="171">
                  <c:v>494</c:v>
                </c:pt>
                <c:pt idx="172">
                  <c:v>497</c:v>
                </c:pt>
                <c:pt idx="173">
                  <c:v>498</c:v>
                </c:pt>
                <c:pt idx="174">
                  <c:v>501</c:v>
                </c:pt>
                <c:pt idx="175">
                  <c:v>502</c:v>
                </c:pt>
                <c:pt idx="176">
                  <c:v>503</c:v>
                </c:pt>
                <c:pt idx="177">
                  <c:v>506</c:v>
                </c:pt>
                <c:pt idx="178">
                  <c:v>509</c:v>
                </c:pt>
                <c:pt idx="179">
                  <c:v>510</c:v>
                </c:pt>
                <c:pt idx="180">
                  <c:v>513</c:v>
                </c:pt>
                <c:pt idx="181">
                  <c:v>515</c:v>
                </c:pt>
                <c:pt idx="182">
                  <c:v>518</c:v>
                </c:pt>
                <c:pt idx="183">
                  <c:v>520</c:v>
                </c:pt>
                <c:pt idx="184">
                  <c:v>521</c:v>
                </c:pt>
                <c:pt idx="185">
                  <c:v>524</c:v>
                </c:pt>
                <c:pt idx="186">
                  <c:v>527</c:v>
                </c:pt>
                <c:pt idx="187">
                  <c:v>528</c:v>
                </c:pt>
                <c:pt idx="188">
                  <c:v>533</c:v>
                </c:pt>
                <c:pt idx="189">
                  <c:v>541</c:v>
                </c:pt>
                <c:pt idx="190">
                  <c:v>545</c:v>
                </c:pt>
                <c:pt idx="191">
                  <c:v>548</c:v>
                </c:pt>
                <c:pt idx="192">
                  <c:v>551</c:v>
                </c:pt>
                <c:pt idx="193">
                  <c:v>552</c:v>
                </c:pt>
                <c:pt idx="194">
                  <c:v>553</c:v>
                </c:pt>
                <c:pt idx="195">
                  <c:v>554</c:v>
                </c:pt>
                <c:pt idx="196">
                  <c:v>556</c:v>
                </c:pt>
                <c:pt idx="197">
                  <c:v>557</c:v>
                </c:pt>
                <c:pt idx="198">
                  <c:v>558</c:v>
                </c:pt>
                <c:pt idx="199">
                  <c:v>560</c:v>
                </c:pt>
                <c:pt idx="200">
                  <c:v>563</c:v>
                </c:pt>
                <c:pt idx="201">
                  <c:v>566</c:v>
                </c:pt>
                <c:pt idx="202">
                  <c:v>568</c:v>
                </c:pt>
                <c:pt idx="203">
                  <c:v>572</c:v>
                </c:pt>
                <c:pt idx="204">
                  <c:v>578</c:v>
                </c:pt>
                <c:pt idx="205">
                  <c:v>581</c:v>
                </c:pt>
                <c:pt idx="206">
                  <c:v>583</c:v>
                </c:pt>
                <c:pt idx="207">
                  <c:v>586</c:v>
                </c:pt>
                <c:pt idx="208">
                  <c:v>588</c:v>
                </c:pt>
                <c:pt idx="209">
                  <c:v>590</c:v>
                </c:pt>
                <c:pt idx="210">
                  <c:v>593</c:v>
                </c:pt>
                <c:pt idx="211">
                  <c:v>594</c:v>
                </c:pt>
                <c:pt idx="212">
                  <c:v>595</c:v>
                </c:pt>
                <c:pt idx="213">
                  <c:v>596</c:v>
                </c:pt>
                <c:pt idx="214">
                  <c:v>598</c:v>
                </c:pt>
                <c:pt idx="215">
                  <c:v>599</c:v>
                </c:pt>
                <c:pt idx="216">
                  <c:v>600</c:v>
                </c:pt>
                <c:pt idx="217">
                  <c:v>601</c:v>
                </c:pt>
                <c:pt idx="218">
                  <c:v>602</c:v>
                </c:pt>
                <c:pt idx="219">
                  <c:v>603</c:v>
                </c:pt>
                <c:pt idx="220">
                  <c:v>604</c:v>
                </c:pt>
                <c:pt idx="221">
                  <c:v>605</c:v>
                </c:pt>
                <c:pt idx="222">
                  <c:v>606</c:v>
                </c:pt>
                <c:pt idx="223">
                  <c:v>608</c:v>
                </c:pt>
                <c:pt idx="224">
                  <c:v>612</c:v>
                </c:pt>
                <c:pt idx="225">
                  <c:v>615</c:v>
                </c:pt>
                <c:pt idx="226">
                  <c:v>616</c:v>
                </c:pt>
                <c:pt idx="227">
                  <c:v>622</c:v>
                </c:pt>
                <c:pt idx="228">
                  <c:v>623</c:v>
                </c:pt>
                <c:pt idx="229">
                  <c:v>624</c:v>
                </c:pt>
                <c:pt idx="230">
                  <c:v>628</c:v>
                </c:pt>
                <c:pt idx="231">
                  <c:v>630</c:v>
                </c:pt>
                <c:pt idx="232">
                  <c:v>633</c:v>
                </c:pt>
                <c:pt idx="233">
                  <c:v>638</c:v>
                </c:pt>
                <c:pt idx="234">
                  <c:v>639</c:v>
                </c:pt>
                <c:pt idx="235">
                  <c:v>643</c:v>
                </c:pt>
                <c:pt idx="236">
                  <c:v>646</c:v>
                </c:pt>
                <c:pt idx="237">
                  <c:v>652</c:v>
                </c:pt>
                <c:pt idx="238">
                  <c:v>657</c:v>
                </c:pt>
                <c:pt idx="239">
                  <c:v>658</c:v>
                </c:pt>
                <c:pt idx="240">
                  <c:v>659</c:v>
                </c:pt>
                <c:pt idx="241">
                  <c:v>661</c:v>
                </c:pt>
                <c:pt idx="242">
                  <c:v>662</c:v>
                </c:pt>
                <c:pt idx="243">
                  <c:v>663</c:v>
                </c:pt>
                <c:pt idx="244">
                  <c:v>664</c:v>
                </c:pt>
                <c:pt idx="245">
                  <c:v>665</c:v>
                </c:pt>
                <c:pt idx="246">
                  <c:v>666</c:v>
                </c:pt>
                <c:pt idx="247">
                  <c:v>668</c:v>
                </c:pt>
                <c:pt idx="248">
                  <c:v>669</c:v>
                </c:pt>
                <c:pt idx="249">
                  <c:v>671</c:v>
                </c:pt>
                <c:pt idx="250">
                  <c:v>672</c:v>
                </c:pt>
                <c:pt idx="251">
                  <c:v>676</c:v>
                </c:pt>
                <c:pt idx="252">
                  <c:v>677</c:v>
                </c:pt>
                <c:pt idx="253">
                  <c:v>678</c:v>
                </c:pt>
                <c:pt idx="254">
                  <c:v>679</c:v>
                </c:pt>
                <c:pt idx="255">
                  <c:v>681</c:v>
                </c:pt>
                <c:pt idx="256">
                  <c:v>682</c:v>
                </c:pt>
                <c:pt idx="257">
                  <c:v>683</c:v>
                </c:pt>
                <c:pt idx="258">
                  <c:v>685</c:v>
                </c:pt>
                <c:pt idx="259">
                  <c:v>686</c:v>
                </c:pt>
                <c:pt idx="260">
                  <c:v>687</c:v>
                </c:pt>
                <c:pt idx="261">
                  <c:v>689</c:v>
                </c:pt>
                <c:pt idx="262">
                  <c:v>692</c:v>
                </c:pt>
                <c:pt idx="263">
                  <c:v>694</c:v>
                </c:pt>
                <c:pt idx="264">
                  <c:v>695</c:v>
                </c:pt>
                <c:pt idx="265">
                  <c:v>698</c:v>
                </c:pt>
                <c:pt idx="266">
                  <c:v>699</c:v>
                </c:pt>
                <c:pt idx="267">
                  <c:v>700</c:v>
                </c:pt>
                <c:pt idx="268">
                  <c:v>702</c:v>
                </c:pt>
                <c:pt idx="269">
                  <c:v>703</c:v>
                </c:pt>
                <c:pt idx="270">
                  <c:v>705</c:v>
                </c:pt>
                <c:pt idx="271">
                  <c:v>706</c:v>
                </c:pt>
                <c:pt idx="272">
                  <c:v>709</c:v>
                </c:pt>
                <c:pt idx="273">
                  <c:v>710</c:v>
                </c:pt>
                <c:pt idx="274">
                  <c:v>711</c:v>
                </c:pt>
                <c:pt idx="275">
                  <c:v>717</c:v>
                </c:pt>
                <c:pt idx="276">
                  <c:v>719</c:v>
                </c:pt>
                <c:pt idx="277">
                  <c:v>720</c:v>
                </c:pt>
                <c:pt idx="278">
                  <c:v>721</c:v>
                </c:pt>
                <c:pt idx="279">
                  <c:v>722</c:v>
                </c:pt>
                <c:pt idx="280">
                  <c:v>724</c:v>
                </c:pt>
                <c:pt idx="281">
                  <c:v>725</c:v>
                </c:pt>
                <c:pt idx="282">
                  <c:v>730</c:v>
                </c:pt>
                <c:pt idx="283">
                  <c:v>732</c:v>
                </c:pt>
                <c:pt idx="284">
                  <c:v>733</c:v>
                </c:pt>
                <c:pt idx="285">
                  <c:v>736</c:v>
                </c:pt>
                <c:pt idx="286">
                  <c:v>738</c:v>
                </c:pt>
                <c:pt idx="287">
                  <c:v>739</c:v>
                </c:pt>
                <c:pt idx="288">
                  <c:v>742</c:v>
                </c:pt>
                <c:pt idx="289">
                  <c:v>745</c:v>
                </c:pt>
                <c:pt idx="290">
                  <c:v>747</c:v>
                </c:pt>
                <c:pt idx="291">
                  <c:v>748</c:v>
                </c:pt>
                <c:pt idx="292">
                  <c:v>750</c:v>
                </c:pt>
                <c:pt idx="293">
                  <c:v>751</c:v>
                </c:pt>
                <c:pt idx="294">
                  <c:v>754</c:v>
                </c:pt>
                <c:pt idx="295">
                  <c:v>757</c:v>
                </c:pt>
                <c:pt idx="296">
                  <c:v>758</c:v>
                </c:pt>
                <c:pt idx="297">
                  <c:v>760</c:v>
                </c:pt>
                <c:pt idx="298">
                  <c:v>761</c:v>
                </c:pt>
                <c:pt idx="299">
                  <c:v>763</c:v>
                </c:pt>
                <c:pt idx="300">
                  <c:v>764</c:v>
                </c:pt>
                <c:pt idx="301">
                  <c:v>765</c:v>
                </c:pt>
                <c:pt idx="302">
                  <c:v>768</c:v>
                </c:pt>
                <c:pt idx="303">
                  <c:v>770</c:v>
                </c:pt>
                <c:pt idx="304">
                  <c:v>774</c:v>
                </c:pt>
                <c:pt idx="305">
                  <c:v>776</c:v>
                </c:pt>
                <c:pt idx="306">
                  <c:v>778</c:v>
                </c:pt>
                <c:pt idx="307">
                  <c:v>782</c:v>
                </c:pt>
                <c:pt idx="308">
                  <c:v>783</c:v>
                </c:pt>
                <c:pt idx="309">
                  <c:v>784</c:v>
                </c:pt>
                <c:pt idx="310">
                  <c:v>785</c:v>
                </c:pt>
                <c:pt idx="311">
                  <c:v>786</c:v>
                </c:pt>
                <c:pt idx="312">
                  <c:v>787</c:v>
                </c:pt>
                <c:pt idx="313">
                  <c:v>793</c:v>
                </c:pt>
                <c:pt idx="314">
                  <c:v>795</c:v>
                </c:pt>
                <c:pt idx="315">
                  <c:v>797</c:v>
                </c:pt>
                <c:pt idx="316">
                  <c:v>801</c:v>
                </c:pt>
                <c:pt idx="317">
                  <c:v>805</c:v>
                </c:pt>
                <c:pt idx="318">
                  <c:v>808</c:v>
                </c:pt>
                <c:pt idx="319">
                  <c:v>809</c:v>
                </c:pt>
                <c:pt idx="320">
                  <c:v>810</c:v>
                </c:pt>
                <c:pt idx="321">
                  <c:v>811</c:v>
                </c:pt>
                <c:pt idx="322">
                  <c:v>814</c:v>
                </c:pt>
                <c:pt idx="323">
                  <c:v>815</c:v>
                </c:pt>
                <c:pt idx="324">
                  <c:v>818</c:v>
                </c:pt>
                <c:pt idx="325">
                  <c:v>820</c:v>
                </c:pt>
                <c:pt idx="326">
                  <c:v>822</c:v>
                </c:pt>
                <c:pt idx="327">
                  <c:v>824</c:v>
                </c:pt>
                <c:pt idx="328">
                  <c:v>825</c:v>
                </c:pt>
                <c:pt idx="329">
                  <c:v>830</c:v>
                </c:pt>
                <c:pt idx="330">
                  <c:v>831</c:v>
                </c:pt>
                <c:pt idx="331">
                  <c:v>832</c:v>
                </c:pt>
                <c:pt idx="332">
                  <c:v>833</c:v>
                </c:pt>
                <c:pt idx="333">
                  <c:v>836</c:v>
                </c:pt>
                <c:pt idx="334">
                  <c:v>837</c:v>
                </c:pt>
                <c:pt idx="335">
                  <c:v>839</c:v>
                </c:pt>
                <c:pt idx="336">
                  <c:v>840</c:v>
                </c:pt>
                <c:pt idx="337">
                  <c:v>844</c:v>
                </c:pt>
                <c:pt idx="338">
                  <c:v>845</c:v>
                </c:pt>
                <c:pt idx="339">
                  <c:v>846</c:v>
                </c:pt>
                <c:pt idx="340">
                  <c:v>851</c:v>
                </c:pt>
                <c:pt idx="341">
                  <c:v>853</c:v>
                </c:pt>
                <c:pt idx="342">
                  <c:v>854</c:v>
                </c:pt>
                <c:pt idx="343">
                  <c:v>855</c:v>
                </c:pt>
                <c:pt idx="344">
                  <c:v>857</c:v>
                </c:pt>
                <c:pt idx="345">
                  <c:v>863</c:v>
                </c:pt>
                <c:pt idx="346">
                  <c:v>865</c:v>
                </c:pt>
                <c:pt idx="347">
                  <c:v>867</c:v>
                </c:pt>
                <c:pt idx="348">
                  <c:v>869</c:v>
                </c:pt>
                <c:pt idx="349">
                  <c:v>870</c:v>
                </c:pt>
                <c:pt idx="350">
                  <c:v>871</c:v>
                </c:pt>
                <c:pt idx="351">
                  <c:v>874</c:v>
                </c:pt>
                <c:pt idx="352">
                  <c:v>876</c:v>
                </c:pt>
                <c:pt idx="353">
                  <c:v>882</c:v>
                </c:pt>
                <c:pt idx="354">
                  <c:v>884</c:v>
                </c:pt>
                <c:pt idx="355">
                  <c:v>885</c:v>
                </c:pt>
                <c:pt idx="356">
                  <c:v>886</c:v>
                </c:pt>
                <c:pt idx="357">
                  <c:v>888</c:v>
                </c:pt>
                <c:pt idx="358">
                  <c:v>889</c:v>
                </c:pt>
                <c:pt idx="359">
                  <c:v>890</c:v>
                </c:pt>
                <c:pt idx="360">
                  <c:v>893</c:v>
                </c:pt>
                <c:pt idx="361">
                  <c:v>894</c:v>
                </c:pt>
                <c:pt idx="362">
                  <c:v>896</c:v>
                </c:pt>
                <c:pt idx="363">
                  <c:v>897</c:v>
                </c:pt>
                <c:pt idx="364">
                  <c:v>898</c:v>
                </c:pt>
                <c:pt idx="365">
                  <c:v>899</c:v>
                </c:pt>
                <c:pt idx="366">
                  <c:v>901</c:v>
                </c:pt>
                <c:pt idx="367">
                  <c:v>902</c:v>
                </c:pt>
                <c:pt idx="368">
                  <c:v>903</c:v>
                </c:pt>
                <c:pt idx="369">
                  <c:v>904</c:v>
                </c:pt>
                <c:pt idx="370">
                  <c:v>905</c:v>
                </c:pt>
                <c:pt idx="371">
                  <c:v>908</c:v>
                </c:pt>
                <c:pt idx="372">
                  <c:v>909</c:v>
                </c:pt>
                <c:pt idx="373">
                  <c:v>911</c:v>
                </c:pt>
                <c:pt idx="374">
                  <c:v>912</c:v>
                </c:pt>
                <c:pt idx="375">
                  <c:v>913</c:v>
                </c:pt>
                <c:pt idx="376">
                  <c:v>914</c:v>
                </c:pt>
                <c:pt idx="377">
                  <c:v>915</c:v>
                </c:pt>
                <c:pt idx="378">
                  <c:v>917</c:v>
                </c:pt>
                <c:pt idx="379">
                  <c:v>919</c:v>
                </c:pt>
                <c:pt idx="380">
                  <c:v>920</c:v>
                </c:pt>
                <c:pt idx="381">
                  <c:v>922</c:v>
                </c:pt>
                <c:pt idx="382">
                  <c:v>923</c:v>
                </c:pt>
                <c:pt idx="383">
                  <c:v>927</c:v>
                </c:pt>
                <c:pt idx="384">
                  <c:v>928</c:v>
                </c:pt>
                <c:pt idx="385">
                  <c:v>929</c:v>
                </c:pt>
                <c:pt idx="386">
                  <c:v>930</c:v>
                </c:pt>
                <c:pt idx="387">
                  <c:v>932</c:v>
                </c:pt>
                <c:pt idx="388">
                  <c:v>934</c:v>
                </c:pt>
                <c:pt idx="389">
                  <c:v>935</c:v>
                </c:pt>
                <c:pt idx="390">
                  <c:v>936</c:v>
                </c:pt>
                <c:pt idx="391">
                  <c:v>937</c:v>
                </c:pt>
                <c:pt idx="392">
                  <c:v>943</c:v>
                </c:pt>
                <c:pt idx="393">
                  <c:v>945</c:v>
                </c:pt>
                <c:pt idx="394">
                  <c:v>946</c:v>
                </c:pt>
                <c:pt idx="395">
                  <c:v>949</c:v>
                </c:pt>
                <c:pt idx="396">
                  <c:v>950</c:v>
                </c:pt>
                <c:pt idx="397">
                  <c:v>951</c:v>
                </c:pt>
                <c:pt idx="398">
                  <c:v>953</c:v>
                </c:pt>
                <c:pt idx="399">
                  <c:v>955</c:v>
                </c:pt>
                <c:pt idx="400">
                  <c:v>957</c:v>
                </c:pt>
                <c:pt idx="401">
                  <c:v>959</c:v>
                </c:pt>
                <c:pt idx="402">
                  <c:v>960</c:v>
                </c:pt>
                <c:pt idx="403">
                  <c:v>961</c:v>
                </c:pt>
                <c:pt idx="404">
                  <c:v>962</c:v>
                </c:pt>
                <c:pt idx="405">
                  <c:v>963</c:v>
                </c:pt>
                <c:pt idx="406">
                  <c:v>964</c:v>
                </c:pt>
                <c:pt idx="407">
                  <c:v>965</c:v>
                </c:pt>
                <c:pt idx="408">
                  <c:v>968</c:v>
                </c:pt>
                <c:pt idx="409">
                  <c:v>973</c:v>
                </c:pt>
                <c:pt idx="410">
                  <c:v>974</c:v>
                </c:pt>
                <c:pt idx="411">
                  <c:v>977</c:v>
                </c:pt>
                <c:pt idx="412">
                  <c:v>978</c:v>
                </c:pt>
                <c:pt idx="413">
                  <c:v>980</c:v>
                </c:pt>
                <c:pt idx="414">
                  <c:v>982</c:v>
                </c:pt>
                <c:pt idx="415">
                  <c:v>984</c:v>
                </c:pt>
                <c:pt idx="416">
                  <c:v>986</c:v>
                </c:pt>
                <c:pt idx="417">
                  <c:v>987</c:v>
                </c:pt>
                <c:pt idx="418">
                  <c:v>988</c:v>
                </c:pt>
                <c:pt idx="419">
                  <c:v>991</c:v>
                </c:pt>
                <c:pt idx="420">
                  <c:v>996</c:v>
                </c:pt>
                <c:pt idx="421">
                  <c:v>997</c:v>
                </c:pt>
                <c:pt idx="422">
                  <c:v>998</c:v>
                </c:pt>
                <c:pt idx="423">
                  <c:v>1003</c:v>
                </c:pt>
                <c:pt idx="424">
                  <c:v>1004</c:v>
                </c:pt>
                <c:pt idx="425">
                  <c:v>1006</c:v>
                </c:pt>
                <c:pt idx="426">
                  <c:v>1007</c:v>
                </c:pt>
                <c:pt idx="427">
                  <c:v>1009</c:v>
                </c:pt>
                <c:pt idx="428">
                  <c:v>1010</c:v>
                </c:pt>
                <c:pt idx="429">
                  <c:v>1011</c:v>
                </c:pt>
                <c:pt idx="430">
                  <c:v>1012</c:v>
                </c:pt>
                <c:pt idx="431">
                  <c:v>1014</c:v>
                </c:pt>
                <c:pt idx="432">
                  <c:v>1015</c:v>
                </c:pt>
                <c:pt idx="433">
                  <c:v>1022</c:v>
                </c:pt>
                <c:pt idx="434">
                  <c:v>1024</c:v>
                </c:pt>
                <c:pt idx="435">
                  <c:v>1025</c:v>
                </c:pt>
                <c:pt idx="436">
                  <c:v>1027</c:v>
                </c:pt>
                <c:pt idx="437">
                  <c:v>1028</c:v>
                </c:pt>
                <c:pt idx="438">
                  <c:v>1029</c:v>
                </c:pt>
                <c:pt idx="439">
                  <c:v>1033</c:v>
                </c:pt>
                <c:pt idx="440">
                  <c:v>1037</c:v>
                </c:pt>
                <c:pt idx="441">
                  <c:v>1044</c:v>
                </c:pt>
                <c:pt idx="442">
                  <c:v>1045</c:v>
                </c:pt>
                <c:pt idx="443">
                  <c:v>1047</c:v>
                </c:pt>
                <c:pt idx="444">
                  <c:v>1049</c:v>
                </c:pt>
                <c:pt idx="445">
                  <c:v>1050</c:v>
                </c:pt>
                <c:pt idx="446">
                  <c:v>1052</c:v>
                </c:pt>
                <c:pt idx="447">
                  <c:v>1054</c:v>
                </c:pt>
                <c:pt idx="448">
                  <c:v>1055</c:v>
                </c:pt>
                <c:pt idx="449">
                  <c:v>1059</c:v>
                </c:pt>
                <c:pt idx="450">
                  <c:v>1060</c:v>
                </c:pt>
                <c:pt idx="451">
                  <c:v>1061</c:v>
                </c:pt>
                <c:pt idx="452">
                  <c:v>1063</c:v>
                </c:pt>
                <c:pt idx="453">
                  <c:v>1065</c:v>
                </c:pt>
                <c:pt idx="454">
                  <c:v>1066</c:v>
                </c:pt>
                <c:pt idx="455">
                  <c:v>1069</c:v>
                </c:pt>
                <c:pt idx="456">
                  <c:v>1070</c:v>
                </c:pt>
                <c:pt idx="457">
                  <c:v>1071</c:v>
                </c:pt>
                <c:pt idx="458">
                  <c:v>1073</c:v>
                </c:pt>
                <c:pt idx="459">
                  <c:v>1075</c:v>
                </c:pt>
                <c:pt idx="460">
                  <c:v>1078</c:v>
                </c:pt>
                <c:pt idx="461">
                  <c:v>1084</c:v>
                </c:pt>
                <c:pt idx="462">
                  <c:v>1085</c:v>
                </c:pt>
                <c:pt idx="463">
                  <c:v>1089</c:v>
                </c:pt>
                <c:pt idx="464">
                  <c:v>1091</c:v>
                </c:pt>
                <c:pt idx="465">
                  <c:v>1092</c:v>
                </c:pt>
                <c:pt idx="466">
                  <c:v>1095</c:v>
                </c:pt>
                <c:pt idx="467">
                  <c:v>1096</c:v>
                </c:pt>
                <c:pt idx="468">
                  <c:v>1099</c:v>
                </c:pt>
                <c:pt idx="469">
                  <c:v>1102</c:v>
                </c:pt>
                <c:pt idx="470">
                  <c:v>1104</c:v>
                </c:pt>
                <c:pt idx="471">
                  <c:v>1105</c:v>
                </c:pt>
                <c:pt idx="472">
                  <c:v>1106</c:v>
                </c:pt>
                <c:pt idx="473">
                  <c:v>1107</c:v>
                </c:pt>
                <c:pt idx="474">
                  <c:v>1108</c:v>
                </c:pt>
                <c:pt idx="475">
                  <c:v>1109</c:v>
                </c:pt>
                <c:pt idx="476">
                  <c:v>1112</c:v>
                </c:pt>
                <c:pt idx="477">
                  <c:v>1114</c:v>
                </c:pt>
                <c:pt idx="478">
                  <c:v>1128</c:v>
                </c:pt>
                <c:pt idx="479">
                  <c:v>1132</c:v>
                </c:pt>
                <c:pt idx="480">
                  <c:v>1133</c:v>
                </c:pt>
                <c:pt idx="481">
                  <c:v>1134</c:v>
                </c:pt>
                <c:pt idx="482">
                  <c:v>1136</c:v>
                </c:pt>
                <c:pt idx="483">
                  <c:v>1138</c:v>
                </c:pt>
                <c:pt idx="484">
                  <c:v>1141</c:v>
                </c:pt>
                <c:pt idx="485">
                  <c:v>1143</c:v>
                </c:pt>
                <c:pt idx="486">
                  <c:v>1146</c:v>
                </c:pt>
                <c:pt idx="487">
                  <c:v>1149</c:v>
                </c:pt>
                <c:pt idx="488">
                  <c:v>1150</c:v>
                </c:pt>
                <c:pt idx="489">
                  <c:v>1151</c:v>
                </c:pt>
                <c:pt idx="490">
                  <c:v>1152</c:v>
                </c:pt>
                <c:pt idx="491">
                  <c:v>1155</c:v>
                </c:pt>
                <c:pt idx="492">
                  <c:v>1163</c:v>
                </c:pt>
                <c:pt idx="493">
                  <c:v>1168</c:v>
                </c:pt>
                <c:pt idx="494">
                  <c:v>1169</c:v>
                </c:pt>
                <c:pt idx="495">
                  <c:v>1172</c:v>
                </c:pt>
                <c:pt idx="496">
                  <c:v>1174</c:v>
                </c:pt>
                <c:pt idx="497">
                  <c:v>1175</c:v>
                </c:pt>
                <c:pt idx="498">
                  <c:v>1176</c:v>
                </c:pt>
                <c:pt idx="499">
                  <c:v>1178</c:v>
                </c:pt>
                <c:pt idx="500">
                  <c:v>1182</c:v>
                </c:pt>
                <c:pt idx="501">
                  <c:v>1184</c:v>
                </c:pt>
                <c:pt idx="502">
                  <c:v>1185</c:v>
                </c:pt>
                <c:pt idx="503">
                  <c:v>1191</c:v>
                </c:pt>
                <c:pt idx="504">
                  <c:v>1193</c:v>
                </c:pt>
                <c:pt idx="505">
                  <c:v>1194</c:v>
                </c:pt>
                <c:pt idx="506">
                  <c:v>1195</c:v>
                </c:pt>
                <c:pt idx="507">
                  <c:v>1197</c:v>
                </c:pt>
                <c:pt idx="508">
                  <c:v>1198</c:v>
                </c:pt>
                <c:pt idx="509">
                  <c:v>1199</c:v>
                </c:pt>
                <c:pt idx="510">
                  <c:v>1200</c:v>
                </c:pt>
                <c:pt idx="511">
                  <c:v>1201</c:v>
                </c:pt>
                <c:pt idx="512">
                  <c:v>1202</c:v>
                </c:pt>
                <c:pt idx="513">
                  <c:v>1203</c:v>
                </c:pt>
                <c:pt idx="514">
                  <c:v>1206</c:v>
                </c:pt>
                <c:pt idx="515">
                  <c:v>1208</c:v>
                </c:pt>
                <c:pt idx="516">
                  <c:v>1210</c:v>
                </c:pt>
                <c:pt idx="517">
                  <c:v>1213</c:v>
                </c:pt>
                <c:pt idx="518">
                  <c:v>1218</c:v>
                </c:pt>
                <c:pt idx="519">
                  <c:v>1220</c:v>
                </c:pt>
                <c:pt idx="520">
                  <c:v>1222</c:v>
                </c:pt>
                <c:pt idx="521">
                  <c:v>1223</c:v>
                </c:pt>
                <c:pt idx="522">
                  <c:v>1225</c:v>
                </c:pt>
                <c:pt idx="523">
                  <c:v>1226</c:v>
                </c:pt>
                <c:pt idx="524">
                  <c:v>1228</c:v>
                </c:pt>
                <c:pt idx="525">
                  <c:v>1235</c:v>
                </c:pt>
                <c:pt idx="526">
                  <c:v>1237</c:v>
                </c:pt>
                <c:pt idx="527">
                  <c:v>1239</c:v>
                </c:pt>
                <c:pt idx="528">
                  <c:v>1244</c:v>
                </c:pt>
                <c:pt idx="529">
                  <c:v>1246</c:v>
                </c:pt>
                <c:pt idx="530">
                  <c:v>1247</c:v>
                </c:pt>
                <c:pt idx="531">
                  <c:v>1251</c:v>
                </c:pt>
                <c:pt idx="532">
                  <c:v>1256</c:v>
                </c:pt>
                <c:pt idx="533">
                  <c:v>1263</c:v>
                </c:pt>
                <c:pt idx="534">
                  <c:v>1264</c:v>
                </c:pt>
                <c:pt idx="535">
                  <c:v>1273</c:v>
                </c:pt>
                <c:pt idx="536">
                  <c:v>1274</c:v>
                </c:pt>
                <c:pt idx="537">
                  <c:v>1277</c:v>
                </c:pt>
                <c:pt idx="538">
                  <c:v>1278</c:v>
                </c:pt>
                <c:pt idx="539">
                  <c:v>1279</c:v>
                </c:pt>
                <c:pt idx="540">
                  <c:v>1281</c:v>
                </c:pt>
                <c:pt idx="541">
                  <c:v>1282</c:v>
                </c:pt>
                <c:pt idx="542">
                  <c:v>1283</c:v>
                </c:pt>
                <c:pt idx="543">
                  <c:v>1286</c:v>
                </c:pt>
                <c:pt idx="544">
                  <c:v>1289</c:v>
                </c:pt>
                <c:pt idx="545">
                  <c:v>1290</c:v>
                </c:pt>
                <c:pt idx="546">
                  <c:v>1291</c:v>
                </c:pt>
                <c:pt idx="547">
                  <c:v>1292</c:v>
                </c:pt>
                <c:pt idx="548">
                  <c:v>1294</c:v>
                </c:pt>
                <c:pt idx="549">
                  <c:v>1296</c:v>
                </c:pt>
                <c:pt idx="550">
                  <c:v>1297</c:v>
                </c:pt>
                <c:pt idx="551">
                  <c:v>1298</c:v>
                </c:pt>
                <c:pt idx="552">
                  <c:v>1300</c:v>
                </c:pt>
                <c:pt idx="553">
                  <c:v>1301</c:v>
                </c:pt>
                <c:pt idx="554">
                  <c:v>1305</c:v>
                </c:pt>
                <c:pt idx="555">
                  <c:v>1307</c:v>
                </c:pt>
                <c:pt idx="556">
                  <c:v>1309</c:v>
                </c:pt>
                <c:pt idx="557">
                  <c:v>1311</c:v>
                </c:pt>
                <c:pt idx="558">
                  <c:v>1315</c:v>
                </c:pt>
                <c:pt idx="559">
                  <c:v>1316</c:v>
                </c:pt>
                <c:pt idx="560">
                  <c:v>1318</c:v>
                </c:pt>
                <c:pt idx="561">
                  <c:v>1319</c:v>
                </c:pt>
                <c:pt idx="562">
                  <c:v>1320</c:v>
                </c:pt>
                <c:pt idx="563">
                  <c:v>1321</c:v>
                </c:pt>
                <c:pt idx="564">
                  <c:v>1322</c:v>
                </c:pt>
                <c:pt idx="565">
                  <c:v>1326</c:v>
                </c:pt>
                <c:pt idx="566">
                  <c:v>1327</c:v>
                </c:pt>
                <c:pt idx="567">
                  <c:v>1331</c:v>
                </c:pt>
                <c:pt idx="568">
                  <c:v>1335</c:v>
                </c:pt>
                <c:pt idx="569">
                  <c:v>1339</c:v>
                </c:pt>
                <c:pt idx="570">
                  <c:v>1341</c:v>
                </c:pt>
                <c:pt idx="571">
                  <c:v>1343</c:v>
                </c:pt>
                <c:pt idx="572">
                  <c:v>1345</c:v>
                </c:pt>
                <c:pt idx="573">
                  <c:v>1347</c:v>
                </c:pt>
                <c:pt idx="574">
                  <c:v>1348</c:v>
                </c:pt>
                <c:pt idx="575">
                  <c:v>1350</c:v>
                </c:pt>
                <c:pt idx="576">
                  <c:v>1352</c:v>
                </c:pt>
                <c:pt idx="577">
                  <c:v>1357</c:v>
                </c:pt>
                <c:pt idx="578">
                  <c:v>1361</c:v>
                </c:pt>
                <c:pt idx="579">
                  <c:v>1364</c:v>
                </c:pt>
                <c:pt idx="580">
                  <c:v>1365</c:v>
                </c:pt>
                <c:pt idx="581">
                  <c:v>1367</c:v>
                </c:pt>
                <c:pt idx="582">
                  <c:v>1368</c:v>
                </c:pt>
                <c:pt idx="583">
                  <c:v>1369</c:v>
                </c:pt>
                <c:pt idx="584">
                  <c:v>1371</c:v>
                </c:pt>
                <c:pt idx="585">
                  <c:v>1375</c:v>
                </c:pt>
                <c:pt idx="586">
                  <c:v>1376</c:v>
                </c:pt>
                <c:pt idx="587">
                  <c:v>1378</c:v>
                </c:pt>
                <c:pt idx="588">
                  <c:v>1382</c:v>
                </c:pt>
                <c:pt idx="589">
                  <c:v>1383</c:v>
                </c:pt>
                <c:pt idx="590">
                  <c:v>1384</c:v>
                </c:pt>
                <c:pt idx="591">
                  <c:v>1393</c:v>
                </c:pt>
                <c:pt idx="592">
                  <c:v>1396</c:v>
                </c:pt>
                <c:pt idx="593">
                  <c:v>1399</c:v>
                </c:pt>
                <c:pt idx="594">
                  <c:v>1400</c:v>
                </c:pt>
                <c:pt idx="595">
                  <c:v>1402</c:v>
                </c:pt>
                <c:pt idx="596">
                  <c:v>1406</c:v>
                </c:pt>
                <c:pt idx="597">
                  <c:v>1409</c:v>
                </c:pt>
                <c:pt idx="598">
                  <c:v>1411</c:v>
                </c:pt>
                <c:pt idx="599">
                  <c:v>1412</c:v>
                </c:pt>
                <c:pt idx="600">
                  <c:v>1413</c:v>
                </c:pt>
                <c:pt idx="601">
                  <c:v>1414</c:v>
                </c:pt>
                <c:pt idx="602">
                  <c:v>1416</c:v>
                </c:pt>
                <c:pt idx="603">
                  <c:v>1418</c:v>
                </c:pt>
                <c:pt idx="604">
                  <c:v>1420</c:v>
                </c:pt>
                <c:pt idx="605">
                  <c:v>1422</c:v>
                </c:pt>
                <c:pt idx="606">
                  <c:v>1426</c:v>
                </c:pt>
                <c:pt idx="607">
                  <c:v>1427</c:v>
                </c:pt>
                <c:pt idx="608">
                  <c:v>1428</c:v>
                </c:pt>
                <c:pt idx="609">
                  <c:v>1430</c:v>
                </c:pt>
                <c:pt idx="610">
                  <c:v>1431</c:v>
                </c:pt>
                <c:pt idx="611">
                  <c:v>1432</c:v>
                </c:pt>
                <c:pt idx="612">
                  <c:v>1433</c:v>
                </c:pt>
                <c:pt idx="613">
                  <c:v>1435</c:v>
                </c:pt>
                <c:pt idx="614">
                  <c:v>1436</c:v>
                </c:pt>
                <c:pt idx="615">
                  <c:v>1437</c:v>
                </c:pt>
                <c:pt idx="616">
                  <c:v>1439</c:v>
                </c:pt>
                <c:pt idx="617">
                  <c:v>1440</c:v>
                </c:pt>
                <c:pt idx="618">
                  <c:v>1446</c:v>
                </c:pt>
                <c:pt idx="619">
                  <c:v>1447</c:v>
                </c:pt>
                <c:pt idx="620">
                  <c:v>1449</c:v>
                </c:pt>
                <c:pt idx="621">
                  <c:v>1450</c:v>
                </c:pt>
                <c:pt idx="622">
                  <c:v>1456</c:v>
                </c:pt>
                <c:pt idx="623">
                  <c:v>1459</c:v>
                </c:pt>
                <c:pt idx="624">
                  <c:v>1462</c:v>
                </c:pt>
                <c:pt idx="625">
                  <c:v>1465</c:v>
                </c:pt>
                <c:pt idx="626">
                  <c:v>1466</c:v>
                </c:pt>
                <c:pt idx="627">
                  <c:v>1470</c:v>
                </c:pt>
                <c:pt idx="628">
                  <c:v>1471</c:v>
                </c:pt>
                <c:pt idx="629">
                  <c:v>1472</c:v>
                </c:pt>
                <c:pt idx="630">
                  <c:v>1474</c:v>
                </c:pt>
                <c:pt idx="631">
                  <c:v>1475</c:v>
                </c:pt>
                <c:pt idx="632">
                  <c:v>1476</c:v>
                </c:pt>
                <c:pt idx="633">
                  <c:v>1480</c:v>
                </c:pt>
                <c:pt idx="634">
                  <c:v>1481</c:v>
                </c:pt>
                <c:pt idx="635">
                  <c:v>1482</c:v>
                </c:pt>
                <c:pt idx="636">
                  <c:v>1485</c:v>
                </c:pt>
                <c:pt idx="637">
                  <c:v>1486</c:v>
                </c:pt>
                <c:pt idx="638">
                  <c:v>1487</c:v>
                </c:pt>
                <c:pt idx="639">
                  <c:v>1488</c:v>
                </c:pt>
                <c:pt idx="640">
                  <c:v>1489</c:v>
                </c:pt>
                <c:pt idx="641">
                  <c:v>1490</c:v>
                </c:pt>
                <c:pt idx="642">
                  <c:v>1492</c:v>
                </c:pt>
                <c:pt idx="643">
                  <c:v>1495</c:v>
                </c:pt>
                <c:pt idx="644">
                  <c:v>1497</c:v>
                </c:pt>
                <c:pt idx="645">
                  <c:v>1499</c:v>
                </c:pt>
                <c:pt idx="646">
                  <c:v>1501</c:v>
                </c:pt>
                <c:pt idx="647">
                  <c:v>1508</c:v>
                </c:pt>
                <c:pt idx="648">
                  <c:v>1512</c:v>
                </c:pt>
                <c:pt idx="649">
                  <c:v>1517</c:v>
                </c:pt>
                <c:pt idx="650">
                  <c:v>1518</c:v>
                </c:pt>
                <c:pt idx="651">
                  <c:v>1519</c:v>
                </c:pt>
                <c:pt idx="652">
                  <c:v>1520</c:v>
                </c:pt>
                <c:pt idx="653">
                  <c:v>1522</c:v>
                </c:pt>
                <c:pt idx="654">
                  <c:v>1523</c:v>
                </c:pt>
                <c:pt idx="655">
                  <c:v>1524</c:v>
                </c:pt>
                <c:pt idx="656">
                  <c:v>1525</c:v>
                </c:pt>
                <c:pt idx="657">
                  <c:v>1526</c:v>
                </c:pt>
                <c:pt idx="658">
                  <c:v>1527</c:v>
                </c:pt>
                <c:pt idx="659">
                  <c:v>1530</c:v>
                </c:pt>
                <c:pt idx="660">
                  <c:v>1532</c:v>
                </c:pt>
                <c:pt idx="661">
                  <c:v>1533</c:v>
                </c:pt>
                <c:pt idx="662">
                  <c:v>1535</c:v>
                </c:pt>
                <c:pt idx="663">
                  <c:v>1537</c:v>
                </c:pt>
                <c:pt idx="664">
                  <c:v>1539</c:v>
                </c:pt>
                <c:pt idx="665">
                  <c:v>1544</c:v>
                </c:pt>
                <c:pt idx="666">
                  <c:v>1545</c:v>
                </c:pt>
                <c:pt idx="667">
                  <c:v>1550</c:v>
                </c:pt>
                <c:pt idx="668">
                  <c:v>1551</c:v>
                </c:pt>
                <c:pt idx="669">
                  <c:v>1554</c:v>
                </c:pt>
                <c:pt idx="670">
                  <c:v>1555</c:v>
                </c:pt>
                <c:pt idx="671">
                  <c:v>1560</c:v>
                </c:pt>
                <c:pt idx="672">
                  <c:v>1561</c:v>
                </c:pt>
                <c:pt idx="673">
                  <c:v>1562</c:v>
                </c:pt>
                <c:pt idx="674">
                  <c:v>1564</c:v>
                </c:pt>
                <c:pt idx="675">
                  <c:v>1565</c:v>
                </c:pt>
                <c:pt idx="676">
                  <c:v>1568</c:v>
                </c:pt>
                <c:pt idx="677">
                  <c:v>1570</c:v>
                </c:pt>
                <c:pt idx="678">
                  <c:v>1571</c:v>
                </c:pt>
                <c:pt idx="679">
                  <c:v>1572</c:v>
                </c:pt>
                <c:pt idx="680">
                  <c:v>1573</c:v>
                </c:pt>
                <c:pt idx="681">
                  <c:v>1574</c:v>
                </c:pt>
                <c:pt idx="682">
                  <c:v>1576</c:v>
                </c:pt>
                <c:pt idx="683">
                  <c:v>1577</c:v>
                </c:pt>
                <c:pt idx="684">
                  <c:v>1578</c:v>
                </c:pt>
                <c:pt idx="685">
                  <c:v>1581</c:v>
                </c:pt>
                <c:pt idx="686">
                  <c:v>1583</c:v>
                </c:pt>
                <c:pt idx="687">
                  <c:v>1585</c:v>
                </c:pt>
                <c:pt idx="688">
                  <c:v>1586</c:v>
                </c:pt>
                <c:pt idx="689">
                  <c:v>1588</c:v>
                </c:pt>
                <c:pt idx="690">
                  <c:v>1590</c:v>
                </c:pt>
                <c:pt idx="691">
                  <c:v>1592</c:v>
                </c:pt>
                <c:pt idx="692">
                  <c:v>1594</c:v>
                </c:pt>
                <c:pt idx="693">
                  <c:v>1595</c:v>
                </c:pt>
                <c:pt idx="694">
                  <c:v>1596</c:v>
                </c:pt>
                <c:pt idx="695">
                  <c:v>1602</c:v>
                </c:pt>
                <c:pt idx="696">
                  <c:v>1603</c:v>
                </c:pt>
                <c:pt idx="697">
                  <c:v>1604</c:v>
                </c:pt>
                <c:pt idx="698">
                  <c:v>1606</c:v>
                </c:pt>
                <c:pt idx="699">
                  <c:v>1608</c:v>
                </c:pt>
                <c:pt idx="700">
                  <c:v>1609</c:v>
                </c:pt>
                <c:pt idx="701">
                  <c:v>1610</c:v>
                </c:pt>
                <c:pt idx="702">
                  <c:v>1615</c:v>
                </c:pt>
                <c:pt idx="703">
                  <c:v>1616</c:v>
                </c:pt>
                <c:pt idx="704">
                  <c:v>1618</c:v>
                </c:pt>
                <c:pt idx="705">
                  <c:v>1626</c:v>
                </c:pt>
                <c:pt idx="706">
                  <c:v>1628</c:v>
                </c:pt>
                <c:pt idx="707">
                  <c:v>1630</c:v>
                </c:pt>
                <c:pt idx="708">
                  <c:v>1631</c:v>
                </c:pt>
                <c:pt idx="709">
                  <c:v>1632</c:v>
                </c:pt>
                <c:pt idx="710">
                  <c:v>1634</c:v>
                </c:pt>
                <c:pt idx="711">
                  <c:v>1636</c:v>
                </c:pt>
                <c:pt idx="712">
                  <c:v>1638</c:v>
                </c:pt>
                <c:pt idx="713">
                  <c:v>1641</c:v>
                </c:pt>
                <c:pt idx="714">
                  <c:v>1642</c:v>
                </c:pt>
                <c:pt idx="715">
                  <c:v>1646</c:v>
                </c:pt>
                <c:pt idx="716">
                  <c:v>1647</c:v>
                </c:pt>
                <c:pt idx="717">
                  <c:v>1651</c:v>
                </c:pt>
                <c:pt idx="718">
                  <c:v>1652</c:v>
                </c:pt>
                <c:pt idx="719">
                  <c:v>1653</c:v>
                </c:pt>
                <c:pt idx="720">
                  <c:v>1654</c:v>
                </c:pt>
                <c:pt idx="721">
                  <c:v>1655</c:v>
                </c:pt>
                <c:pt idx="722">
                  <c:v>1656</c:v>
                </c:pt>
                <c:pt idx="723">
                  <c:v>1657</c:v>
                </c:pt>
                <c:pt idx="724">
                  <c:v>1658</c:v>
                </c:pt>
                <c:pt idx="725">
                  <c:v>1660</c:v>
                </c:pt>
                <c:pt idx="726">
                  <c:v>1661</c:v>
                </c:pt>
                <c:pt idx="727">
                  <c:v>1662</c:v>
                </c:pt>
                <c:pt idx="728">
                  <c:v>1663</c:v>
                </c:pt>
                <c:pt idx="729">
                  <c:v>1664</c:v>
                </c:pt>
                <c:pt idx="730">
                  <c:v>1665</c:v>
                </c:pt>
                <c:pt idx="731">
                  <c:v>1668</c:v>
                </c:pt>
                <c:pt idx="732">
                  <c:v>1671</c:v>
                </c:pt>
                <c:pt idx="733">
                  <c:v>1672</c:v>
                </c:pt>
                <c:pt idx="734">
                  <c:v>1673</c:v>
                </c:pt>
                <c:pt idx="735">
                  <c:v>1674</c:v>
                </c:pt>
                <c:pt idx="736">
                  <c:v>1676</c:v>
                </c:pt>
                <c:pt idx="737">
                  <c:v>1677</c:v>
                </c:pt>
                <c:pt idx="738">
                  <c:v>1680</c:v>
                </c:pt>
                <c:pt idx="739">
                  <c:v>1681</c:v>
                </c:pt>
                <c:pt idx="740">
                  <c:v>1682</c:v>
                </c:pt>
                <c:pt idx="741">
                  <c:v>1683</c:v>
                </c:pt>
                <c:pt idx="742">
                  <c:v>1685</c:v>
                </c:pt>
                <c:pt idx="743">
                  <c:v>1686</c:v>
                </c:pt>
                <c:pt idx="744">
                  <c:v>1687</c:v>
                </c:pt>
                <c:pt idx="745">
                  <c:v>1688</c:v>
                </c:pt>
                <c:pt idx="746">
                  <c:v>1690</c:v>
                </c:pt>
                <c:pt idx="747">
                  <c:v>1691</c:v>
                </c:pt>
                <c:pt idx="748">
                  <c:v>1693</c:v>
                </c:pt>
                <c:pt idx="749">
                  <c:v>1695</c:v>
                </c:pt>
                <c:pt idx="750">
                  <c:v>1696</c:v>
                </c:pt>
                <c:pt idx="751">
                  <c:v>1698</c:v>
                </c:pt>
                <c:pt idx="752">
                  <c:v>1699</c:v>
                </c:pt>
                <c:pt idx="753">
                  <c:v>1700</c:v>
                </c:pt>
                <c:pt idx="754">
                  <c:v>1703</c:v>
                </c:pt>
                <c:pt idx="755">
                  <c:v>1704</c:v>
                </c:pt>
                <c:pt idx="756">
                  <c:v>1705</c:v>
                </c:pt>
                <c:pt idx="757">
                  <c:v>1710</c:v>
                </c:pt>
                <c:pt idx="758">
                  <c:v>1711</c:v>
                </c:pt>
                <c:pt idx="759">
                  <c:v>1712</c:v>
                </c:pt>
                <c:pt idx="760">
                  <c:v>1717</c:v>
                </c:pt>
                <c:pt idx="761">
                  <c:v>1719</c:v>
                </c:pt>
                <c:pt idx="762">
                  <c:v>1720</c:v>
                </c:pt>
                <c:pt idx="763">
                  <c:v>1723</c:v>
                </c:pt>
                <c:pt idx="764">
                  <c:v>1725</c:v>
                </c:pt>
                <c:pt idx="765">
                  <c:v>1726</c:v>
                </c:pt>
                <c:pt idx="766">
                  <c:v>1728</c:v>
                </c:pt>
                <c:pt idx="767">
                  <c:v>1729</c:v>
                </c:pt>
                <c:pt idx="768">
                  <c:v>1730</c:v>
                </c:pt>
                <c:pt idx="769">
                  <c:v>1731</c:v>
                </c:pt>
                <c:pt idx="770">
                  <c:v>1734</c:v>
                </c:pt>
                <c:pt idx="771">
                  <c:v>1737</c:v>
                </c:pt>
                <c:pt idx="772">
                  <c:v>1740</c:v>
                </c:pt>
                <c:pt idx="773">
                  <c:v>1745</c:v>
                </c:pt>
                <c:pt idx="774">
                  <c:v>1749</c:v>
                </c:pt>
                <c:pt idx="775">
                  <c:v>1750</c:v>
                </c:pt>
                <c:pt idx="776">
                  <c:v>1752</c:v>
                </c:pt>
                <c:pt idx="777">
                  <c:v>1754</c:v>
                </c:pt>
                <c:pt idx="778">
                  <c:v>1758</c:v>
                </c:pt>
                <c:pt idx="779">
                  <c:v>1761</c:v>
                </c:pt>
                <c:pt idx="780">
                  <c:v>1762</c:v>
                </c:pt>
                <c:pt idx="781">
                  <c:v>1766</c:v>
                </c:pt>
                <c:pt idx="782">
                  <c:v>1768</c:v>
                </c:pt>
                <c:pt idx="783">
                  <c:v>1769</c:v>
                </c:pt>
                <c:pt idx="784">
                  <c:v>1772</c:v>
                </c:pt>
                <c:pt idx="785">
                  <c:v>1777</c:v>
                </c:pt>
                <c:pt idx="786">
                  <c:v>1778</c:v>
                </c:pt>
                <c:pt idx="787">
                  <c:v>1779</c:v>
                </c:pt>
                <c:pt idx="788">
                  <c:v>1780</c:v>
                </c:pt>
                <c:pt idx="789">
                  <c:v>1789</c:v>
                </c:pt>
                <c:pt idx="790">
                  <c:v>1791</c:v>
                </c:pt>
                <c:pt idx="791">
                  <c:v>1792</c:v>
                </c:pt>
                <c:pt idx="792">
                  <c:v>1796</c:v>
                </c:pt>
                <c:pt idx="793">
                  <c:v>1797</c:v>
                </c:pt>
                <c:pt idx="794">
                  <c:v>1798</c:v>
                </c:pt>
                <c:pt idx="795">
                  <c:v>1799</c:v>
                </c:pt>
                <c:pt idx="796">
                  <c:v>1800</c:v>
                </c:pt>
                <c:pt idx="797">
                  <c:v>1804</c:v>
                </c:pt>
                <c:pt idx="798">
                  <c:v>1805</c:v>
                </c:pt>
                <c:pt idx="799">
                  <c:v>1806</c:v>
                </c:pt>
                <c:pt idx="800">
                  <c:v>1807</c:v>
                </c:pt>
                <c:pt idx="801">
                  <c:v>1808</c:v>
                </c:pt>
                <c:pt idx="802">
                  <c:v>1809</c:v>
                </c:pt>
                <c:pt idx="803">
                  <c:v>1811</c:v>
                </c:pt>
                <c:pt idx="804">
                  <c:v>1812</c:v>
                </c:pt>
                <c:pt idx="805">
                  <c:v>1814</c:v>
                </c:pt>
                <c:pt idx="806">
                  <c:v>1816</c:v>
                </c:pt>
                <c:pt idx="807">
                  <c:v>1820</c:v>
                </c:pt>
                <c:pt idx="808">
                  <c:v>1821</c:v>
                </c:pt>
                <c:pt idx="809">
                  <c:v>1822</c:v>
                </c:pt>
                <c:pt idx="810">
                  <c:v>1823</c:v>
                </c:pt>
                <c:pt idx="811">
                  <c:v>1826</c:v>
                </c:pt>
                <c:pt idx="812">
                  <c:v>1827</c:v>
                </c:pt>
                <c:pt idx="813">
                  <c:v>1828</c:v>
                </c:pt>
                <c:pt idx="814">
                  <c:v>1829</c:v>
                </c:pt>
                <c:pt idx="815">
                  <c:v>1836</c:v>
                </c:pt>
                <c:pt idx="816">
                  <c:v>1841</c:v>
                </c:pt>
                <c:pt idx="817">
                  <c:v>1842</c:v>
                </c:pt>
                <c:pt idx="818">
                  <c:v>1845</c:v>
                </c:pt>
                <c:pt idx="819">
                  <c:v>1850</c:v>
                </c:pt>
                <c:pt idx="820">
                  <c:v>1851</c:v>
                </c:pt>
                <c:pt idx="821">
                  <c:v>1853</c:v>
                </c:pt>
                <c:pt idx="822">
                  <c:v>1854</c:v>
                </c:pt>
                <c:pt idx="823">
                  <c:v>1855</c:v>
                </c:pt>
                <c:pt idx="824">
                  <c:v>1859</c:v>
                </c:pt>
                <c:pt idx="825">
                  <c:v>1861</c:v>
                </c:pt>
                <c:pt idx="826">
                  <c:v>1862</c:v>
                </c:pt>
                <c:pt idx="827">
                  <c:v>1864</c:v>
                </c:pt>
                <c:pt idx="828">
                  <c:v>1866</c:v>
                </c:pt>
                <c:pt idx="829">
                  <c:v>1869</c:v>
                </c:pt>
                <c:pt idx="830">
                  <c:v>1870</c:v>
                </c:pt>
                <c:pt idx="831">
                  <c:v>1878</c:v>
                </c:pt>
                <c:pt idx="832">
                  <c:v>1882</c:v>
                </c:pt>
                <c:pt idx="833">
                  <c:v>1884</c:v>
                </c:pt>
                <c:pt idx="834">
                  <c:v>1885</c:v>
                </c:pt>
                <c:pt idx="835">
                  <c:v>1886</c:v>
                </c:pt>
                <c:pt idx="836">
                  <c:v>1890</c:v>
                </c:pt>
                <c:pt idx="837">
                  <c:v>1892</c:v>
                </c:pt>
                <c:pt idx="838">
                  <c:v>1897</c:v>
                </c:pt>
                <c:pt idx="839">
                  <c:v>1898</c:v>
                </c:pt>
                <c:pt idx="840">
                  <c:v>1901</c:v>
                </c:pt>
                <c:pt idx="841">
                  <c:v>1906</c:v>
                </c:pt>
                <c:pt idx="842">
                  <c:v>1912</c:v>
                </c:pt>
                <c:pt idx="843">
                  <c:v>1913</c:v>
                </c:pt>
                <c:pt idx="844">
                  <c:v>1914</c:v>
                </c:pt>
                <c:pt idx="845">
                  <c:v>1916</c:v>
                </c:pt>
                <c:pt idx="846">
                  <c:v>1919</c:v>
                </c:pt>
                <c:pt idx="847">
                  <c:v>1920</c:v>
                </c:pt>
                <c:pt idx="848">
                  <c:v>1923</c:v>
                </c:pt>
                <c:pt idx="849">
                  <c:v>1925</c:v>
                </c:pt>
                <c:pt idx="850">
                  <c:v>1929</c:v>
                </c:pt>
                <c:pt idx="851">
                  <c:v>1932</c:v>
                </c:pt>
                <c:pt idx="852">
                  <c:v>1936</c:v>
                </c:pt>
                <c:pt idx="853">
                  <c:v>1937</c:v>
                </c:pt>
                <c:pt idx="854">
                  <c:v>1939</c:v>
                </c:pt>
                <c:pt idx="855">
                  <c:v>1940</c:v>
                </c:pt>
                <c:pt idx="856">
                  <c:v>1941</c:v>
                </c:pt>
                <c:pt idx="857">
                  <c:v>1943</c:v>
                </c:pt>
                <c:pt idx="858">
                  <c:v>1945</c:v>
                </c:pt>
                <c:pt idx="859">
                  <c:v>1948</c:v>
                </c:pt>
                <c:pt idx="860">
                  <c:v>1949</c:v>
                </c:pt>
                <c:pt idx="861">
                  <c:v>1950</c:v>
                </c:pt>
                <c:pt idx="862">
                  <c:v>1952</c:v>
                </c:pt>
                <c:pt idx="863">
                  <c:v>1954</c:v>
                </c:pt>
                <c:pt idx="864">
                  <c:v>1955</c:v>
                </c:pt>
                <c:pt idx="865">
                  <c:v>1957</c:v>
                </c:pt>
                <c:pt idx="866">
                  <c:v>1958</c:v>
                </c:pt>
                <c:pt idx="867">
                  <c:v>1960</c:v>
                </c:pt>
                <c:pt idx="868">
                  <c:v>1961</c:v>
                </c:pt>
                <c:pt idx="869">
                  <c:v>1962</c:v>
                </c:pt>
                <c:pt idx="870">
                  <c:v>1963</c:v>
                </c:pt>
                <c:pt idx="871">
                  <c:v>1964</c:v>
                </c:pt>
                <c:pt idx="872">
                  <c:v>1966</c:v>
                </c:pt>
                <c:pt idx="873">
                  <c:v>1967</c:v>
                </c:pt>
                <c:pt idx="874">
                  <c:v>1968</c:v>
                </c:pt>
                <c:pt idx="875">
                  <c:v>1970</c:v>
                </c:pt>
                <c:pt idx="876">
                  <c:v>1971</c:v>
                </c:pt>
                <c:pt idx="877">
                  <c:v>1972</c:v>
                </c:pt>
                <c:pt idx="878">
                  <c:v>1974</c:v>
                </c:pt>
                <c:pt idx="879">
                  <c:v>1977</c:v>
                </c:pt>
                <c:pt idx="880">
                  <c:v>1980</c:v>
                </c:pt>
                <c:pt idx="881">
                  <c:v>1981</c:v>
                </c:pt>
                <c:pt idx="882">
                  <c:v>1982</c:v>
                </c:pt>
                <c:pt idx="883">
                  <c:v>1984</c:v>
                </c:pt>
                <c:pt idx="884">
                  <c:v>1985</c:v>
                </c:pt>
                <c:pt idx="885">
                  <c:v>1989</c:v>
                </c:pt>
                <c:pt idx="886">
                  <c:v>1990</c:v>
                </c:pt>
                <c:pt idx="887">
                  <c:v>1991</c:v>
                </c:pt>
                <c:pt idx="888">
                  <c:v>1992</c:v>
                </c:pt>
                <c:pt idx="889">
                  <c:v>1994</c:v>
                </c:pt>
                <c:pt idx="890">
                  <c:v>1995</c:v>
                </c:pt>
                <c:pt idx="891">
                  <c:v>1996</c:v>
                </c:pt>
                <c:pt idx="892">
                  <c:v>1997</c:v>
                </c:pt>
                <c:pt idx="893">
                  <c:v>2000</c:v>
                </c:pt>
                <c:pt idx="894">
                  <c:v>2001</c:v>
                </c:pt>
                <c:pt idx="895">
                  <c:v>2005</c:v>
                </c:pt>
                <c:pt idx="896">
                  <c:v>2006</c:v>
                </c:pt>
                <c:pt idx="897">
                  <c:v>2010</c:v>
                </c:pt>
                <c:pt idx="898">
                  <c:v>2013</c:v>
                </c:pt>
                <c:pt idx="899">
                  <c:v>2014</c:v>
                </c:pt>
                <c:pt idx="900">
                  <c:v>2015</c:v>
                </c:pt>
                <c:pt idx="901">
                  <c:v>2019</c:v>
                </c:pt>
                <c:pt idx="902">
                  <c:v>2020</c:v>
                </c:pt>
                <c:pt idx="903">
                  <c:v>2023</c:v>
                </c:pt>
                <c:pt idx="904">
                  <c:v>2025</c:v>
                </c:pt>
                <c:pt idx="905">
                  <c:v>2027</c:v>
                </c:pt>
                <c:pt idx="906">
                  <c:v>2030</c:v>
                </c:pt>
                <c:pt idx="907">
                  <c:v>2035</c:v>
                </c:pt>
                <c:pt idx="908">
                  <c:v>2036</c:v>
                </c:pt>
                <c:pt idx="909">
                  <c:v>2037</c:v>
                </c:pt>
                <c:pt idx="910">
                  <c:v>2041</c:v>
                </c:pt>
                <c:pt idx="911">
                  <c:v>2048</c:v>
                </c:pt>
                <c:pt idx="912">
                  <c:v>2049</c:v>
                </c:pt>
                <c:pt idx="913">
                  <c:v>2050</c:v>
                </c:pt>
                <c:pt idx="914">
                  <c:v>2051</c:v>
                </c:pt>
                <c:pt idx="915">
                  <c:v>2052</c:v>
                </c:pt>
                <c:pt idx="916">
                  <c:v>2053</c:v>
                </c:pt>
                <c:pt idx="917">
                  <c:v>2056</c:v>
                </c:pt>
                <c:pt idx="918">
                  <c:v>2059</c:v>
                </c:pt>
                <c:pt idx="919">
                  <c:v>2063</c:v>
                </c:pt>
                <c:pt idx="920">
                  <c:v>2066</c:v>
                </c:pt>
                <c:pt idx="921">
                  <c:v>2069</c:v>
                </c:pt>
                <c:pt idx="922">
                  <c:v>2071</c:v>
                </c:pt>
                <c:pt idx="923">
                  <c:v>2074</c:v>
                </c:pt>
                <c:pt idx="924">
                  <c:v>2077</c:v>
                </c:pt>
                <c:pt idx="925">
                  <c:v>2085</c:v>
                </c:pt>
                <c:pt idx="926">
                  <c:v>2089</c:v>
                </c:pt>
                <c:pt idx="927">
                  <c:v>2090</c:v>
                </c:pt>
                <c:pt idx="928">
                  <c:v>2091</c:v>
                </c:pt>
                <c:pt idx="929">
                  <c:v>2093</c:v>
                </c:pt>
                <c:pt idx="930">
                  <c:v>2094</c:v>
                </c:pt>
                <c:pt idx="931">
                  <c:v>2097</c:v>
                </c:pt>
                <c:pt idx="932">
                  <c:v>2098</c:v>
                </c:pt>
                <c:pt idx="933">
                  <c:v>2105</c:v>
                </c:pt>
                <c:pt idx="934">
                  <c:v>2106</c:v>
                </c:pt>
                <c:pt idx="935">
                  <c:v>2107</c:v>
                </c:pt>
                <c:pt idx="936">
                  <c:v>2108</c:v>
                </c:pt>
                <c:pt idx="937">
                  <c:v>2109</c:v>
                </c:pt>
                <c:pt idx="938">
                  <c:v>2112</c:v>
                </c:pt>
                <c:pt idx="939">
                  <c:v>2113</c:v>
                </c:pt>
                <c:pt idx="940">
                  <c:v>2114</c:v>
                </c:pt>
                <c:pt idx="941">
                  <c:v>2117</c:v>
                </c:pt>
                <c:pt idx="942">
                  <c:v>2118</c:v>
                </c:pt>
                <c:pt idx="943">
                  <c:v>2122</c:v>
                </c:pt>
                <c:pt idx="944">
                  <c:v>2123</c:v>
                </c:pt>
                <c:pt idx="945">
                  <c:v>2127</c:v>
                </c:pt>
                <c:pt idx="946">
                  <c:v>2129</c:v>
                </c:pt>
                <c:pt idx="947">
                  <c:v>2131</c:v>
                </c:pt>
                <c:pt idx="948">
                  <c:v>2132</c:v>
                </c:pt>
                <c:pt idx="949">
                  <c:v>2134</c:v>
                </c:pt>
                <c:pt idx="950">
                  <c:v>2139</c:v>
                </c:pt>
                <c:pt idx="951">
                  <c:v>2140</c:v>
                </c:pt>
                <c:pt idx="952">
                  <c:v>2141</c:v>
                </c:pt>
                <c:pt idx="953">
                  <c:v>2143</c:v>
                </c:pt>
                <c:pt idx="954">
                  <c:v>2144</c:v>
                </c:pt>
                <c:pt idx="955">
                  <c:v>2145</c:v>
                </c:pt>
                <c:pt idx="956">
                  <c:v>2147</c:v>
                </c:pt>
                <c:pt idx="957">
                  <c:v>2148</c:v>
                </c:pt>
                <c:pt idx="958">
                  <c:v>2150</c:v>
                </c:pt>
                <c:pt idx="959">
                  <c:v>2151</c:v>
                </c:pt>
                <c:pt idx="960">
                  <c:v>2152</c:v>
                </c:pt>
                <c:pt idx="961">
                  <c:v>2153</c:v>
                </c:pt>
                <c:pt idx="962">
                  <c:v>2154</c:v>
                </c:pt>
                <c:pt idx="963">
                  <c:v>2155</c:v>
                </c:pt>
                <c:pt idx="964">
                  <c:v>2159</c:v>
                </c:pt>
                <c:pt idx="965">
                  <c:v>2161</c:v>
                </c:pt>
                <c:pt idx="966">
                  <c:v>2162</c:v>
                </c:pt>
                <c:pt idx="967">
                  <c:v>2164</c:v>
                </c:pt>
                <c:pt idx="968">
                  <c:v>2166</c:v>
                </c:pt>
                <c:pt idx="969">
                  <c:v>2167</c:v>
                </c:pt>
                <c:pt idx="970">
                  <c:v>2170</c:v>
                </c:pt>
                <c:pt idx="971">
                  <c:v>2172</c:v>
                </c:pt>
                <c:pt idx="972">
                  <c:v>2173</c:v>
                </c:pt>
                <c:pt idx="973">
                  <c:v>2177</c:v>
                </c:pt>
                <c:pt idx="974">
                  <c:v>2178</c:v>
                </c:pt>
                <c:pt idx="975">
                  <c:v>2179</c:v>
                </c:pt>
                <c:pt idx="976">
                  <c:v>2180</c:v>
                </c:pt>
                <c:pt idx="977">
                  <c:v>2185</c:v>
                </c:pt>
                <c:pt idx="978">
                  <c:v>2190</c:v>
                </c:pt>
                <c:pt idx="979">
                  <c:v>2193</c:v>
                </c:pt>
                <c:pt idx="980">
                  <c:v>2196</c:v>
                </c:pt>
                <c:pt idx="981">
                  <c:v>2199</c:v>
                </c:pt>
                <c:pt idx="982">
                  <c:v>2200</c:v>
                </c:pt>
                <c:pt idx="983">
                  <c:v>2203</c:v>
                </c:pt>
                <c:pt idx="984">
                  <c:v>2208</c:v>
                </c:pt>
                <c:pt idx="985">
                  <c:v>2212</c:v>
                </c:pt>
                <c:pt idx="986">
                  <c:v>2213</c:v>
                </c:pt>
                <c:pt idx="987">
                  <c:v>2217</c:v>
                </c:pt>
                <c:pt idx="988">
                  <c:v>2219</c:v>
                </c:pt>
                <c:pt idx="989">
                  <c:v>2220</c:v>
                </c:pt>
                <c:pt idx="990">
                  <c:v>2221</c:v>
                </c:pt>
                <c:pt idx="991">
                  <c:v>2227</c:v>
                </c:pt>
                <c:pt idx="992">
                  <c:v>2228</c:v>
                </c:pt>
                <c:pt idx="993">
                  <c:v>2230</c:v>
                </c:pt>
                <c:pt idx="994">
                  <c:v>2233</c:v>
                </c:pt>
                <c:pt idx="995">
                  <c:v>2234</c:v>
                </c:pt>
                <c:pt idx="996">
                  <c:v>2237</c:v>
                </c:pt>
                <c:pt idx="997">
                  <c:v>2240</c:v>
                </c:pt>
                <c:pt idx="998">
                  <c:v>2244</c:v>
                </c:pt>
                <c:pt idx="999">
                  <c:v>2246</c:v>
                </c:pt>
                <c:pt idx="1000">
                  <c:v>2248</c:v>
                </c:pt>
                <c:pt idx="1001">
                  <c:v>2249</c:v>
                </c:pt>
                <c:pt idx="1002">
                  <c:v>2254</c:v>
                </c:pt>
                <c:pt idx="1003">
                  <c:v>2256</c:v>
                </c:pt>
                <c:pt idx="1004">
                  <c:v>2260</c:v>
                </c:pt>
                <c:pt idx="1005">
                  <c:v>2263</c:v>
                </c:pt>
                <c:pt idx="1006">
                  <c:v>2265</c:v>
                </c:pt>
                <c:pt idx="1007">
                  <c:v>2267</c:v>
                </c:pt>
                <c:pt idx="1008">
                  <c:v>2268</c:v>
                </c:pt>
                <c:pt idx="1009">
                  <c:v>2269</c:v>
                </c:pt>
                <c:pt idx="1010">
                  <c:v>2270</c:v>
                </c:pt>
                <c:pt idx="1011">
                  <c:v>2272</c:v>
                </c:pt>
                <c:pt idx="1012">
                  <c:v>2273</c:v>
                </c:pt>
                <c:pt idx="1013">
                  <c:v>2278</c:v>
                </c:pt>
                <c:pt idx="1014">
                  <c:v>2281</c:v>
                </c:pt>
                <c:pt idx="1015">
                  <c:v>2282</c:v>
                </c:pt>
                <c:pt idx="1016">
                  <c:v>2284</c:v>
                </c:pt>
                <c:pt idx="1017">
                  <c:v>2286</c:v>
                </c:pt>
                <c:pt idx="1018">
                  <c:v>2287</c:v>
                </c:pt>
                <c:pt idx="1019">
                  <c:v>2288</c:v>
                </c:pt>
                <c:pt idx="1020">
                  <c:v>2290</c:v>
                </c:pt>
                <c:pt idx="1021">
                  <c:v>2295</c:v>
                </c:pt>
                <c:pt idx="1022">
                  <c:v>2297</c:v>
                </c:pt>
                <c:pt idx="1023">
                  <c:v>2309</c:v>
                </c:pt>
                <c:pt idx="1024">
                  <c:v>2313</c:v>
                </c:pt>
                <c:pt idx="1025">
                  <c:v>2316</c:v>
                </c:pt>
                <c:pt idx="1026">
                  <c:v>2317</c:v>
                </c:pt>
                <c:pt idx="1027">
                  <c:v>2318</c:v>
                </c:pt>
                <c:pt idx="1028">
                  <c:v>2319</c:v>
                </c:pt>
                <c:pt idx="1029">
                  <c:v>2323</c:v>
                </c:pt>
                <c:pt idx="1030">
                  <c:v>2326</c:v>
                </c:pt>
                <c:pt idx="1031">
                  <c:v>2328</c:v>
                </c:pt>
                <c:pt idx="1032">
                  <c:v>2329</c:v>
                </c:pt>
                <c:pt idx="1033">
                  <c:v>2331</c:v>
                </c:pt>
                <c:pt idx="1034">
                  <c:v>2332</c:v>
                </c:pt>
                <c:pt idx="1035">
                  <c:v>2337</c:v>
                </c:pt>
                <c:pt idx="1036">
                  <c:v>2338</c:v>
                </c:pt>
                <c:pt idx="1037">
                  <c:v>2339</c:v>
                </c:pt>
                <c:pt idx="1038">
                  <c:v>2341</c:v>
                </c:pt>
                <c:pt idx="1039">
                  <c:v>2343</c:v>
                </c:pt>
                <c:pt idx="1040">
                  <c:v>2344</c:v>
                </c:pt>
                <c:pt idx="1041">
                  <c:v>2347</c:v>
                </c:pt>
                <c:pt idx="1042">
                  <c:v>2349</c:v>
                </c:pt>
                <c:pt idx="1043">
                  <c:v>2350</c:v>
                </c:pt>
                <c:pt idx="1044">
                  <c:v>2352</c:v>
                </c:pt>
                <c:pt idx="1045">
                  <c:v>2354</c:v>
                </c:pt>
                <c:pt idx="1046">
                  <c:v>2355</c:v>
                </c:pt>
                <c:pt idx="1047">
                  <c:v>2356</c:v>
                </c:pt>
                <c:pt idx="1048">
                  <c:v>2357</c:v>
                </c:pt>
                <c:pt idx="1049">
                  <c:v>2361</c:v>
                </c:pt>
                <c:pt idx="1050">
                  <c:v>2365</c:v>
                </c:pt>
                <c:pt idx="1051">
                  <c:v>2369</c:v>
                </c:pt>
                <c:pt idx="1052">
                  <c:v>2372</c:v>
                </c:pt>
                <c:pt idx="1053">
                  <c:v>2376</c:v>
                </c:pt>
                <c:pt idx="1054">
                  <c:v>2378</c:v>
                </c:pt>
                <c:pt idx="1055">
                  <c:v>2380</c:v>
                </c:pt>
                <c:pt idx="1056">
                  <c:v>2381</c:v>
                </c:pt>
                <c:pt idx="1057">
                  <c:v>2382</c:v>
                </c:pt>
                <c:pt idx="1058">
                  <c:v>2383</c:v>
                </c:pt>
                <c:pt idx="1059">
                  <c:v>2384</c:v>
                </c:pt>
                <c:pt idx="1060">
                  <c:v>2386</c:v>
                </c:pt>
                <c:pt idx="1061">
                  <c:v>2391</c:v>
                </c:pt>
                <c:pt idx="1062">
                  <c:v>2392</c:v>
                </c:pt>
                <c:pt idx="1063">
                  <c:v>2393</c:v>
                </c:pt>
                <c:pt idx="1064">
                  <c:v>2396</c:v>
                </c:pt>
                <c:pt idx="1065">
                  <c:v>2397</c:v>
                </c:pt>
                <c:pt idx="1066">
                  <c:v>2398</c:v>
                </c:pt>
                <c:pt idx="1067">
                  <c:v>2401</c:v>
                </c:pt>
                <c:pt idx="1068">
                  <c:v>2403</c:v>
                </c:pt>
                <c:pt idx="1069">
                  <c:v>2410</c:v>
                </c:pt>
                <c:pt idx="1070">
                  <c:v>2411</c:v>
                </c:pt>
                <c:pt idx="1071">
                  <c:v>2415</c:v>
                </c:pt>
                <c:pt idx="1072">
                  <c:v>2417</c:v>
                </c:pt>
                <c:pt idx="1073">
                  <c:v>2418</c:v>
                </c:pt>
                <c:pt idx="1074">
                  <c:v>2419</c:v>
                </c:pt>
                <c:pt idx="1075">
                  <c:v>2422</c:v>
                </c:pt>
                <c:pt idx="1076">
                  <c:v>2424</c:v>
                </c:pt>
                <c:pt idx="1077">
                  <c:v>2426</c:v>
                </c:pt>
                <c:pt idx="1078">
                  <c:v>2427</c:v>
                </c:pt>
                <c:pt idx="1079">
                  <c:v>2428</c:v>
                </c:pt>
                <c:pt idx="1080">
                  <c:v>2433</c:v>
                </c:pt>
                <c:pt idx="1081">
                  <c:v>2434</c:v>
                </c:pt>
                <c:pt idx="1082">
                  <c:v>2436</c:v>
                </c:pt>
                <c:pt idx="1083">
                  <c:v>2439</c:v>
                </c:pt>
                <c:pt idx="1084">
                  <c:v>2443</c:v>
                </c:pt>
                <c:pt idx="1085">
                  <c:v>2444</c:v>
                </c:pt>
                <c:pt idx="1086">
                  <c:v>2445</c:v>
                </c:pt>
                <c:pt idx="1087">
                  <c:v>2449</c:v>
                </c:pt>
                <c:pt idx="1088">
                  <c:v>2450</c:v>
                </c:pt>
                <c:pt idx="1089">
                  <c:v>2455</c:v>
                </c:pt>
                <c:pt idx="1090">
                  <c:v>2456</c:v>
                </c:pt>
                <c:pt idx="1091">
                  <c:v>2459</c:v>
                </c:pt>
                <c:pt idx="1092">
                  <c:v>2462</c:v>
                </c:pt>
                <c:pt idx="1093">
                  <c:v>2463</c:v>
                </c:pt>
                <c:pt idx="1094">
                  <c:v>2470</c:v>
                </c:pt>
                <c:pt idx="1095">
                  <c:v>2471</c:v>
                </c:pt>
                <c:pt idx="1096">
                  <c:v>2474</c:v>
                </c:pt>
                <c:pt idx="1097">
                  <c:v>2476</c:v>
                </c:pt>
                <c:pt idx="1098">
                  <c:v>2477</c:v>
                </c:pt>
                <c:pt idx="1099">
                  <c:v>2480</c:v>
                </c:pt>
                <c:pt idx="1100">
                  <c:v>2481</c:v>
                </c:pt>
                <c:pt idx="1101">
                  <c:v>2483</c:v>
                </c:pt>
                <c:pt idx="1102">
                  <c:v>2484</c:v>
                </c:pt>
                <c:pt idx="1103">
                  <c:v>2486</c:v>
                </c:pt>
                <c:pt idx="1104">
                  <c:v>2487</c:v>
                </c:pt>
                <c:pt idx="1105">
                  <c:v>2488</c:v>
                </c:pt>
                <c:pt idx="1106">
                  <c:v>2489</c:v>
                </c:pt>
                <c:pt idx="1107">
                  <c:v>2492</c:v>
                </c:pt>
                <c:pt idx="1108">
                  <c:v>2493</c:v>
                </c:pt>
                <c:pt idx="1109">
                  <c:v>2494</c:v>
                </c:pt>
                <c:pt idx="1110">
                  <c:v>2495</c:v>
                </c:pt>
                <c:pt idx="1111">
                  <c:v>2497</c:v>
                </c:pt>
                <c:pt idx="1112">
                  <c:v>2499</c:v>
                </c:pt>
                <c:pt idx="1113">
                  <c:v>2502</c:v>
                </c:pt>
                <c:pt idx="1114">
                  <c:v>2505</c:v>
                </c:pt>
                <c:pt idx="1115">
                  <c:v>2507</c:v>
                </c:pt>
                <c:pt idx="1116">
                  <c:v>2510</c:v>
                </c:pt>
                <c:pt idx="1117">
                  <c:v>2511</c:v>
                </c:pt>
                <c:pt idx="1118">
                  <c:v>2512</c:v>
                </c:pt>
                <c:pt idx="1119">
                  <c:v>2513</c:v>
                </c:pt>
                <c:pt idx="1120">
                  <c:v>2514</c:v>
                </c:pt>
                <c:pt idx="1121">
                  <c:v>2515</c:v>
                </c:pt>
                <c:pt idx="1122">
                  <c:v>2517</c:v>
                </c:pt>
                <c:pt idx="1123">
                  <c:v>2523</c:v>
                </c:pt>
                <c:pt idx="1124">
                  <c:v>2525</c:v>
                </c:pt>
                <c:pt idx="1125">
                  <c:v>2526</c:v>
                </c:pt>
                <c:pt idx="1126">
                  <c:v>2528</c:v>
                </c:pt>
                <c:pt idx="1127">
                  <c:v>2529</c:v>
                </c:pt>
                <c:pt idx="1128">
                  <c:v>2531</c:v>
                </c:pt>
                <c:pt idx="1129">
                  <c:v>2533</c:v>
                </c:pt>
                <c:pt idx="1130">
                  <c:v>2535</c:v>
                </c:pt>
                <c:pt idx="1131">
                  <c:v>2537</c:v>
                </c:pt>
                <c:pt idx="1132">
                  <c:v>2539</c:v>
                </c:pt>
                <c:pt idx="1133">
                  <c:v>2540</c:v>
                </c:pt>
                <c:pt idx="1134">
                  <c:v>2541</c:v>
                </c:pt>
                <c:pt idx="1135">
                  <c:v>2543</c:v>
                </c:pt>
                <c:pt idx="1136">
                  <c:v>2544</c:v>
                </c:pt>
                <c:pt idx="1137">
                  <c:v>2546</c:v>
                </c:pt>
                <c:pt idx="1138">
                  <c:v>2549</c:v>
                </c:pt>
                <c:pt idx="1139">
                  <c:v>2555</c:v>
                </c:pt>
                <c:pt idx="1140">
                  <c:v>2559</c:v>
                </c:pt>
                <c:pt idx="1141">
                  <c:v>2561</c:v>
                </c:pt>
                <c:pt idx="1142">
                  <c:v>2563</c:v>
                </c:pt>
                <c:pt idx="1143">
                  <c:v>2565</c:v>
                </c:pt>
                <c:pt idx="1144">
                  <c:v>2567</c:v>
                </c:pt>
                <c:pt idx="1145">
                  <c:v>2568</c:v>
                </c:pt>
                <c:pt idx="1146">
                  <c:v>2569</c:v>
                </c:pt>
                <c:pt idx="1147">
                  <c:v>2571</c:v>
                </c:pt>
                <c:pt idx="1148">
                  <c:v>2575</c:v>
                </c:pt>
              </c:numCache>
            </c:numRef>
          </c:cat>
          <c:val>
            <c:numRef>
              <c:f>CorrQ2!$B$2:$B$500</c:f>
              <c:numCache>
                <c:formatCode>General</c:formatCode>
                <c:ptCount val="499"/>
                <c:pt idx="0">
                  <c:v>1.0125E-2</c:v>
                </c:pt>
                <c:pt idx="1">
                  <c:v>2.885625E-2</c:v>
                </c:pt>
                <c:pt idx="2">
                  <c:v>5.4826874999999997E-2</c:v>
                </c:pt>
                <c:pt idx="3">
                  <c:v>5.2085531249999997E-2</c:v>
                </c:pt>
                <c:pt idx="4">
                  <c:v>4.9481254687499997E-2</c:v>
                </c:pt>
                <c:pt idx="5">
                  <c:v>8.9977755234374998E-2</c:v>
                </c:pt>
                <c:pt idx="6">
                  <c:v>8.5478867472656206E-2</c:v>
                </c:pt>
                <c:pt idx="7">
                  <c:v>8.1204924099023398E-2</c:v>
                </c:pt>
                <c:pt idx="8">
                  <c:v>7.71446778940722E-2</c:v>
                </c:pt>
                <c:pt idx="9">
                  <c:v>0.114109479116556</c:v>
                </c:pt>
                <c:pt idx="10">
                  <c:v>0.155019470514241</c:v>
                </c:pt>
                <c:pt idx="11">
                  <c:v>0.14726849698852901</c:v>
                </c:pt>
                <c:pt idx="12">
                  <c:v>0.19870323474044299</c:v>
                </c:pt>
                <c:pt idx="13">
                  <c:v>0.18876807300342099</c:v>
                </c:pt>
                <c:pt idx="14">
                  <c:v>0.23518792382457501</c:v>
                </c:pt>
                <c:pt idx="15">
                  <c:v>0.28321100124792198</c:v>
                </c:pt>
                <c:pt idx="16">
                  <c:v>0.32584380111929301</c:v>
                </c:pt>
                <c:pt idx="17">
                  <c:v>0.36350529350047001</c:v>
                </c:pt>
                <c:pt idx="18">
                  <c:v>0.39658602714067198</c:v>
                </c:pt>
                <c:pt idx="19">
                  <c:v>0.376756725783638</c:v>
                </c:pt>
                <c:pt idx="20">
                  <c:v>0.35791888949447498</c:v>
                </c:pt>
                <c:pt idx="21">
                  <c:v>0.34002294501975</c:v>
                </c:pt>
                <c:pt idx="22">
                  <c:v>0.43647923294082602</c:v>
                </c:pt>
                <c:pt idx="23">
                  <c:v>0.41465527129378499</c:v>
                </c:pt>
                <c:pt idx="24">
                  <c:v>0.44938632115324201</c:v>
                </c:pt>
                <c:pt idx="25">
                  <c:v>0.485366728782818</c:v>
                </c:pt>
                <c:pt idx="26">
                  <c:v>0.52209677573413704</c:v>
                </c:pt>
                <c:pt idx="27">
                  <c:v>0.55394040116836796</c:v>
                </c:pt>
                <c:pt idx="28">
                  <c:v>0.52624338110994995</c:v>
                </c:pt>
                <c:pt idx="29">
                  <c:v>0.49993121205445301</c:v>
                </c:pt>
                <c:pt idx="30">
                  <c:v>0.47493465145173003</c:v>
                </c:pt>
                <c:pt idx="31">
                  <c:v>0.506238959889033</c:v>
                </c:pt>
                <c:pt idx="32">
                  <c:v>0.53322550085397802</c:v>
                </c:pt>
                <c:pt idx="33">
                  <c:v>0.56144537891591095</c:v>
                </c:pt>
                <c:pt idx="34">
                  <c:v>0.59044791458306101</c:v>
                </c:pt>
                <c:pt idx="35">
                  <c:v>0.61983740694157197</c:v>
                </c:pt>
                <c:pt idx="36">
                  <c:v>0.649268112797875</c:v>
                </c:pt>
                <c:pt idx="37">
                  <c:v>0.67843962294528504</c:v>
                </c:pt>
                <c:pt idx="38">
                  <c:v>0.64451764179802096</c:v>
                </c:pt>
                <c:pt idx="39">
                  <c:v>0.67084492970606202</c:v>
                </c:pt>
                <c:pt idx="40">
                  <c:v>0.637302683220758</c:v>
                </c:pt>
                <c:pt idx="41">
                  <c:v>0.60543754905972003</c:v>
                </c:pt>
                <c:pt idx="42">
                  <c:v>0.630791183104777</c:v>
                </c:pt>
                <c:pt idx="43">
                  <c:v>0.59925162394953901</c:v>
                </c:pt>
                <c:pt idx="44">
                  <c:v>0.56928904275206005</c:v>
                </c:pt>
                <c:pt idx="45">
                  <c:v>0.54082459061445898</c:v>
                </c:pt>
                <c:pt idx="46">
                  <c:v>0.51378336108373501</c:v>
                </c:pt>
                <c:pt idx="47">
                  <c:v>0.54878092915275101</c:v>
                </c:pt>
                <c:pt idx="48">
                  <c:v>0.57899428201215297</c:v>
                </c:pt>
                <c:pt idx="49">
                  <c:v>0.55004456791154499</c:v>
                </c:pt>
                <c:pt idx="50">
                  <c:v>0.52254233951596796</c:v>
                </c:pt>
                <c:pt idx="51">
                  <c:v>0.49641522254016801</c:v>
                </c:pt>
                <c:pt idx="52">
                  <c:v>0.52999391072873703</c:v>
                </c:pt>
                <c:pt idx="53">
                  <c:v>0.50349421519229698</c:v>
                </c:pt>
                <c:pt idx="54">
                  <c:v>0.58995267075595503</c:v>
                </c:pt>
                <c:pt idx="55">
                  <c:v>0.61707681936081804</c:v>
                </c:pt>
                <c:pt idx="56">
                  <c:v>0.58622297839277504</c:v>
                </c:pt>
                <c:pt idx="57">
                  <c:v>0.556911829473136</c:v>
                </c:pt>
                <c:pt idx="58">
                  <c:v>0.58285693103500602</c:v>
                </c:pt>
                <c:pt idx="59">
                  <c:v>0.55371408448325299</c:v>
                </c:pt>
                <c:pt idx="60">
                  <c:v>0.58024152692855602</c:v>
                </c:pt>
                <c:pt idx="61">
                  <c:v>0.60568832878955003</c:v>
                </c:pt>
                <c:pt idx="62">
                  <c:v>0.57540391235007604</c:v>
                </c:pt>
                <c:pt idx="63">
                  <c:v>0.59836965102962103</c:v>
                </c:pt>
                <c:pt idx="64">
                  <c:v>0.617600306060339</c:v>
                </c:pt>
                <c:pt idx="65">
                  <c:v>0.63341197146041095</c:v>
                </c:pt>
                <c:pt idx="66">
                  <c:v>0.60174137288739205</c:v>
                </c:pt>
                <c:pt idx="67">
                  <c:v>0.61601140091095596</c:v>
                </c:pt>
                <c:pt idx="68">
                  <c:v>0.63015864212780304</c:v>
                </c:pt>
                <c:pt idx="69">
                  <c:v>0.59865071002141301</c:v>
                </c:pt>
                <c:pt idx="70">
                  <c:v>0.614086736176084</c:v>
                </c:pt>
                <c:pt idx="71">
                  <c:v>0.62648253294023304</c:v>
                </c:pt>
                <c:pt idx="72">
                  <c:v>0.63610353318752999</c:v>
                </c:pt>
                <c:pt idx="73">
                  <c:v>0.64319622707774404</c:v>
                </c:pt>
                <c:pt idx="74">
                  <c:v>0.61103641572385903</c:v>
                </c:pt>
                <c:pt idx="75">
                  <c:v>0.58048459493766502</c:v>
                </c:pt>
                <c:pt idx="76">
                  <c:v>0.59094807612153399</c:v>
                </c:pt>
                <c:pt idx="77">
                  <c:v>0.56140067231545698</c:v>
                </c:pt>
                <c:pt idx="78">
                  <c:v>0.533330638699688</c:v>
                </c:pt>
                <c:pt idx="79">
                  <c:v>0.54658542936213195</c:v>
                </c:pt>
                <c:pt idx="80">
                  <c:v>0.51925615789402702</c:v>
                </c:pt>
                <c:pt idx="81">
                  <c:v>0.53121860646687902</c:v>
                </c:pt>
                <c:pt idx="82">
                  <c:v>0.50465767614353696</c:v>
                </c:pt>
                <c:pt idx="83">
                  <c:v>0.51545378598053304</c:v>
                </c:pt>
                <c:pt idx="84">
                  <c:v>0.489681096681508</c:v>
                </c:pt>
                <c:pt idx="85">
                  <c:v>0.46519704184743199</c:v>
                </c:pt>
                <c:pt idx="86">
                  <c:v>0.48062554855449902</c:v>
                </c:pt>
                <c:pt idx="87">
                  <c:v>0.45659427112677498</c:v>
                </c:pt>
                <c:pt idx="88">
                  <c:v>0.43376455757044102</c:v>
                </c:pt>
                <c:pt idx="89">
                  <c:v>0.45089482716205898</c:v>
                </c:pt>
                <c:pt idx="90">
                  <c:v>0.46718898718073998</c:v>
                </c:pt>
                <c:pt idx="91">
                  <c:v>0.44382953782169898</c:v>
                </c:pt>
                <c:pt idx="92">
                  <c:v>0.42163806093061801</c:v>
                </c:pt>
                <c:pt idx="93">
                  <c:v>0.43745311419202398</c:v>
                </c:pt>
                <c:pt idx="94">
                  <c:v>0.45249582931610599</c:v>
                </c:pt>
                <c:pt idx="95">
                  <c:v>0.46671073936637603</c:v>
                </c:pt>
                <c:pt idx="96">
                  <c:v>0.478372918838324</c:v>
                </c:pt>
                <c:pt idx="97">
                  <c:v>0.48938369777753998</c:v>
                </c:pt>
                <c:pt idx="98">
                  <c:v>0.499694981075471</c:v>
                </c:pt>
                <c:pt idx="99">
                  <c:v>0.47471023202169199</c:v>
                </c:pt>
                <c:pt idx="100">
                  <c:v>0.486975560901449</c:v>
                </c:pt>
                <c:pt idx="101">
                  <c:v>0.46262678285637499</c:v>
                </c:pt>
                <c:pt idx="102">
                  <c:v>0.47506591120743702</c:v>
                </c:pt>
                <c:pt idx="103">
                  <c:v>0.48640574535146103</c:v>
                </c:pt>
                <c:pt idx="104">
                  <c:v>0.46208545808389001</c:v>
                </c:pt>
                <c:pt idx="105">
                  <c:v>0.43898118517969897</c:v>
                </c:pt>
                <c:pt idx="106">
                  <c:v>0.45160672544585601</c:v>
                </c:pt>
                <c:pt idx="107">
                  <c:v>0.429026389173564</c:v>
                </c:pt>
                <c:pt idx="108">
                  <c:v>0.40757506971488699</c:v>
                </c:pt>
                <c:pt idx="109">
                  <c:v>0.38719631622914302</c:v>
                </c:pt>
                <c:pt idx="110">
                  <c:v>0.36783650041768101</c:v>
                </c:pt>
                <c:pt idx="111">
                  <c:v>0.384580468927474</c:v>
                </c:pt>
                <c:pt idx="112">
                  <c:v>0.36535144548110299</c:v>
                </c:pt>
                <c:pt idx="113">
                  <c:v>0.38046287706119097</c:v>
                </c:pt>
                <c:pt idx="114">
                  <c:v>0.361439733208129</c:v>
                </c:pt>
                <c:pt idx="115">
                  <c:v>0.37613762400074002</c:v>
                </c:pt>
                <c:pt idx="116">
                  <c:v>0.35733074280069799</c:v>
                </c:pt>
                <c:pt idx="117">
                  <c:v>0.37059558924101998</c:v>
                </c:pt>
                <c:pt idx="118">
                  <c:v>0.35206580977897001</c:v>
                </c:pt>
                <c:pt idx="119">
                  <c:v>0.33446251929002102</c:v>
                </c:pt>
                <c:pt idx="120">
                  <c:v>0.31773939332552398</c:v>
                </c:pt>
                <c:pt idx="121">
                  <c:v>0.30185242365924803</c:v>
                </c:pt>
                <c:pt idx="122">
                  <c:v>0.28675980247628202</c:v>
                </c:pt>
                <c:pt idx="123">
                  <c:v>0.27242181235246898</c:v>
                </c:pt>
                <c:pt idx="124">
                  <c:v>0.25880072173484298</c:v>
                </c:pt>
                <c:pt idx="125">
                  <c:v>0.27739882362333601</c:v>
                </c:pt>
                <c:pt idx="126">
                  <c:v>0.26352888244216599</c:v>
                </c:pt>
                <c:pt idx="127">
                  <c:v>0.25035243832005699</c:v>
                </c:pt>
                <c:pt idx="128">
                  <c:v>0.26779604748052299</c:v>
                </c:pt>
                <c:pt idx="129">
                  <c:v>0.25440624510650101</c:v>
                </c:pt>
                <c:pt idx="130">
                  <c:v>0.270149102373821</c:v>
                </c:pt>
                <c:pt idx="131">
                  <c:v>0.284590324724938</c:v>
                </c:pt>
                <c:pt idx="132">
                  <c:v>0.29691205208501897</c:v>
                </c:pt>
                <c:pt idx="133">
                  <c:v>0.30815336399940901</c:v>
                </c:pt>
                <c:pt idx="134">
                  <c:v>0.317528264592148</c:v>
                </c:pt>
                <c:pt idx="135">
                  <c:v>0.30165185136253497</c:v>
                </c:pt>
                <c:pt idx="136">
                  <c:v>0.31011269914748102</c:v>
                </c:pt>
                <c:pt idx="137">
                  <c:v>0.31779340397255801</c:v>
                </c:pt>
                <c:pt idx="138">
                  <c:v>0.32470982444193103</c:v>
                </c:pt>
                <c:pt idx="139">
                  <c:v>0.33014011935443899</c:v>
                </c:pt>
                <c:pt idx="140">
                  <c:v>0.33495572469553198</c:v>
                </c:pt>
                <c:pt idx="141">
                  <c:v>0.33916752796102401</c:v>
                </c:pt>
                <c:pt idx="142">
                  <c:v>0.32220915156297197</c:v>
                </c:pt>
                <c:pt idx="143">
                  <c:v>0.30609869398482198</c:v>
                </c:pt>
                <c:pt idx="144">
                  <c:v>0.29079375928558399</c:v>
                </c:pt>
                <c:pt idx="145">
                  <c:v>0.29616568134656501</c:v>
                </c:pt>
                <c:pt idx="146">
                  <c:v>0.28135739727922898</c:v>
                </c:pt>
                <c:pt idx="147">
                  <c:v>0.26728952741527201</c:v>
                </c:pt>
                <c:pt idx="148">
                  <c:v>0.27284108056850398</c:v>
                </c:pt>
                <c:pt idx="149">
                  <c:v>0.25919902654007299</c:v>
                </c:pt>
                <c:pt idx="150">
                  <c:v>0.24623907521306801</c:v>
                </c:pt>
                <c:pt idx="151">
                  <c:v>0.25189734950021803</c:v>
                </c:pt>
                <c:pt idx="152">
                  <c:v>0.239302482025195</c:v>
                </c:pt>
                <c:pt idx="153">
                  <c:v>0.227337357923943</c:v>
                </c:pt>
                <c:pt idx="154">
                  <c:v>0.21597049002774299</c:v>
                </c:pt>
                <c:pt idx="155">
                  <c:v>0.222911635490817</c:v>
                </c:pt>
                <c:pt idx="156">
                  <c:v>0.21176605371627399</c:v>
                </c:pt>
                <c:pt idx="157">
                  <c:v>0.21803043749669301</c:v>
                </c:pt>
                <c:pt idx="158">
                  <c:v>0.22313896776478201</c:v>
                </c:pt>
                <c:pt idx="159">
                  <c:v>0.21198201937653399</c:v>
                </c:pt>
                <c:pt idx="160">
                  <c:v>0.217227023596578</c:v>
                </c:pt>
                <c:pt idx="161">
                  <c:v>0.22202040021663499</c:v>
                </c:pt>
                <c:pt idx="162">
                  <c:v>0.21091938020579401</c:v>
                </c:pt>
                <c:pt idx="163">
                  <c:v>0.200373411195514</c:v>
                </c:pt>
                <c:pt idx="164">
                  <c:v>0.205799418522531</c:v>
                </c:pt>
                <c:pt idx="165">
                  <c:v>0.21018189158886</c:v>
                </c:pt>
                <c:pt idx="166">
                  <c:v>0.21361161880226101</c:v>
                </c:pt>
                <c:pt idx="167">
                  <c:v>0.202931037862143</c:v>
                </c:pt>
                <c:pt idx="168">
                  <c:v>0.19278448596904199</c:v>
                </c:pt>
                <c:pt idx="169">
                  <c:v>0.19693119452685401</c:v>
                </c:pt>
                <c:pt idx="170">
                  <c:v>0.20018127101397401</c:v>
                </c:pt>
                <c:pt idx="171">
                  <c:v>0.20261401186606001</c:v>
                </c:pt>
                <c:pt idx="172">
                  <c:v>0.19248331127275201</c:v>
                </c:pt>
                <c:pt idx="173">
                  <c:v>0.195195709437186</c:v>
                </c:pt>
                <c:pt idx="174">
                  <c:v>0.19715565950698899</c:v>
                </c:pt>
                <c:pt idx="175">
                  <c:v>0.18729787653164401</c:v>
                </c:pt>
                <c:pt idx="176">
                  <c:v>0.18906673146963701</c:v>
                </c:pt>
                <c:pt idx="177">
                  <c:v>0.179613394896151</c:v>
                </c:pt>
                <c:pt idx="178">
                  <c:v>0.181700793545857</c:v>
                </c:pt>
                <c:pt idx="179">
                  <c:v>0.17261575386855499</c:v>
                </c:pt>
                <c:pt idx="180">
                  <c:v>0.163984966175135</c:v>
                </c:pt>
                <c:pt idx="181">
                  <c:v>0.16676683955589</c:v>
                </c:pt>
                <c:pt idx="182">
                  <c:v>0.16930369706214701</c:v>
                </c:pt>
                <c:pt idx="183">
                  <c:v>0.17159092890393801</c:v>
                </c:pt>
                <c:pt idx="184">
                  <c:v>0.16301138245874799</c:v>
                </c:pt>
                <c:pt idx="185">
                  <c:v>0.15486081333580101</c:v>
                </c:pt>
                <c:pt idx="186">
                  <c:v>0.167436552922126</c:v>
                </c:pt>
                <c:pt idx="187">
                  <c:v>0.159064725276024</c:v>
                </c:pt>
                <c:pt idx="188">
                  <c:v>0.15111148901222199</c:v>
                </c:pt>
                <c:pt idx="189">
                  <c:v>0.14355591456161601</c:v>
                </c:pt>
                <c:pt idx="190">
                  <c:v>0.13637811883353301</c:v>
                </c:pt>
                <c:pt idx="191">
                  <c:v>0.12955921289184799</c:v>
                </c:pt>
                <c:pt idx="192">
                  <c:v>0.12308125224726001</c:v>
                </c:pt>
                <c:pt idx="193">
                  <c:v>0.116927189634893</c:v>
                </c:pt>
                <c:pt idx="194">
                  <c:v>0.11108083015315599</c:v>
                </c:pt>
                <c:pt idx="195">
                  <c:v>0.11586644104234201</c:v>
                </c:pt>
                <c:pt idx="196">
                  <c:v>0.11007311899022899</c:v>
                </c:pt>
                <c:pt idx="197">
                  <c:v>0.114392132817727</c:v>
                </c:pt>
                <c:pt idx="198">
                  <c:v>0.108672526176846</c:v>
                </c:pt>
                <c:pt idx="199">
                  <c:v>0.103238899868003</c:v>
                </c:pt>
                <c:pt idx="200">
                  <c:v>9.8076954874599595E-2</c:v>
                </c:pt>
                <c:pt idx="201">
                  <c:v>0.10284753196737</c:v>
                </c:pt>
                <c:pt idx="202">
                  <c:v>0.107531059999459</c:v>
                </c:pt>
                <c:pt idx="203">
                  <c:v>0.111783100467548</c:v>
                </c:pt>
                <c:pt idx="204">
                  <c:v>0.115341109238841</c:v>
                </c:pt>
                <c:pt idx="205">
                  <c:v>0.109574053776896</c:v>
                </c:pt>
                <c:pt idx="206">
                  <c:v>0.104095351088048</c:v>
                </c:pt>
                <c:pt idx="207">
                  <c:v>9.8890583533645299E-2</c:v>
                </c:pt>
                <c:pt idx="208">
                  <c:v>9.3946054356962294E-2</c:v>
                </c:pt>
                <c:pt idx="209">
                  <c:v>9.8217842109718803E-2</c:v>
                </c:pt>
                <c:pt idx="210">
                  <c:v>0.102092906573702</c:v>
                </c:pt>
                <c:pt idx="211">
                  <c:v>9.6988261245016305E-2</c:v>
                </c:pt>
                <c:pt idx="212">
                  <c:v>9.2138848182770502E-2</c:v>
                </c:pt>
                <c:pt idx="213">
                  <c:v>9.6130619105878098E-2</c:v>
                </c:pt>
                <c:pt idx="214">
                  <c:v>9.1324088150585597E-2</c:v>
                </c:pt>
                <c:pt idx="215">
                  <c:v>9.51661132704089E-2</c:v>
                </c:pt>
                <c:pt idx="216">
                  <c:v>9.8395625657872104E-2</c:v>
                </c:pt>
                <c:pt idx="217">
                  <c:v>9.3475844374978495E-2</c:v>
                </c:pt>
                <c:pt idx="218">
                  <c:v>8.8802052156225303E-2</c:v>
                </c:pt>
                <c:pt idx="219">
                  <c:v>8.4361949548423298E-2</c:v>
                </c:pt>
                <c:pt idx="220">
                  <c:v>8.77322792194377E-2</c:v>
                </c:pt>
                <c:pt idx="221">
                  <c:v>8.3345665258462903E-2</c:v>
                </c:pt>
                <c:pt idx="222">
                  <c:v>7.9178381995532704E-2</c:v>
                </c:pt>
                <c:pt idx="223">
                  <c:v>8.2428468686771297E-2</c:v>
                </c:pt>
                <c:pt idx="224">
                  <c:v>8.5155600753893099E-2</c:v>
                </c:pt>
                <c:pt idx="225">
                  <c:v>9.3584769782665903E-2</c:v>
                </c:pt>
                <c:pt idx="226">
                  <c:v>8.8905531293533999E-2</c:v>
                </c:pt>
                <c:pt idx="227">
                  <c:v>8.4460254728853101E-2</c:v>
                </c:pt>
                <c:pt idx="228">
                  <c:v>8.6757906879213906E-2</c:v>
                </c:pt>
                <c:pt idx="229">
                  <c:v>8.8809678215653706E-2</c:v>
                </c:pt>
                <c:pt idx="230">
                  <c:v>9.0800680059018604E-2</c:v>
                </c:pt>
                <c:pt idx="231">
                  <c:v>8.6260646056075502E-2</c:v>
                </c:pt>
                <c:pt idx="232">
                  <c:v>9.4029159278477395E-2</c:v>
                </c:pt>
                <c:pt idx="233">
                  <c:v>8.9327701314559194E-2</c:v>
                </c:pt>
                <c:pt idx="234">
                  <c:v>8.4861316248833404E-2</c:v>
                </c:pt>
                <c:pt idx="235">
                  <c:v>8.6291302792218902E-2</c:v>
                </c:pt>
                <c:pt idx="236">
                  <c:v>8.7524994648006699E-2</c:v>
                </c:pt>
                <c:pt idx="237">
                  <c:v>9.3577805394090705E-2</c:v>
                </c:pt>
                <c:pt idx="238">
                  <c:v>9.3799220640605002E-2</c:v>
                </c:pt>
                <c:pt idx="239">
                  <c:v>9.3907918523740294E-2</c:v>
                </c:pt>
                <c:pt idx="240">
                  <c:v>8.9212522597548999E-2</c:v>
                </c:pt>
                <c:pt idx="241">
                  <c:v>8.4751896467679402E-2</c:v>
                </c:pt>
                <c:pt idx="242">
                  <c:v>8.0514301644285496E-2</c:v>
                </c:pt>
                <c:pt idx="243">
                  <c:v>7.6488586562078298E-2</c:v>
                </c:pt>
                <c:pt idx="244">
                  <c:v>7.7222883203390297E-2</c:v>
                </c:pt>
                <c:pt idx="245">
                  <c:v>7.7692528714166501E-2</c:v>
                </c:pt>
                <c:pt idx="246">
                  <c:v>7.3807902278446094E-2</c:v>
                </c:pt>
                <c:pt idx="247">
                  <c:v>7.4231757351924402E-2</c:v>
                </c:pt>
                <c:pt idx="248">
                  <c:v>7.4694297632362294E-2</c:v>
                </c:pt>
                <c:pt idx="249">
                  <c:v>7.8931850544179796E-2</c:v>
                </c:pt>
                <c:pt idx="250">
                  <c:v>7.8674987085477696E-2</c:v>
                </c:pt>
                <c:pt idx="251">
                  <c:v>7.47412377312031E-2</c:v>
                </c:pt>
                <c:pt idx="252">
                  <c:v>7.4626193141369798E-2</c:v>
                </c:pt>
                <c:pt idx="253">
                  <c:v>7.4335799916198597E-2</c:v>
                </c:pt>
                <c:pt idx="254">
                  <c:v>7.3887880530690994E-2</c:v>
                </c:pt>
                <c:pt idx="255">
                  <c:v>7.3409849531515095E-2</c:v>
                </c:pt>
                <c:pt idx="256">
                  <c:v>7.2794901930933506E-2</c:v>
                </c:pt>
                <c:pt idx="257">
                  <c:v>7.21633136167696E-2</c:v>
                </c:pt>
                <c:pt idx="258">
                  <c:v>6.8555147935938907E-2</c:v>
                </c:pt>
                <c:pt idx="259">
                  <c:v>6.7985139482402701E-2</c:v>
                </c:pt>
                <c:pt idx="260">
                  <c:v>6.4585882508282497E-2</c:v>
                </c:pt>
                <c:pt idx="261">
                  <c:v>6.4171569571655596E-2</c:v>
                </c:pt>
                <c:pt idx="262">
                  <c:v>6.0962991093077699E-2</c:v>
                </c:pt>
                <c:pt idx="263">
                  <c:v>5.7914841538419602E-2</c:v>
                </c:pt>
                <c:pt idx="264">
                  <c:v>5.5019099461503601E-2</c:v>
                </c:pt>
                <c:pt idx="265">
                  <c:v>5.2268144488422701E-2</c:v>
                </c:pt>
                <c:pt idx="266">
                  <c:v>4.9654737264006599E-2</c:v>
                </c:pt>
                <c:pt idx="267">
                  <c:v>4.7172000400806199E-2</c:v>
                </c:pt>
                <c:pt idx="268">
                  <c:v>4.4813400380760898E-2</c:v>
                </c:pt>
                <c:pt idx="269">
                  <c:v>4.5342076199133802E-2</c:v>
                </c:pt>
                <c:pt idx="270">
                  <c:v>4.5796208957355498E-2</c:v>
                </c:pt>
                <c:pt idx="271">
                  <c:v>4.6177413370770602E-2</c:v>
                </c:pt>
                <c:pt idx="272">
                  <c:v>4.38685427022278E-2</c:v>
                </c:pt>
                <c:pt idx="273">
                  <c:v>4.1675115567116401E-2</c:v>
                </c:pt>
                <c:pt idx="274">
                  <c:v>3.9591359788758398E-2</c:v>
                </c:pt>
                <c:pt idx="275">
                  <c:v>4.0308274742656601E-2</c:v>
                </c:pt>
                <c:pt idx="276">
                  <c:v>3.8292861005530199E-2</c:v>
                </c:pt>
                <c:pt idx="277">
                  <c:v>3.6378217955245797E-2</c:v>
                </c:pt>
                <c:pt idx="278">
                  <c:v>3.7120965853645702E-2</c:v>
                </c:pt>
                <c:pt idx="279">
                  <c:v>3.52649175609656E-2</c:v>
                </c:pt>
                <c:pt idx="280">
                  <c:v>3.3501671682913001E-2</c:v>
                </c:pt>
                <c:pt idx="281">
                  <c:v>3.4333761129317901E-2</c:v>
                </c:pt>
                <c:pt idx="282">
                  <c:v>3.5068804767334399E-2</c:v>
                </c:pt>
                <c:pt idx="283">
                  <c:v>3.3315364528974101E-2</c:v>
                </c:pt>
                <c:pt idx="284">
                  <c:v>3.4045162861986E-2</c:v>
                </c:pt>
                <c:pt idx="285">
                  <c:v>3.2342904718888101E-2</c:v>
                </c:pt>
                <c:pt idx="286">
                  <c:v>3.3124593450011702E-2</c:v>
                </c:pt>
                <c:pt idx="287">
                  <c:v>3.14683637775061E-2</c:v>
                </c:pt>
                <c:pt idx="288">
                  <c:v>2.9894945588637201E-2</c:v>
                </c:pt>
                <c:pt idx="289">
                  <c:v>3.06790905779195E-2</c:v>
                </c:pt>
                <c:pt idx="290">
                  <c:v>2.91451360490242E-2</c:v>
                </c:pt>
                <c:pt idx="291">
                  <c:v>2.7687879246570901E-2</c:v>
                </c:pt>
                <c:pt idx="292">
                  <c:v>2.6303485284245198E-2</c:v>
                </c:pt>
                <c:pt idx="293">
                  <c:v>2.4988311020024401E-2</c:v>
                </c:pt>
                <c:pt idx="294">
                  <c:v>2.3738895469023101E-2</c:v>
                </c:pt>
                <c:pt idx="295">
                  <c:v>2.4716898350845801E-2</c:v>
                </c:pt>
                <c:pt idx="296">
                  <c:v>2.34810534333149E-2</c:v>
                </c:pt>
                <c:pt idx="297">
                  <c:v>2.2307000761642801E-2</c:v>
                </c:pt>
                <c:pt idx="298">
                  <c:v>2.1191650723565599E-2</c:v>
                </c:pt>
                <c:pt idx="299">
                  <c:v>2.22998172362594E-2</c:v>
                </c:pt>
                <c:pt idx="300">
                  <c:v>2.3244187970860201E-2</c:v>
                </c:pt>
                <c:pt idx="301">
                  <c:v>2.4089767740548398E-2</c:v>
                </c:pt>
                <c:pt idx="302">
                  <c:v>2.2885279353516801E-2</c:v>
                </c:pt>
                <c:pt idx="303">
                  <c:v>2.36484150956499E-2</c:v>
                </c:pt>
                <c:pt idx="304">
                  <c:v>2.4278024065196701E-2</c:v>
                </c:pt>
                <c:pt idx="305">
                  <c:v>2.3064122861924798E-2</c:v>
                </c:pt>
                <c:pt idx="306">
                  <c:v>2.1910916718837801E-2</c:v>
                </c:pt>
                <c:pt idx="307">
                  <c:v>2.08153708829001E-2</c:v>
                </c:pt>
                <c:pt idx="308">
                  <c:v>1.97746023387423E-2</c:v>
                </c:pt>
                <c:pt idx="309">
                  <c:v>1.87858722218123E-2</c:v>
                </c:pt>
                <c:pt idx="310">
                  <c:v>1.78465786107153E-2</c:v>
                </c:pt>
                <c:pt idx="311">
                  <c:v>1.6954249680182401E-2</c:v>
                </c:pt>
                <c:pt idx="312">
                  <c:v>1.7876791303322599E-2</c:v>
                </c:pt>
                <c:pt idx="313">
                  <c:v>1.87110777155368E-2</c:v>
                </c:pt>
                <c:pt idx="314">
                  <c:v>1.9461308855071E-2</c:v>
                </c:pt>
                <c:pt idx="315">
                  <c:v>2.0089739186360499E-2</c:v>
                </c:pt>
                <c:pt idx="316">
                  <c:v>1.9085252227043201E-2</c:v>
                </c:pt>
                <c:pt idx="317">
                  <c:v>1.9734041655993899E-2</c:v>
                </c:pt>
                <c:pt idx="318">
                  <c:v>1.87473395731956E-2</c:v>
                </c:pt>
                <c:pt idx="319">
                  <c:v>1.7809972594534401E-2</c:v>
                </c:pt>
                <c:pt idx="320">
                  <c:v>1.6919473964819E-2</c:v>
                </c:pt>
                <c:pt idx="321">
                  <c:v>1.7634180231581802E-2</c:v>
                </c:pt>
                <c:pt idx="322">
                  <c:v>1.6752471220002001E-2</c:v>
                </c:pt>
                <c:pt idx="323">
                  <c:v>1.7433385126153601E-2</c:v>
                </c:pt>
                <c:pt idx="324">
                  <c:v>1.8038423389000899E-2</c:v>
                </c:pt>
                <c:pt idx="325">
                  <c:v>1.8571766441837601E-2</c:v>
                </c:pt>
                <c:pt idx="326">
                  <c:v>1.9006679130924901E-2</c:v>
                </c:pt>
                <c:pt idx="327">
                  <c:v>1.9382443610126601E-2</c:v>
                </c:pt>
                <c:pt idx="328">
                  <c:v>1.9702348794979199E-2</c:v>
                </c:pt>
                <c:pt idx="329">
                  <c:v>1.8717231355225201E-2</c:v>
                </c:pt>
                <c:pt idx="330">
                  <c:v>1.77813697874711E-2</c:v>
                </c:pt>
                <c:pt idx="331">
                  <c:v>1.8116877295184901E-2</c:v>
                </c:pt>
                <c:pt idx="332">
                  <c:v>1.83743806276623E-2</c:v>
                </c:pt>
                <c:pt idx="333">
                  <c:v>1.8588613592456199E-2</c:v>
                </c:pt>
                <c:pt idx="334">
                  <c:v>1.8761870860089399E-2</c:v>
                </c:pt>
                <c:pt idx="335">
                  <c:v>1.8871330866971899E-2</c:v>
                </c:pt>
                <c:pt idx="336">
                  <c:v>1.8922940196020401E-2</c:v>
                </c:pt>
                <c:pt idx="337">
                  <c:v>1.89222102649893E-2</c:v>
                </c:pt>
                <c:pt idx="338">
                  <c:v>1.7976099751748999E-2</c:v>
                </c:pt>
                <c:pt idx="339">
                  <c:v>1.70772947641495E-2</c:v>
                </c:pt>
                <c:pt idx="340">
                  <c:v>1.62234300259456E-2</c:v>
                </c:pt>
                <c:pt idx="341">
                  <c:v>1.6335469122822101E-2</c:v>
                </c:pt>
                <c:pt idx="342">
                  <c:v>1.5518695666671E-2</c:v>
                </c:pt>
                <c:pt idx="343">
                  <c:v>1.56198109516054E-2</c:v>
                </c:pt>
                <c:pt idx="344">
                  <c:v>1.4838820404023E-2</c:v>
                </c:pt>
                <c:pt idx="345">
                  <c:v>1.4096879383813999E-2</c:v>
                </c:pt>
                <c:pt idx="346">
                  <c:v>1.3392035414625501E-2</c:v>
                </c:pt>
                <c:pt idx="347">
                  <c:v>1.27224336439013E-2</c:v>
                </c:pt>
                <c:pt idx="348">
                  <c:v>1.29874308452286E-2</c:v>
                </c:pt>
                <c:pt idx="349">
                  <c:v>1.3194122242310801E-2</c:v>
                </c:pt>
                <c:pt idx="350">
                  <c:v>1.25344161301939E-2</c:v>
                </c:pt>
                <c:pt idx="351">
                  <c:v>1.19076953236856E-2</c:v>
                </c:pt>
                <c:pt idx="352">
                  <c:v>1.2125570349880301E-2</c:v>
                </c:pt>
                <c:pt idx="353">
                  <c:v>1.1519291832385601E-2</c:v>
                </c:pt>
                <c:pt idx="354">
                  <c:v>1.1715924043528499E-2</c:v>
                </c:pt>
                <c:pt idx="355">
                  <c:v>1.1130127841354901E-2</c:v>
                </c:pt>
                <c:pt idx="356">
                  <c:v>1.05736214492822E-2</c:v>
                </c:pt>
                <c:pt idx="357">
                  <c:v>1.0818716762472E-2</c:v>
                </c:pt>
                <c:pt idx="358">
                  <c:v>1.02777809243548E-2</c:v>
                </c:pt>
                <c:pt idx="359">
                  <c:v>1.04989794444918E-2</c:v>
                </c:pt>
                <c:pt idx="360">
                  <c:v>9.9740304722786208E-3</c:v>
                </c:pt>
                <c:pt idx="361">
                  <c:v>1.02095901409882E-2</c:v>
                </c:pt>
                <c:pt idx="362">
                  <c:v>1.0396658766637701E-2</c:v>
                </c:pt>
                <c:pt idx="363">
                  <c:v>9.8768258283143898E-3</c:v>
                </c:pt>
                <c:pt idx="364">
                  <c:v>9.3829845368986701E-3</c:v>
                </c:pt>
                <c:pt idx="365">
                  <c:v>9.5765060361259202E-3</c:v>
                </c:pt>
                <c:pt idx="366">
                  <c:v>9.7272179240945802E-3</c:v>
                </c:pt>
                <c:pt idx="367">
                  <c:v>9.24085702789057E-3</c:v>
                </c:pt>
                <c:pt idx="368">
                  <c:v>9.3935027241371892E-3</c:v>
                </c:pt>
                <c:pt idx="369">
                  <c:v>9.5077817081943294E-3</c:v>
                </c:pt>
                <c:pt idx="370">
                  <c:v>9.03239262278532E-3</c:v>
                </c:pt>
                <c:pt idx="371">
                  <c:v>8.58077299164961E-3</c:v>
                </c:pt>
                <c:pt idx="372">
                  <c:v>8.1517343420642804E-3</c:v>
                </c:pt>
                <c:pt idx="373">
                  <c:v>7.7441476249617801E-3</c:v>
                </c:pt>
                <c:pt idx="374">
                  <c:v>7.3569402437101399E-3</c:v>
                </c:pt>
                <c:pt idx="375">
                  <c:v>7.5889100363042399E-3</c:v>
                </c:pt>
                <c:pt idx="376">
                  <c:v>7.7928342860076301E-3</c:v>
                </c:pt>
                <c:pt idx="377">
                  <c:v>7.95739383563898E-3</c:v>
                </c:pt>
                <c:pt idx="378">
                  <c:v>7.5595241438577397E-3</c:v>
                </c:pt>
                <c:pt idx="379">
                  <c:v>7.7209057350273698E-3</c:v>
                </c:pt>
                <c:pt idx="380">
                  <c:v>7.8594736244639307E-3</c:v>
                </c:pt>
                <c:pt idx="381">
                  <c:v>7.4664999432485502E-3</c:v>
                </c:pt>
                <c:pt idx="382">
                  <c:v>7.0931749460782997E-3</c:v>
                </c:pt>
                <c:pt idx="383">
                  <c:v>7.2368987161581799E-3</c:v>
                </c:pt>
                <c:pt idx="384">
                  <c:v>7.3601292762077702E-3</c:v>
                </c:pt>
                <c:pt idx="385">
                  <c:v>7.4639760325965199E-3</c:v>
                </c:pt>
                <c:pt idx="386">
                  <c:v>7.5390377901669503E-3</c:v>
                </c:pt>
                <c:pt idx="387">
                  <c:v>7.1620859006600304E-3</c:v>
                </c:pt>
                <c:pt idx="388">
                  <c:v>6.8039816056284499E-3</c:v>
                </c:pt>
                <c:pt idx="389">
                  <c:v>6.46378252534418E-3</c:v>
                </c:pt>
                <c:pt idx="390">
                  <c:v>6.1405933990670196E-3</c:v>
                </c:pt>
                <c:pt idx="391">
                  <c:v>5.8335637291264597E-3</c:v>
                </c:pt>
                <c:pt idx="392">
                  <c:v>5.9881689260521398E-3</c:v>
                </c:pt>
                <c:pt idx="393">
                  <c:v>6.1221878255253099E-3</c:v>
                </c:pt>
                <c:pt idx="394">
                  <c:v>6.2368196377491298E-3</c:v>
                </c:pt>
                <c:pt idx="395">
                  <c:v>6.3246827991747497E-3</c:v>
                </c:pt>
                <c:pt idx="396">
                  <c:v>6.3967035591048198E-3</c:v>
                </c:pt>
                <c:pt idx="397">
                  <c:v>6.0768683811431804E-3</c:v>
                </c:pt>
                <c:pt idx="398">
                  <c:v>5.7730249620959696E-3</c:v>
                </c:pt>
                <c:pt idx="399">
                  <c:v>5.8613250344450299E-3</c:v>
                </c:pt>
                <c:pt idx="400">
                  <c:v>5.9340662444213798E-3</c:v>
                </c:pt>
                <c:pt idx="401">
                  <c:v>5.6373629322052903E-3</c:v>
                </c:pt>
                <c:pt idx="402">
                  <c:v>5.7103303961269997E-3</c:v>
                </c:pt>
                <c:pt idx="403">
                  <c:v>5.7619077063435498E-3</c:v>
                </c:pt>
                <c:pt idx="404">
                  <c:v>5.4738123210285004E-3</c:v>
                </c:pt>
                <c:pt idx="405">
                  <c:v>5.2001217049735199E-3</c:v>
                </c:pt>
                <c:pt idx="406">
                  <c:v>4.9401156197177399E-3</c:v>
                </c:pt>
                <c:pt idx="407">
                  <c:v>5.0133489772434797E-3</c:v>
                </c:pt>
                <c:pt idx="408">
                  <c:v>5.0738613057887899E-3</c:v>
                </c:pt>
                <c:pt idx="409">
                  <c:v>4.8201682404993501E-3</c:v>
                </c:pt>
                <c:pt idx="410">
                  <c:v>4.8813855830331897E-3</c:v>
                </c:pt>
                <c:pt idx="411">
                  <c:v>4.6373163038850801E-3</c:v>
                </c:pt>
                <c:pt idx="412">
                  <c:v>4.4054504886901196E-3</c:v>
                </c:pt>
                <c:pt idx="413">
                  <c:v>4.1851779642598699E-3</c:v>
                </c:pt>
                <c:pt idx="414">
                  <c:v>4.55398895778103E-3</c:v>
                </c:pt>
                <c:pt idx="415">
                  <c:v>4.3262895098905496E-3</c:v>
                </c:pt>
                <c:pt idx="416">
                  <c:v>4.3860846389520702E-3</c:v>
                </c:pt>
                <c:pt idx="417">
                  <c:v>4.1667804070044598E-3</c:v>
                </c:pt>
                <c:pt idx="418">
                  <c:v>3.95844138665779E-3</c:v>
                </c:pt>
                <c:pt idx="419">
                  <c:v>3.7605193173248998E-3</c:v>
                </c:pt>
                <c:pt idx="420">
                  <c:v>3.5724933514558101E-3</c:v>
                </c:pt>
                <c:pt idx="421">
                  <c:v>3.3938686838865802E-3</c:v>
                </c:pt>
                <c:pt idx="422">
                  <c:v>3.4969699569415902E-3</c:v>
                </c:pt>
                <c:pt idx="423">
                  <c:v>3.5812764309781598E-3</c:v>
                </c:pt>
                <c:pt idx="424">
                  <c:v>3.40221260942996E-3</c:v>
                </c:pt>
                <c:pt idx="425">
                  <c:v>3.4782992022570599E-3</c:v>
                </c:pt>
                <c:pt idx="426">
                  <c:v>3.3043842421420699E-3</c:v>
                </c:pt>
                <c:pt idx="427">
                  <c:v>3.1391650300349699E-3</c:v>
                </c:pt>
                <c:pt idx="428">
                  <c:v>2.9822067785261102E-3</c:v>
                </c:pt>
                <c:pt idx="429">
                  <c:v>3.0669838017303099E-3</c:v>
                </c:pt>
                <c:pt idx="430">
                  <c:v>3.1406828626359099E-3</c:v>
                </c:pt>
                <c:pt idx="431">
                  <c:v>2.9836487194927399E-3</c:v>
                </c:pt>
                <c:pt idx="432">
                  <c:v>2.8344662835309E-3</c:v>
                </c:pt>
                <c:pt idx="433">
                  <c:v>2.6927429693444E-3</c:v>
                </c:pt>
                <c:pt idx="434">
                  <c:v>2.77841415343971E-3</c:v>
                </c:pt>
                <c:pt idx="435">
                  <c:v>2.8531682310983702E-3</c:v>
                </c:pt>
                <c:pt idx="436">
                  <c:v>2.7105098195505601E-3</c:v>
                </c:pt>
                <c:pt idx="437">
                  <c:v>2.5749843285609499E-3</c:v>
                </c:pt>
                <c:pt idx="438">
                  <c:v>2.44623511213148E-3</c:v>
                </c:pt>
                <c:pt idx="439">
                  <c:v>2.3239233565277499E-3</c:v>
                </c:pt>
                <c:pt idx="440">
                  <c:v>2.4225925531453601E-3</c:v>
                </c:pt>
                <c:pt idx="441">
                  <c:v>2.3014629254873801E-3</c:v>
                </c:pt>
                <c:pt idx="442">
                  <c:v>2.1863897792115902E-3</c:v>
                </c:pt>
                <c:pt idx="443">
                  <c:v>2.0770702902552702E-3</c:v>
                </c:pt>
                <c:pt idx="444">
                  <c:v>1.97321677573825E-3</c:v>
                </c:pt>
                <c:pt idx="445">
                  <c:v>2.0856377002189601E-3</c:v>
                </c:pt>
                <c:pt idx="446">
                  <c:v>2.1818834902944599E-3</c:v>
                </c:pt>
                <c:pt idx="447">
                  <c:v>2.2665116837998702E-3</c:v>
                </c:pt>
                <c:pt idx="448">
                  <c:v>2.3431893937555502E-3</c:v>
                </c:pt>
                <c:pt idx="449">
                  <c:v>2.409294724103E-3</c:v>
                </c:pt>
                <c:pt idx="450">
                  <c:v>2.4629315479387502E-3</c:v>
                </c:pt>
                <c:pt idx="451">
                  <c:v>2.33978497054465E-3</c:v>
                </c:pt>
                <c:pt idx="452">
                  <c:v>2.2227957220195501E-3</c:v>
                </c:pt>
                <c:pt idx="453">
                  <c:v>2.11165593591999E-3</c:v>
                </c:pt>
                <c:pt idx="454">
                  <c:v>2.0060731391140499E-3</c:v>
                </c:pt>
                <c:pt idx="455">
                  <c:v>1.9057694821640299E-3</c:v>
                </c:pt>
                <c:pt idx="456">
                  <c:v>1.98099348490643E-3</c:v>
                </c:pt>
                <c:pt idx="457">
                  <c:v>1.8819438106589799E-3</c:v>
                </c:pt>
                <c:pt idx="458">
                  <c:v>1.7878466201182101E-3</c:v>
                </c:pt>
                <c:pt idx="459">
                  <c:v>1.8628089294594401E-3</c:v>
                </c:pt>
                <c:pt idx="460">
                  <c:v>1.7696684829928699E-3</c:v>
                </c:pt>
                <c:pt idx="461">
                  <c:v>1.8395713651386801E-3</c:v>
                </c:pt>
                <c:pt idx="462">
                  <c:v>1.9001967159368799E-3</c:v>
                </c:pt>
                <c:pt idx="463">
                  <c:v>1.95016060324348E-3</c:v>
                </c:pt>
                <c:pt idx="464">
                  <c:v>1.8526525730777599E-3</c:v>
                </c:pt>
                <c:pt idx="465">
                  <c:v>1.76001994442742E-3</c:v>
                </c:pt>
                <c:pt idx="466">
                  <c:v>1.6720189472039201E-3</c:v>
                </c:pt>
                <c:pt idx="467">
                  <c:v>1.7281731184510801E-3</c:v>
                </c:pt>
                <c:pt idx="468">
                  <c:v>1.6417644625335E-3</c:v>
                </c:pt>
                <c:pt idx="469">
                  <c:v>1.69620432838257E-3</c:v>
                </c:pt>
                <c:pt idx="470">
                  <c:v>1.74109579648984E-3</c:v>
                </c:pt>
                <c:pt idx="471">
                  <c:v>1.65404100667387E-3</c:v>
                </c:pt>
                <c:pt idx="472">
                  <c:v>1.57133895633876E-3</c:v>
                </c:pt>
                <c:pt idx="473">
                  <c:v>1.61598860881895E-3</c:v>
                </c:pt>
                <c:pt idx="474">
                  <c:v>1.53518917838368E-3</c:v>
                </c:pt>
                <c:pt idx="475">
                  <c:v>1.5772260310313801E-3</c:v>
                </c:pt>
                <c:pt idx="476">
                  <c:v>1.4983647294712901E-3</c:v>
                </c:pt>
                <c:pt idx="477">
                  <c:v>1.42344649299275E-3</c:v>
                </c:pt>
                <c:pt idx="478">
                  <c:v>1.4698473136149899E-3</c:v>
                </c:pt>
                <c:pt idx="479">
                  <c:v>1.5094671176711901E-3</c:v>
                </c:pt>
                <c:pt idx="480">
                  <c:v>1.43399376179331E-3</c:v>
                </c:pt>
                <c:pt idx="481">
                  <c:v>1.3622940737008E-3</c:v>
                </c:pt>
                <c:pt idx="482">
                  <c:v>1.4016359312734E-3</c:v>
                </c:pt>
                <c:pt idx="483">
                  <c:v>1.33155413470831E-3</c:v>
                </c:pt>
                <c:pt idx="484">
                  <c:v>1.2649764279757301E-3</c:v>
                </c:pt>
                <c:pt idx="485">
                  <c:v>1.3051581374128301E-3</c:v>
                </c:pt>
                <c:pt idx="486">
                  <c:v>1.33943869262509E-3</c:v>
                </c:pt>
                <c:pt idx="487">
                  <c:v>1.2724667579959699E-3</c:v>
                </c:pt>
                <c:pt idx="488">
                  <c:v>1.3046204439604E-3</c:v>
                </c:pt>
                <c:pt idx="489">
                  <c:v>1.2393894217552701E-3</c:v>
                </c:pt>
                <c:pt idx="490">
                  <c:v>1.2684081233373899E-3</c:v>
                </c:pt>
                <c:pt idx="491">
                  <c:v>1.3768919679080201E-3</c:v>
                </c:pt>
                <c:pt idx="492">
                  <c:v>1.3080473695055101E-3</c:v>
                </c:pt>
                <c:pt idx="493">
                  <c:v>1.3227402382796E-3</c:v>
                </c:pt>
                <c:pt idx="494">
                  <c:v>1.3337358281120201E-3</c:v>
                </c:pt>
                <c:pt idx="495">
                  <c:v>1.2670490366986E-3</c:v>
                </c:pt>
                <c:pt idx="496">
                  <c:v>1.20369658486652E-3</c:v>
                </c:pt>
                <c:pt idx="497">
                  <c:v>1.21777774731413E-3</c:v>
                </c:pt>
                <c:pt idx="498">
                  <c:v>1.1568888599384701E-3</c:v>
                </c:pt>
              </c:numCache>
            </c:numRef>
          </c:val>
          <c:smooth val="0"/>
        </c:ser>
        <c:dLbls>
          <c:showLegendKey val="0"/>
          <c:showVal val="0"/>
          <c:showCatName val="0"/>
          <c:showSerName val="0"/>
          <c:showPercent val="0"/>
          <c:showBubbleSize val="0"/>
        </c:dLbls>
        <c:smooth val="0"/>
        <c:axId val="244315360"/>
        <c:axId val="244318104"/>
      </c:lineChart>
      <c:catAx>
        <c:axId val="2443153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4318104"/>
        <c:crosses val="autoZero"/>
        <c:auto val="1"/>
        <c:lblAlgn val="ctr"/>
        <c:lblOffset val="100"/>
        <c:noMultiLvlLbl val="0"/>
      </c:catAx>
      <c:valAx>
        <c:axId val="2443181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43153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none"/>
          </c:marker>
          <c:cat>
            <c:numRef>
              <c:f>Corrq3!$A$2:$A$37</c:f>
              <c:numCache>
                <c:formatCode>General</c:formatCode>
                <c:ptCount val="36"/>
                <c:pt idx="0">
                  <c:v>2</c:v>
                </c:pt>
                <c:pt idx="1">
                  <c:v>9</c:v>
                </c:pt>
                <c:pt idx="2">
                  <c:v>12</c:v>
                </c:pt>
                <c:pt idx="3">
                  <c:v>15</c:v>
                </c:pt>
                <c:pt idx="4">
                  <c:v>53</c:v>
                </c:pt>
                <c:pt idx="5">
                  <c:v>55</c:v>
                </c:pt>
                <c:pt idx="6">
                  <c:v>68</c:v>
                </c:pt>
                <c:pt idx="7">
                  <c:v>77</c:v>
                </c:pt>
                <c:pt idx="8">
                  <c:v>82</c:v>
                </c:pt>
                <c:pt idx="9">
                  <c:v>87</c:v>
                </c:pt>
                <c:pt idx="10">
                  <c:v>117</c:v>
                </c:pt>
                <c:pt idx="11">
                  <c:v>122</c:v>
                </c:pt>
                <c:pt idx="12">
                  <c:v>131</c:v>
                </c:pt>
                <c:pt idx="13">
                  <c:v>134</c:v>
                </c:pt>
                <c:pt idx="14">
                  <c:v>138</c:v>
                </c:pt>
                <c:pt idx="15">
                  <c:v>142</c:v>
                </c:pt>
                <c:pt idx="16">
                  <c:v>146</c:v>
                </c:pt>
                <c:pt idx="17">
                  <c:v>154</c:v>
                </c:pt>
                <c:pt idx="18">
                  <c:v>166</c:v>
                </c:pt>
                <c:pt idx="19">
                  <c:v>190</c:v>
                </c:pt>
                <c:pt idx="20">
                  <c:v>200</c:v>
                </c:pt>
                <c:pt idx="21">
                  <c:v>215</c:v>
                </c:pt>
                <c:pt idx="22">
                  <c:v>290</c:v>
                </c:pt>
                <c:pt idx="23">
                  <c:v>305</c:v>
                </c:pt>
                <c:pt idx="24">
                  <c:v>309</c:v>
                </c:pt>
                <c:pt idx="25">
                  <c:v>314</c:v>
                </c:pt>
                <c:pt idx="26">
                  <c:v>315</c:v>
                </c:pt>
                <c:pt idx="27">
                  <c:v>320</c:v>
                </c:pt>
                <c:pt idx="28">
                  <c:v>328</c:v>
                </c:pt>
                <c:pt idx="29">
                  <c:v>350</c:v>
                </c:pt>
                <c:pt idx="30">
                  <c:v>359</c:v>
                </c:pt>
                <c:pt idx="31">
                  <c:v>373</c:v>
                </c:pt>
                <c:pt idx="32">
                  <c:v>436</c:v>
                </c:pt>
                <c:pt idx="33">
                  <c:v>437</c:v>
                </c:pt>
                <c:pt idx="34">
                  <c:v>459</c:v>
                </c:pt>
                <c:pt idx="35">
                  <c:v>473</c:v>
                </c:pt>
              </c:numCache>
            </c:numRef>
          </c:cat>
          <c:val>
            <c:numRef>
              <c:f>Corrq3!$B$2:$B$20</c:f>
              <c:numCache>
                <c:formatCode>General</c:formatCode>
                <c:ptCount val="19"/>
                <c:pt idx="0">
                  <c:v>4.7074007470049901</c:v>
                </c:pt>
                <c:pt idx="1">
                  <c:v>2.2098806066057599</c:v>
                </c:pt>
                <c:pt idx="2">
                  <c:v>1.87129472495399</c:v>
                </c:pt>
                <c:pt idx="3">
                  <c:v>1.46797980149231</c:v>
                </c:pt>
                <c:pt idx="4">
                  <c:v>0.12329922640193999</c:v>
                </c:pt>
                <c:pt idx="5">
                  <c:v>0.106271447120505</c:v>
                </c:pt>
                <c:pt idx="6">
                  <c:v>3.7483650435376603E-2</c:v>
                </c:pt>
                <c:pt idx="7">
                  <c:v>2.26221445025061E-2</c:v>
                </c:pt>
                <c:pt idx="8">
                  <c:v>1.5870735496662201E-2</c:v>
                </c:pt>
                <c:pt idx="9">
                  <c:v>1.08213285130176E-2</c:v>
                </c:pt>
                <c:pt idx="10">
                  <c:v>1.4490072952639799E-3</c:v>
                </c:pt>
                <c:pt idx="11">
                  <c:v>1.08247067382194E-3</c:v>
                </c:pt>
                <c:pt idx="12" formatCode="0.00E+00">
                  <c:v>6.9551837496817305E-4</c:v>
                </c:pt>
                <c:pt idx="13" formatCode="0.00E+00">
                  <c:v>5.5752320217550202E-4</c:v>
                </c:pt>
                <c:pt idx="14" formatCode="0.00E+00">
                  <c:v>4.3800465019216902E-4</c:v>
                </c:pt>
                <c:pt idx="15" formatCode="0.00E+00">
                  <c:v>3.3389219987611698E-4</c:v>
                </c:pt>
                <c:pt idx="16" formatCode="0.00E+00">
                  <c:v>2.7863149257711901E-4</c:v>
                </c:pt>
                <c:pt idx="17" formatCode="0.00E+00">
                  <c:v>1.6521363171761999E-4</c:v>
                </c:pt>
                <c:pt idx="18" formatCode="0.00E+00">
                  <c:v>7.5437331716443596E-5</c:v>
                </c:pt>
              </c:numCache>
            </c:numRef>
          </c:val>
          <c:smooth val="0"/>
        </c:ser>
        <c:dLbls>
          <c:showLegendKey val="0"/>
          <c:showVal val="0"/>
          <c:showCatName val="0"/>
          <c:showSerName val="0"/>
          <c:showPercent val="0"/>
          <c:showBubbleSize val="0"/>
        </c:dLbls>
        <c:smooth val="0"/>
        <c:axId val="244314968"/>
        <c:axId val="244313792"/>
      </c:lineChart>
      <c:catAx>
        <c:axId val="244314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4313792"/>
        <c:crosses val="autoZero"/>
        <c:auto val="1"/>
        <c:lblAlgn val="ctr"/>
        <c:lblOffset val="100"/>
        <c:noMultiLvlLbl val="0"/>
      </c:catAx>
      <c:valAx>
        <c:axId val="244313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43149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none"/>
          </c:marker>
          <c:cat>
            <c:numRef>
              <c:f>'Foe2'!$A$2:$A$150</c:f>
              <c:numCache>
                <c:formatCode>General</c:formatCode>
                <c:ptCount val="149"/>
                <c:pt idx="0">
                  <c:v>12</c:v>
                </c:pt>
                <c:pt idx="1">
                  <c:v>13</c:v>
                </c:pt>
                <c:pt idx="2">
                  <c:v>35</c:v>
                </c:pt>
                <c:pt idx="3">
                  <c:v>40</c:v>
                </c:pt>
                <c:pt idx="4">
                  <c:v>50</c:v>
                </c:pt>
                <c:pt idx="5">
                  <c:v>56</c:v>
                </c:pt>
                <c:pt idx="6">
                  <c:v>77</c:v>
                </c:pt>
                <c:pt idx="7">
                  <c:v>103</c:v>
                </c:pt>
                <c:pt idx="8">
                  <c:v>127</c:v>
                </c:pt>
                <c:pt idx="9">
                  <c:v>137</c:v>
                </c:pt>
                <c:pt idx="10">
                  <c:v>139</c:v>
                </c:pt>
                <c:pt idx="11">
                  <c:v>147</c:v>
                </c:pt>
                <c:pt idx="12">
                  <c:v>148</c:v>
                </c:pt>
                <c:pt idx="13">
                  <c:v>150</c:v>
                </c:pt>
                <c:pt idx="14">
                  <c:v>158</c:v>
                </c:pt>
                <c:pt idx="15">
                  <c:v>169</c:v>
                </c:pt>
                <c:pt idx="16">
                  <c:v>181</c:v>
                </c:pt>
                <c:pt idx="17">
                  <c:v>185</c:v>
                </c:pt>
                <c:pt idx="18">
                  <c:v>187</c:v>
                </c:pt>
                <c:pt idx="19">
                  <c:v>196</c:v>
                </c:pt>
                <c:pt idx="20">
                  <c:v>202</c:v>
                </c:pt>
                <c:pt idx="21">
                  <c:v>204</c:v>
                </c:pt>
                <c:pt idx="22">
                  <c:v>217</c:v>
                </c:pt>
                <c:pt idx="23">
                  <c:v>231</c:v>
                </c:pt>
                <c:pt idx="24">
                  <c:v>233</c:v>
                </c:pt>
                <c:pt idx="25">
                  <c:v>242</c:v>
                </c:pt>
                <c:pt idx="26">
                  <c:v>243</c:v>
                </c:pt>
                <c:pt idx="27">
                  <c:v>249</c:v>
                </c:pt>
                <c:pt idx="28">
                  <c:v>251</c:v>
                </c:pt>
                <c:pt idx="29">
                  <c:v>252</c:v>
                </c:pt>
                <c:pt idx="30">
                  <c:v>289</c:v>
                </c:pt>
                <c:pt idx="31">
                  <c:v>293</c:v>
                </c:pt>
                <c:pt idx="32">
                  <c:v>314</c:v>
                </c:pt>
                <c:pt idx="33">
                  <c:v>315</c:v>
                </c:pt>
                <c:pt idx="34">
                  <c:v>328</c:v>
                </c:pt>
                <c:pt idx="35">
                  <c:v>338</c:v>
                </c:pt>
                <c:pt idx="36">
                  <c:v>342</c:v>
                </c:pt>
                <c:pt idx="37">
                  <c:v>356</c:v>
                </c:pt>
                <c:pt idx="38">
                  <c:v>365</c:v>
                </c:pt>
                <c:pt idx="39">
                  <c:v>373</c:v>
                </c:pt>
                <c:pt idx="40">
                  <c:v>389</c:v>
                </c:pt>
                <c:pt idx="41">
                  <c:v>406</c:v>
                </c:pt>
                <c:pt idx="42">
                  <c:v>410</c:v>
                </c:pt>
                <c:pt idx="43">
                  <c:v>413</c:v>
                </c:pt>
                <c:pt idx="44">
                  <c:v>416</c:v>
                </c:pt>
                <c:pt idx="45">
                  <c:v>478</c:v>
                </c:pt>
                <c:pt idx="46">
                  <c:v>529</c:v>
                </c:pt>
                <c:pt idx="47">
                  <c:v>547</c:v>
                </c:pt>
                <c:pt idx="48">
                  <c:v>577</c:v>
                </c:pt>
                <c:pt idx="49">
                  <c:v>578</c:v>
                </c:pt>
                <c:pt idx="50">
                  <c:v>626</c:v>
                </c:pt>
                <c:pt idx="51">
                  <c:v>652</c:v>
                </c:pt>
                <c:pt idx="52">
                  <c:v>666</c:v>
                </c:pt>
                <c:pt idx="53">
                  <c:v>678</c:v>
                </c:pt>
                <c:pt idx="54">
                  <c:v>695</c:v>
                </c:pt>
                <c:pt idx="55">
                  <c:v>718</c:v>
                </c:pt>
                <c:pt idx="56">
                  <c:v>731</c:v>
                </c:pt>
                <c:pt idx="57">
                  <c:v>750</c:v>
                </c:pt>
                <c:pt idx="58">
                  <c:v>767</c:v>
                </c:pt>
                <c:pt idx="59">
                  <c:v>768</c:v>
                </c:pt>
                <c:pt idx="60">
                  <c:v>769</c:v>
                </c:pt>
                <c:pt idx="61">
                  <c:v>774</c:v>
                </c:pt>
                <c:pt idx="62">
                  <c:v>783</c:v>
                </c:pt>
                <c:pt idx="63">
                  <c:v>794</c:v>
                </c:pt>
                <c:pt idx="64">
                  <c:v>807</c:v>
                </c:pt>
                <c:pt idx="65">
                  <c:v>852</c:v>
                </c:pt>
                <c:pt idx="66">
                  <c:v>853</c:v>
                </c:pt>
                <c:pt idx="67">
                  <c:v>873</c:v>
                </c:pt>
                <c:pt idx="68">
                  <c:v>894</c:v>
                </c:pt>
                <c:pt idx="69">
                  <c:v>924</c:v>
                </c:pt>
                <c:pt idx="70">
                  <c:v>960</c:v>
                </c:pt>
                <c:pt idx="71">
                  <c:v>969</c:v>
                </c:pt>
                <c:pt idx="72">
                  <c:v>978</c:v>
                </c:pt>
                <c:pt idx="73">
                  <c:v>1000</c:v>
                </c:pt>
                <c:pt idx="74">
                  <c:v>1001</c:v>
                </c:pt>
                <c:pt idx="75">
                  <c:v>1006</c:v>
                </c:pt>
                <c:pt idx="76">
                  <c:v>1014</c:v>
                </c:pt>
                <c:pt idx="77">
                  <c:v>1023</c:v>
                </c:pt>
                <c:pt idx="78">
                  <c:v>1035</c:v>
                </c:pt>
                <c:pt idx="79">
                  <c:v>1064</c:v>
                </c:pt>
                <c:pt idx="80">
                  <c:v>1082</c:v>
                </c:pt>
                <c:pt idx="81">
                  <c:v>1086</c:v>
                </c:pt>
                <c:pt idx="82">
                  <c:v>1101</c:v>
                </c:pt>
                <c:pt idx="83">
                  <c:v>1102</c:v>
                </c:pt>
                <c:pt idx="84">
                  <c:v>1129</c:v>
                </c:pt>
                <c:pt idx="85">
                  <c:v>1139</c:v>
                </c:pt>
                <c:pt idx="86">
                  <c:v>1144</c:v>
                </c:pt>
                <c:pt idx="87">
                  <c:v>1150</c:v>
                </c:pt>
                <c:pt idx="88">
                  <c:v>1153</c:v>
                </c:pt>
                <c:pt idx="89">
                  <c:v>1170</c:v>
                </c:pt>
                <c:pt idx="90">
                  <c:v>1174</c:v>
                </c:pt>
                <c:pt idx="91">
                  <c:v>1202</c:v>
                </c:pt>
                <c:pt idx="92">
                  <c:v>1207</c:v>
                </c:pt>
                <c:pt idx="93">
                  <c:v>1210</c:v>
                </c:pt>
                <c:pt idx="94">
                  <c:v>1214</c:v>
                </c:pt>
                <c:pt idx="95">
                  <c:v>1248</c:v>
                </c:pt>
                <c:pt idx="96">
                  <c:v>1273</c:v>
                </c:pt>
                <c:pt idx="97">
                  <c:v>1289</c:v>
                </c:pt>
                <c:pt idx="98">
                  <c:v>1299</c:v>
                </c:pt>
                <c:pt idx="99">
                  <c:v>1310</c:v>
                </c:pt>
                <c:pt idx="100">
                  <c:v>1317</c:v>
                </c:pt>
                <c:pt idx="101">
                  <c:v>1329</c:v>
                </c:pt>
                <c:pt idx="102">
                  <c:v>1360</c:v>
                </c:pt>
                <c:pt idx="103">
                  <c:v>1378</c:v>
                </c:pt>
                <c:pt idx="104">
                  <c:v>1388</c:v>
                </c:pt>
                <c:pt idx="105">
                  <c:v>1403</c:v>
                </c:pt>
                <c:pt idx="106">
                  <c:v>1412</c:v>
                </c:pt>
                <c:pt idx="107">
                  <c:v>1419</c:v>
                </c:pt>
                <c:pt idx="108">
                  <c:v>1424</c:v>
                </c:pt>
                <c:pt idx="109">
                  <c:v>1439</c:v>
                </c:pt>
                <c:pt idx="110">
                  <c:v>1451</c:v>
                </c:pt>
                <c:pt idx="111">
                  <c:v>1473</c:v>
                </c:pt>
                <c:pt idx="112">
                  <c:v>1535</c:v>
                </c:pt>
                <c:pt idx="113">
                  <c:v>1539</c:v>
                </c:pt>
                <c:pt idx="114">
                  <c:v>1549</c:v>
                </c:pt>
                <c:pt idx="115">
                  <c:v>1556</c:v>
                </c:pt>
                <c:pt idx="116">
                  <c:v>1567</c:v>
                </c:pt>
                <c:pt idx="117">
                  <c:v>1577</c:v>
                </c:pt>
                <c:pt idx="118">
                  <c:v>1593</c:v>
                </c:pt>
                <c:pt idx="119">
                  <c:v>1615</c:v>
                </c:pt>
                <c:pt idx="120">
                  <c:v>1620</c:v>
                </c:pt>
                <c:pt idx="121">
                  <c:v>1651</c:v>
                </c:pt>
                <c:pt idx="122">
                  <c:v>1666</c:v>
                </c:pt>
                <c:pt idx="123">
                  <c:v>1670</c:v>
                </c:pt>
                <c:pt idx="124">
                  <c:v>1685</c:v>
                </c:pt>
                <c:pt idx="125">
                  <c:v>1703</c:v>
                </c:pt>
                <c:pt idx="126">
                  <c:v>1712</c:v>
                </c:pt>
                <c:pt idx="127">
                  <c:v>1713</c:v>
                </c:pt>
                <c:pt idx="128">
                  <c:v>1731</c:v>
                </c:pt>
                <c:pt idx="129">
                  <c:v>1738</c:v>
                </c:pt>
                <c:pt idx="130">
                  <c:v>1741</c:v>
                </c:pt>
                <c:pt idx="131">
                  <c:v>1745</c:v>
                </c:pt>
                <c:pt idx="132">
                  <c:v>1807</c:v>
                </c:pt>
                <c:pt idx="133">
                  <c:v>1813</c:v>
                </c:pt>
                <c:pt idx="134">
                  <c:v>1816</c:v>
                </c:pt>
                <c:pt idx="135">
                  <c:v>1819</c:v>
                </c:pt>
                <c:pt idx="136">
                  <c:v>1830</c:v>
                </c:pt>
                <c:pt idx="137">
                  <c:v>1847</c:v>
                </c:pt>
                <c:pt idx="138">
                  <c:v>1861</c:v>
                </c:pt>
                <c:pt idx="139">
                  <c:v>1889</c:v>
                </c:pt>
                <c:pt idx="140">
                  <c:v>1898</c:v>
                </c:pt>
                <c:pt idx="141">
                  <c:v>1912</c:v>
                </c:pt>
                <c:pt idx="142">
                  <c:v>1927</c:v>
                </c:pt>
                <c:pt idx="143">
                  <c:v>1935</c:v>
                </c:pt>
                <c:pt idx="144">
                  <c:v>1936</c:v>
                </c:pt>
                <c:pt idx="145">
                  <c:v>1942</c:v>
                </c:pt>
                <c:pt idx="146">
                  <c:v>1945</c:v>
                </c:pt>
                <c:pt idx="147">
                  <c:v>1962</c:v>
                </c:pt>
                <c:pt idx="148">
                  <c:v>1972</c:v>
                </c:pt>
              </c:numCache>
            </c:numRef>
          </c:cat>
          <c:val>
            <c:numRef>
              <c:f>'Foe2'!$B$2:$B$150</c:f>
              <c:numCache>
                <c:formatCode>General</c:formatCode>
                <c:ptCount val="149"/>
                <c:pt idx="0">
                  <c:v>0.5</c:v>
                </c:pt>
                <c:pt idx="1">
                  <c:v>0.47499999999999398</c:v>
                </c:pt>
                <c:pt idx="2">
                  <c:v>0.45125000000000098</c:v>
                </c:pt>
                <c:pt idx="3">
                  <c:v>0.428687499999995</c:v>
                </c:pt>
                <c:pt idx="4">
                  <c:v>0.407253124999996</c:v>
                </c:pt>
                <c:pt idx="5">
                  <c:v>0.386890468749996</c:v>
                </c:pt>
                <c:pt idx="6">
                  <c:v>0.36754594531250001</c:v>
                </c:pt>
                <c:pt idx="7">
                  <c:v>0.34916864804686998</c:v>
                </c:pt>
                <c:pt idx="8">
                  <c:v>0.33171021564453401</c:v>
                </c:pt>
                <c:pt idx="9">
                  <c:v>0.31512470486229899</c:v>
                </c:pt>
                <c:pt idx="10">
                  <c:v>0.299368469619196</c:v>
                </c:pt>
                <c:pt idx="11">
                  <c:v>0.28440004613823</c:v>
                </c:pt>
                <c:pt idx="12">
                  <c:v>0.270180043831317</c:v>
                </c:pt>
                <c:pt idx="13">
                  <c:v>0.25667104163974802</c:v>
                </c:pt>
                <c:pt idx="14">
                  <c:v>0.24383748955776199</c:v>
                </c:pt>
                <c:pt idx="15">
                  <c:v>0.23164561507988399</c:v>
                </c:pt>
                <c:pt idx="16">
                  <c:v>0.22006333432588501</c:v>
                </c:pt>
                <c:pt idx="17">
                  <c:v>0.20906016760959201</c:v>
                </c:pt>
                <c:pt idx="18">
                  <c:v>0.19860715922911201</c:v>
                </c:pt>
                <c:pt idx="19">
                  <c:v>0.18867680126766101</c:v>
                </c:pt>
                <c:pt idx="20">
                  <c:v>0.179242961204266</c:v>
                </c:pt>
                <c:pt idx="21">
                  <c:v>0.17028081314405999</c:v>
                </c:pt>
                <c:pt idx="22">
                  <c:v>0.161766772486856</c:v>
                </c:pt>
                <c:pt idx="23">
                  <c:v>0.15367843386250901</c:v>
                </c:pt>
                <c:pt idx="24">
                  <c:v>0.14599451216938</c:v>
                </c:pt>
                <c:pt idx="25">
                  <c:v>0.13869478656091799</c:v>
                </c:pt>
                <c:pt idx="26">
                  <c:v>0.13176004723287299</c:v>
                </c:pt>
                <c:pt idx="27">
                  <c:v>0.12517204487123401</c:v>
                </c:pt>
                <c:pt idx="28">
                  <c:v>0.11891344262767201</c:v>
                </c:pt>
                <c:pt idx="29">
                  <c:v>0.112967770496283</c:v>
                </c:pt>
                <c:pt idx="30">
                  <c:v>0.107319381971464</c:v>
                </c:pt>
                <c:pt idx="31">
                  <c:v>0.10195341287290199</c:v>
                </c:pt>
                <c:pt idx="32">
                  <c:v>9.6855742229251904E-2</c:v>
                </c:pt>
                <c:pt idx="33">
                  <c:v>9.2012955117795003E-2</c:v>
                </c:pt>
                <c:pt idx="34">
                  <c:v>8.7412307361901698E-2</c:v>
                </c:pt>
                <c:pt idx="35">
                  <c:v>8.3041691993798794E-2</c:v>
                </c:pt>
                <c:pt idx="36">
                  <c:v>7.8889607394117406E-2</c:v>
                </c:pt>
                <c:pt idx="37">
                  <c:v>7.4945127024406505E-2</c:v>
                </c:pt>
                <c:pt idx="38">
                  <c:v>7.1197870673188293E-2</c:v>
                </c:pt>
                <c:pt idx="39">
                  <c:v>6.7637977139526101E-2</c:v>
                </c:pt>
                <c:pt idx="40">
                  <c:v>6.4256078282554002E-2</c:v>
                </c:pt>
                <c:pt idx="41">
                  <c:v>6.1043274368429899E-2</c:v>
                </c:pt>
                <c:pt idx="42">
                  <c:v>5.7991110650007699E-2</c:v>
                </c:pt>
                <c:pt idx="43">
                  <c:v>5.5091555117499497E-2</c:v>
                </c:pt>
                <c:pt idx="44">
                  <c:v>5.2336977361619498E-2</c:v>
                </c:pt>
                <c:pt idx="45">
                  <c:v>4.9720128493547101E-2</c:v>
                </c:pt>
                <c:pt idx="46">
                  <c:v>4.7234122068871898E-2</c:v>
                </c:pt>
                <c:pt idx="47">
                  <c:v>4.4872415965428999E-2</c:v>
                </c:pt>
                <c:pt idx="48">
                  <c:v>4.2628795167146898E-2</c:v>
                </c:pt>
                <c:pt idx="49">
                  <c:v>4.04973554087888E-2</c:v>
                </c:pt>
                <c:pt idx="50">
                  <c:v>3.8472487638358602E-2</c:v>
                </c:pt>
                <c:pt idx="51">
                  <c:v>3.6548863256442098E-2</c:v>
                </c:pt>
                <c:pt idx="52">
                  <c:v>3.4721420093617797E-2</c:v>
                </c:pt>
                <c:pt idx="53">
                  <c:v>3.2985349088931998E-2</c:v>
                </c:pt>
                <c:pt idx="54">
                  <c:v>3.1336081634492502E-2</c:v>
                </c:pt>
                <c:pt idx="55">
                  <c:v>2.97692775527593E-2</c:v>
                </c:pt>
                <c:pt idx="56">
                  <c:v>2.8280813675124201E-2</c:v>
                </c:pt>
                <c:pt idx="57">
                  <c:v>2.68667729913687E-2</c:v>
                </c:pt>
                <c:pt idx="58">
                  <c:v>2.5523434341806699E-2</c:v>
                </c:pt>
                <c:pt idx="59">
                  <c:v>2.42472626247121E-2</c:v>
                </c:pt>
                <c:pt idx="60">
                  <c:v>2.3034899493481399E-2</c:v>
                </c:pt>
                <c:pt idx="61">
                  <c:v>2.18831545188038E-2</c:v>
                </c:pt>
                <c:pt idx="62">
                  <c:v>2.07889967928593E-2</c:v>
                </c:pt>
                <c:pt idx="63">
                  <c:v>1.97495469532213E-2</c:v>
                </c:pt>
                <c:pt idx="64">
                  <c:v>1.8762069605557399E-2</c:v>
                </c:pt>
                <c:pt idx="65">
                  <c:v>1.78239661252774E-2</c:v>
                </c:pt>
                <c:pt idx="66">
                  <c:v>1.6932767819014299E-2</c:v>
                </c:pt>
                <c:pt idx="67">
                  <c:v>1.6086129428060699E-2</c:v>
                </c:pt>
                <c:pt idx="68">
                  <c:v>1.52818229566662E-2</c:v>
                </c:pt>
                <c:pt idx="69">
                  <c:v>1.45177318088229E-2</c:v>
                </c:pt>
                <c:pt idx="70">
                  <c:v>1.37918452183924E-2</c:v>
                </c:pt>
                <c:pt idx="71">
                  <c:v>1.31022529574664E-2</c:v>
                </c:pt>
                <c:pt idx="72">
                  <c:v>1.2447140309589599E-2</c:v>
                </c:pt>
                <c:pt idx="73">
                  <c:v>1.18247832941165E-2</c:v>
                </c:pt>
                <c:pt idx="74">
                  <c:v>1.12335441294106E-2</c:v>
                </c:pt>
                <c:pt idx="75">
                  <c:v>1.06718669229337E-2</c:v>
                </c:pt>
                <c:pt idx="76">
                  <c:v>1.01382735767856E-2</c:v>
                </c:pt>
                <c:pt idx="77">
                  <c:v>9.6313598979520503E-3</c:v>
                </c:pt>
                <c:pt idx="78">
                  <c:v>9.1497919030558705E-3</c:v>
                </c:pt>
                <c:pt idx="79">
                  <c:v>8.6923023079066297E-3</c:v>
                </c:pt>
                <c:pt idx="80">
                  <c:v>8.2576871925112896E-3</c:v>
                </c:pt>
                <c:pt idx="81">
                  <c:v>7.8448028328779104E-3</c:v>
                </c:pt>
                <c:pt idx="82">
                  <c:v>7.4525626912418296E-3</c:v>
                </c:pt>
                <c:pt idx="83">
                  <c:v>7.0799345566712104E-3</c:v>
                </c:pt>
                <c:pt idx="84">
                  <c:v>6.72593782884689E-3</c:v>
                </c:pt>
                <c:pt idx="85">
                  <c:v>6.3896409373995697E-3</c:v>
                </c:pt>
                <c:pt idx="86">
                  <c:v>6.0701588905232003E-3</c:v>
                </c:pt>
                <c:pt idx="87">
                  <c:v>5.7666509460005903E-3</c:v>
                </c:pt>
                <c:pt idx="88">
                  <c:v>5.4783183987012702E-3</c:v>
                </c:pt>
                <c:pt idx="89">
                  <c:v>5.20440247876763E-3</c:v>
                </c:pt>
                <c:pt idx="90">
                  <c:v>4.9441823548335099E-3</c:v>
                </c:pt>
                <c:pt idx="91">
                  <c:v>4.6969732370882797E-3</c:v>
                </c:pt>
                <c:pt idx="92">
                  <c:v>4.4621245752267599E-3</c:v>
                </c:pt>
                <c:pt idx="93">
                  <c:v>4.2390183464675601E-3</c:v>
                </c:pt>
                <c:pt idx="94">
                  <c:v>4.0270674291491499E-3</c:v>
                </c:pt>
                <c:pt idx="95">
                  <c:v>3.8257140576973799E-3</c:v>
                </c:pt>
                <c:pt idx="96">
                  <c:v>3.6344283548004298E-3</c:v>
                </c:pt>
                <c:pt idx="97">
                  <c:v>3.4527069370682202E-3</c:v>
                </c:pt>
                <c:pt idx="98">
                  <c:v>3.2800715902112599E-3</c:v>
                </c:pt>
                <c:pt idx="99">
                  <c:v>3.1160680106978502E-3</c:v>
                </c:pt>
                <c:pt idx="100">
                  <c:v>2.96026461016651E-3</c:v>
                </c:pt>
                <c:pt idx="101">
                  <c:v>2.81225137965179E-3</c:v>
                </c:pt>
                <c:pt idx="102">
                  <c:v>2.6716388106819899E-3</c:v>
                </c:pt>
                <c:pt idx="103">
                  <c:v>2.53805687013652E-3</c:v>
                </c:pt>
                <c:pt idx="104">
                  <c:v>2.41115402663183E-3</c:v>
                </c:pt>
                <c:pt idx="105">
                  <c:v>2.2905963253094701E-3</c:v>
                </c:pt>
                <c:pt idx="106">
                  <c:v>2.1760665090368998E-3</c:v>
                </c:pt>
                <c:pt idx="107">
                  <c:v>2.06726318359073E-3</c:v>
                </c:pt>
                <c:pt idx="108">
                  <c:v>1.9639000244069298E-3</c:v>
                </c:pt>
                <c:pt idx="109">
                  <c:v>1.86570502319227E-3</c:v>
                </c:pt>
                <c:pt idx="110">
                  <c:v>1.7724197720241301E-3</c:v>
                </c:pt>
                <c:pt idx="111">
                  <c:v>1.6837987834321601E-3</c:v>
                </c:pt>
                <c:pt idx="112">
                  <c:v>1.59960884425913E-3</c:v>
                </c:pt>
                <c:pt idx="113">
                  <c:v>1.5196284020362299E-3</c:v>
                </c:pt>
                <c:pt idx="114">
                  <c:v>1.4436469819401E-3</c:v>
                </c:pt>
                <c:pt idx="115">
                  <c:v>1.3714646328395401E-3</c:v>
                </c:pt>
                <c:pt idx="116">
                  <c:v>1.30289140119543E-3</c:v>
                </c:pt>
                <c:pt idx="117">
                  <c:v>1.23774683113708E-3</c:v>
                </c:pt>
                <c:pt idx="118">
                  <c:v>1.1758594895781001E-3</c:v>
                </c:pt>
                <c:pt idx="119">
                  <c:v>1.1170665151070101E-3</c:v>
                </c:pt>
                <c:pt idx="120">
                  <c:v>1.06121318934526E-3</c:v>
                </c:pt>
                <c:pt idx="121">
                  <c:v>1.0081525298772901E-3</c:v>
                </c:pt>
                <c:pt idx="122" formatCode="0.00E+00">
                  <c:v>9.5774490338840202E-4</c:v>
                </c:pt>
                <c:pt idx="123" formatCode="0.00E+00">
                  <c:v>9.09857658214718E-4</c:v>
                </c:pt>
                <c:pt idx="124" formatCode="0.00E+00">
                  <c:v>8.6436477531037705E-4</c:v>
                </c:pt>
                <c:pt idx="125" formatCode="0.00E+00">
                  <c:v>8.2114653653775295E-4</c:v>
                </c:pt>
                <c:pt idx="126" formatCode="0.00E+00">
                  <c:v>7.8008920971228603E-4</c:v>
                </c:pt>
                <c:pt idx="127" formatCode="0.00E+00">
                  <c:v>7.4108474923662005E-4</c:v>
                </c:pt>
                <c:pt idx="128" formatCode="0.00E+00">
                  <c:v>7.0403051176981502E-4</c:v>
                </c:pt>
                <c:pt idx="129" formatCode="0.00E+00">
                  <c:v>6.6882898617848198E-4</c:v>
                </c:pt>
                <c:pt idx="130" formatCode="0.00E+00">
                  <c:v>6.3538753687453198E-4</c:v>
                </c:pt>
                <c:pt idx="131" formatCode="0.00E+00">
                  <c:v>6.0361816002796299E-4</c:v>
                </c:pt>
                <c:pt idx="132" formatCode="0.00E+00">
                  <c:v>5.7343725202940699E-4</c:v>
                </c:pt>
                <c:pt idx="133" formatCode="0.00E+00">
                  <c:v>5.4476538942083098E-4</c:v>
                </c:pt>
                <c:pt idx="134" formatCode="0.00E+00">
                  <c:v>5.1752711995334201E-4</c:v>
                </c:pt>
                <c:pt idx="135" formatCode="0.00E+00">
                  <c:v>4.9165076396206998E-4</c:v>
                </c:pt>
                <c:pt idx="136" formatCode="0.00E+00">
                  <c:v>4.6706822575970299E-4</c:v>
                </c:pt>
                <c:pt idx="137" formatCode="0.00E+00">
                  <c:v>4.43714814466034E-4</c:v>
                </c:pt>
                <c:pt idx="138" formatCode="0.00E+00">
                  <c:v>4.2152907374770599E-4</c:v>
                </c:pt>
                <c:pt idx="139" formatCode="0.00E+00">
                  <c:v>4.0045262005605699E-4</c:v>
                </c:pt>
                <c:pt idx="140" formatCode="0.00E+00">
                  <c:v>3.8042998905041199E-4</c:v>
                </c:pt>
                <c:pt idx="141" formatCode="0.00E+00">
                  <c:v>3.6140848960997102E-4</c:v>
                </c:pt>
                <c:pt idx="142" formatCode="0.00E+00">
                  <c:v>3.43338065121656E-4</c:v>
                </c:pt>
                <c:pt idx="143" formatCode="0.00E+00">
                  <c:v>3.2617116187338898E-4</c:v>
                </c:pt>
                <c:pt idx="144" formatCode="0.00E+00">
                  <c:v>3.0986260377119298E-4</c:v>
                </c:pt>
                <c:pt idx="145" formatCode="0.00E+00">
                  <c:v>2.9436947357908101E-4</c:v>
                </c:pt>
                <c:pt idx="146" formatCode="0.00E+00">
                  <c:v>2.7965099990012699E-4</c:v>
                </c:pt>
                <c:pt idx="147" formatCode="0.00E+00">
                  <c:v>2.65668449912936E-4</c:v>
                </c:pt>
                <c:pt idx="148" formatCode="0.00E+00">
                  <c:v>2.5238502740876302E-4</c:v>
                </c:pt>
              </c:numCache>
            </c:numRef>
          </c:val>
          <c:smooth val="0"/>
        </c:ser>
        <c:dLbls>
          <c:showLegendKey val="0"/>
          <c:showVal val="0"/>
          <c:showCatName val="0"/>
          <c:showSerName val="0"/>
          <c:showPercent val="0"/>
          <c:showBubbleSize val="0"/>
        </c:dLbls>
        <c:smooth val="0"/>
        <c:axId val="244319280"/>
        <c:axId val="244316144"/>
      </c:lineChart>
      <c:catAx>
        <c:axId val="244319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4316144"/>
        <c:crosses val="autoZero"/>
        <c:auto val="1"/>
        <c:lblAlgn val="ctr"/>
        <c:lblOffset val="100"/>
        <c:noMultiLvlLbl val="0"/>
      </c:catAx>
      <c:valAx>
        <c:axId val="2443161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43192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none"/>
          </c:marker>
          <c:cat>
            <c:numRef>
              <c:f>'Foe3'!$A$2:$A$35</c:f>
              <c:numCache>
                <c:formatCode>General</c:formatCode>
                <c:ptCount val="34"/>
                <c:pt idx="0">
                  <c:v>6</c:v>
                </c:pt>
                <c:pt idx="1">
                  <c:v>10</c:v>
                </c:pt>
                <c:pt idx="2">
                  <c:v>11</c:v>
                </c:pt>
                <c:pt idx="3">
                  <c:v>28</c:v>
                </c:pt>
                <c:pt idx="4">
                  <c:v>44</c:v>
                </c:pt>
                <c:pt idx="5">
                  <c:v>60</c:v>
                </c:pt>
                <c:pt idx="6">
                  <c:v>63</c:v>
                </c:pt>
                <c:pt idx="7">
                  <c:v>64</c:v>
                </c:pt>
                <c:pt idx="8">
                  <c:v>81</c:v>
                </c:pt>
                <c:pt idx="9">
                  <c:v>82</c:v>
                </c:pt>
                <c:pt idx="10">
                  <c:v>83</c:v>
                </c:pt>
                <c:pt idx="11">
                  <c:v>85</c:v>
                </c:pt>
                <c:pt idx="12">
                  <c:v>107</c:v>
                </c:pt>
                <c:pt idx="13">
                  <c:v>112</c:v>
                </c:pt>
                <c:pt idx="14">
                  <c:v>113</c:v>
                </c:pt>
                <c:pt idx="15">
                  <c:v>122</c:v>
                </c:pt>
                <c:pt idx="16">
                  <c:v>129</c:v>
                </c:pt>
                <c:pt idx="17">
                  <c:v>131</c:v>
                </c:pt>
                <c:pt idx="18">
                  <c:v>141</c:v>
                </c:pt>
                <c:pt idx="19">
                  <c:v>146</c:v>
                </c:pt>
                <c:pt idx="20">
                  <c:v>150</c:v>
                </c:pt>
                <c:pt idx="21">
                  <c:v>156</c:v>
                </c:pt>
                <c:pt idx="22">
                  <c:v>191</c:v>
                </c:pt>
                <c:pt idx="23">
                  <c:v>202</c:v>
                </c:pt>
                <c:pt idx="24">
                  <c:v>204</c:v>
                </c:pt>
                <c:pt idx="25">
                  <c:v>238</c:v>
                </c:pt>
                <c:pt idx="26">
                  <c:v>275</c:v>
                </c:pt>
                <c:pt idx="27">
                  <c:v>277</c:v>
                </c:pt>
                <c:pt idx="28">
                  <c:v>291</c:v>
                </c:pt>
                <c:pt idx="29">
                  <c:v>308</c:v>
                </c:pt>
                <c:pt idx="30">
                  <c:v>329</c:v>
                </c:pt>
                <c:pt idx="31">
                  <c:v>340</c:v>
                </c:pt>
                <c:pt idx="32">
                  <c:v>347</c:v>
                </c:pt>
                <c:pt idx="33">
                  <c:v>350</c:v>
                </c:pt>
              </c:numCache>
            </c:numRef>
          </c:cat>
          <c:val>
            <c:numRef>
              <c:f>'Foe3'!$B$2:$B$35</c:f>
              <c:numCache>
                <c:formatCode>General</c:formatCode>
                <c:ptCount val="34"/>
                <c:pt idx="0">
                  <c:v>4.2572888554743704</c:v>
                </c:pt>
                <c:pt idx="1">
                  <c:v>2.1670674308063602</c:v>
                </c:pt>
                <c:pt idx="2">
                  <c:v>1.3224524950707901</c:v>
                </c:pt>
                <c:pt idx="3">
                  <c:v>0.51961064341710905</c:v>
                </c:pt>
                <c:pt idx="4">
                  <c:v>0.26744335044364198</c:v>
                </c:pt>
                <c:pt idx="5">
                  <c:v>0.128834830436105</c:v>
                </c:pt>
                <c:pt idx="6">
                  <c:v>0.102089485770761</c:v>
                </c:pt>
                <c:pt idx="7">
                  <c:v>9.24194979298818E-2</c:v>
                </c:pt>
                <c:pt idx="8">
                  <c:v>4.58534033829067E-2</c:v>
                </c:pt>
                <c:pt idx="9">
                  <c:v>4.3137712705657798E-2</c:v>
                </c:pt>
                <c:pt idx="10">
                  <c:v>4.0616618762754797E-2</c:v>
                </c:pt>
                <c:pt idx="11">
                  <c:v>3.7137241419330197E-2</c:v>
                </c:pt>
                <c:pt idx="12">
                  <c:v>1.5691986501224098E-2</c:v>
                </c:pt>
                <c:pt idx="13">
                  <c:v>1.4104437303927801E-2</c:v>
                </c:pt>
                <c:pt idx="14">
                  <c:v>1.3620734028336299E-2</c:v>
                </c:pt>
                <c:pt idx="15">
                  <c:v>1.03375764084745E-2</c:v>
                </c:pt>
                <c:pt idx="16">
                  <c:v>7.2639795901068196E-3</c:v>
                </c:pt>
                <c:pt idx="17">
                  <c:v>6.7171792180431497E-3</c:v>
                </c:pt>
                <c:pt idx="18">
                  <c:v>4.8829027917633898E-3</c:v>
                </c:pt>
                <c:pt idx="19">
                  <c:v>3.9722904301839803E-3</c:v>
                </c:pt>
                <c:pt idx="20">
                  <c:v>3.3003556058304102E-3</c:v>
                </c:pt>
                <c:pt idx="21">
                  <c:v>2.4817024480512299E-3</c:v>
                </c:pt>
                <c:pt idx="22" formatCode="0.00E+00">
                  <c:v>5.6483157572984001E-4</c:v>
                </c:pt>
                <c:pt idx="23" formatCode="0.00E+00">
                  <c:v>3.2152540180163599E-4</c:v>
                </c:pt>
                <c:pt idx="24" formatCode="0.00E+00">
                  <c:v>3.0874482797571502E-4</c:v>
                </c:pt>
                <c:pt idx="25" formatCode="0.00E+00">
                  <c:v>7.8674853412508101E-5</c:v>
                </c:pt>
                <c:pt idx="26" formatCode="0.00E+00">
                  <c:v>1.6903725423844601E-5</c:v>
                </c:pt>
                <c:pt idx="27" formatCode="0.00E+00">
                  <c:v>1.6074970190516001E-5</c:v>
                </c:pt>
                <c:pt idx="28" formatCode="0.00E+00">
                  <c:v>1.0539512572904601E-5</c:v>
                </c:pt>
                <c:pt idx="29" formatCode="0.00E+00">
                  <c:v>4.5307671570071702E-6</c:v>
                </c:pt>
                <c:pt idx="30" formatCode="0.00E+00">
                  <c:v>1.6920711090051499E-6</c:v>
                </c:pt>
                <c:pt idx="31" formatCode="0.00E+00">
                  <c:v>1.1433794355752899E-6</c:v>
                </c:pt>
                <c:pt idx="32" formatCode="0.00E+00">
                  <c:v>9.5416464773734291E-7</c:v>
                </c:pt>
                <c:pt idx="33" formatCode="0.00E+00">
                  <c:v>8.4575620462601301E-7</c:v>
                </c:pt>
              </c:numCache>
            </c:numRef>
          </c:val>
          <c:smooth val="0"/>
        </c:ser>
        <c:dLbls>
          <c:showLegendKey val="0"/>
          <c:showVal val="0"/>
          <c:showCatName val="0"/>
          <c:showSerName val="0"/>
          <c:showPercent val="0"/>
          <c:showBubbleSize val="0"/>
        </c:dLbls>
        <c:smooth val="0"/>
        <c:axId val="244318496"/>
        <c:axId val="244316928"/>
      </c:lineChart>
      <c:catAx>
        <c:axId val="244318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4316928"/>
        <c:crosses val="autoZero"/>
        <c:auto val="1"/>
        <c:lblAlgn val="ctr"/>
        <c:lblOffset val="100"/>
        <c:noMultiLvlLbl val="0"/>
      </c:catAx>
      <c:valAx>
        <c:axId val="2443169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43184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Error</c:v>
          </c:tx>
          <c:spPr>
            <a:ln w="28575" cap="rnd">
              <a:solidFill>
                <a:schemeClr val="accent1"/>
              </a:solidFill>
              <a:round/>
            </a:ln>
            <a:effectLst/>
          </c:spPr>
          <c:marker>
            <c:symbol val="none"/>
          </c:marker>
          <c:cat>
            <c:numRef>
              <c:f>FriendQ2!$A$2:$A$300</c:f>
              <c:numCache>
                <c:formatCode>General</c:formatCode>
                <c:ptCount val="299"/>
                <c:pt idx="0">
                  <c:v>36</c:v>
                </c:pt>
                <c:pt idx="1">
                  <c:v>41</c:v>
                </c:pt>
                <c:pt idx="2">
                  <c:v>60</c:v>
                </c:pt>
                <c:pt idx="3">
                  <c:v>66</c:v>
                </c:pt>
                <c:pt idx="4">
                  <c:v>71</c:v>
                </c:pt>
                <c:pt idx="5">
                  <c:v>76</c:v>
                </c:pt>
                <c:pt idx="6">
                  <c:v>79</c:v>
                </c:pt>
                <c:pt idx="7">
                  <c:v>86</c:v>
                </c:pt>
                <c:pt idx="8">
                  <c:v>98</c:v>
                </c:pt>
                <c:pt idx="9">
                  <c:v>109</c:v>
                </c:pt>
                <c:pt idx="10">
                  <c:v>110</c:v>
                </c:pt>
                <c:pt idx="11">
                  <c:v>120</c:v>
                </c:pt>
                <c:pt idx="12">
                  <c:v>123</c:v>
                </c:pt>
                <c:pt idx="13">
                  <c:v>127</c:v>
                </c:pt>
                <c:pt idx="14">
                  <c:v>136</c:v>
                </c:pt>
                <c:pt idx="15">
                  <c:v>171</c:v>
                </c:pt>
                <c:pt idx="16">
                  <c:v>177</c:v>
                </c:pt>
                <c:pt idx="17">
                  <c:v>184</c:v>
                </c:pt>
                <c:pt idx="18">
                  <c:v>199</c:v>
                </c:pt>
                <c:pt idx="19">
                  <c:v>204</c:v>
                </c:pt>
                <c:pt idx="20">
                  <c:v>215</c:v>
                </c:pt>
                <c:pt idx="21">
                  <c:v>216</c:v>
                </c:pt>
                <c:pt idx="22">
                  <c:v>223</c:v>
                </c:pt>
                <c:pt idx="23">
                  <c:v>226</c:v>
                </c:pt>
                <c:pt idx="24">
                  <c:v>248</c:v>
                </c:pt>
                <c:pt idx="25">
                  <c:v>325</c:v>
                </c:pt>
                <c:pt idx="26">
                  <c:v>331</c:v>
                </c:pt>
                <c:pt idx="27">
                  <c:v>337</c:v>
                </c:pt>
                <c:pt idx="28">
                  <c:v>342</c:v>
                </c:pt>
                <c:pt idx="29">
                  <c:v>357</c:v>
                </c:pt>
                <c:pt idx="30">
                  <c:v>364</c:v>
                </c:pt>
                <c:pt idx="31">
                  <c:v>368</c:v>
                </c:pt>
                <c:pt idx="32">
                  <c:v>394</c:v>
                </c:pt>
                <c:pt idx="33">
                  <c:v>402</c:v>
                </c:pt>
                <c:pt idx="34">
                  <c:v>416</c:v>
                </c:pt>
                <c:pt idx="35">
                  <c:v>420</c:v>
                </c:pt>
                <c:pt idx="36">
                  <c:v>425</c:v>
                </c:pt>
                <c:pt idx="37">
                  <c:v>436</c:v>
                </c:pt>
                <c:pt idx="38">
                  <c:v>439</c:v>
                </c:pt>
                <c:pt idx="39">
                  <c:v>444</c:v>
                </c:pt>
                <c:pt idx="40">
                  <c:v>470</c:v>
                </c:pt>
                <c:pt idx="41">
                  <c:v>483</c:v>
                </c:pt>
                <c:pt idx="42">
                  <c:v>485</c:v>
                </c:pt>
                <c:pt idx="43">
                  <c:v>494</c:v>
                </c:pt>
                <c:pt idx="44">
                  <c:v>509</c:v>
                </c:pt>
                <c:pt idx="45">
                  <c:v>516</c:v>
                </c:pt>
                <c:pt idx="46">
                  <c:v>521</c:v>
                </c:pt>
                <c:pt idx="47">
                  <c:v>534</c:v>
                </c:pt>
                <c:pt idx="48">
                  <c:v>539</c:v>
                </c:pt>
                <c:pt idx="49">
                  <c:v>556</c:v>
                </c:pt>
                <c:pt idx="50">
                  <c:v>558</c:v>
                </c:pt>
                <c:pt idx="51">
                  <c:v>572</c:v>
                </c:pt>
                <c:pt idx="52">
                  <c:v>591</c:v>
                </c:pt>
                <c:pt idx="53">
                  <c:v>608</c:v>
                </c:pt>
                <c:pt idx="54">
                  <c:v>620</c:v>
                </c:pt>
                <c:pt idx="55">
                  <c:v>665</c:v>
                </c:pt>
                <c:pt idx="56">
                  <c:v>684</c:v>
                </c:pt>
                <c:pt idx="57">
                  <c:v>686</c:v>
                </c:pt>
                <c:pt idx="58">
                  <c:v>722</c:v>
                </c:pt>
                <c:pt idx="59">
                  <c:v>726</c:v>
                </c:pt>
                <c:pt idx="60">
                  <c:v>743</c:v>
                </c:pt>
                <c:pt idx="61">
                  <c:v>761</c:v>
                </c:pt>
                <c:pt idx="62">
                  <c:v>773</c:v>
                </c:pt>
                <c:pt idx="63">
                  <c:v>791</c:v>
                </c:pt>
                <c:pt idx="64">
                  <c:v>799</c:v>
                </c:pt>
                <c:pt idx="65">
                  <c:v>808</c:v>
                </c:pt>
                <c:pt idx="66">
                  <c:v>832</c:v>
                </c:pt>
                <c:pt idx="67">
                  <c:v>838</c:v>
                </c:pt>
                <c:pt idx="68">
                  <c:v>840</c:v>
                </c:pt>
                <c:pt idx="69">
                  <c:v>844</c:v>
                </c:pt>
                <c:pt idx="70">
                  <c:v>864</c:v>
                </c:pt>
                <c:pt idx="71">
                  <c:v>876</c:v>
                </c:pt>
                <c:pt idx="72">
                  <c:v>881</c:v>
                </c:pt>
                <c:pt idx="73">
                  <c:v>882</c:v>
                </c:pt>
                <c:pt idx="74">
                  <c:v>886</c:v>
                </c:pt>
                <c:pt idx="75">
                  <c:v>889</c:v>
                </c:pt>
                <c:pt idx="76">
                  <c:v>892</c:v>
                </c:pt>
                <c:pt idx="77">
                  <c:v>913</c:v>
                </c:pt>
                <c:pt idx="78">
                  <c:v>914</c:v>
                </c:pt>
                <c:pt idx="79">
                  <c:v>915</c:v>
                </c:pt>
                <c:pt idx="80">
                  <c:v>917</c:v>
                </c:pt>
                <c:pt idx="81">
                  <c:v>926</c:v>
                </c:pt>
                <c:pt idx="82">
                  <c:v>938</c:v>
                </c:pt>
                <c:pt idx="83">
                  <c:v>956</c:v>
                </c:pt>
                <c:pt idx="84">
                  <c:v>1012</c:v>
                </c:pt>
                <c:pt idx="85">
                  <c:v>1013</c:v>
                </c:pt>
                <c:pt idx="86">
                  <c:v>1031</c:v>
                </c:pt>
                <c:pt idx="87">
                  <c:v>1036</c:v>
                </c:pt>
                <c:pt idx="88">
                  <c:v>1048</c:v>
                </c:pt>
                <c:pt idx="89">
                  <c:v>1050</c:v>
                </c:pt>
                <c:pt idx="90">
                  <c:v>1057</c:v>
                </c:pt>
                <c:pt idx="91">
                  <c:v>1094</c:v>
                </c:pt>
                <c:pt idx="92">
                  <c:v>1150</c:v>
                </c:pt>
                <c:pt idx="93">
                  <c:v>1190</c:v>
                </c:pt>
                <c:pt idx="94">
                  <c:v>1203</c:v>
                </c:pt>
                <c:pt idx="95">
                  <c:v>1224</c:v>
                </c:pt>
                <c:pt idx="96">
                  <c:v>1228</c:v>
                </c:pt>
                <c:pt idx="97">
                  <c:v>1251</c:v>
                </c:pt>
                <c:pt idx="98">
                  <c:v>1268</c:v>
                </c:pt>
                <c:pt idx="99">
                  <c:v>1288</c:v>
                </c:pt>
                <c:pt idx="100">
                  <c:v>1306</c:v>
                </c:pt>
                <c:pt idx="101">
                  <c:v>1308</c:v>
                </c:pt>
                <c:pt idx="102">
                  <c:v>1332</c:v>
                </c:pt>
                <c:pt idx="103">
                  <c:v>1339</c:v>
                </c:pt>
                <c:pt idx="104">
                  <c:v>1355</c:v>
                </c:pt>
                <c:pt idx="105">
                  <c:v>1357</c:v>
                </c:pt>
                <c:pt idx="106">
                  <c:v>1406</c:v>
                </c:pt>
                <c:pt idx="107">
                  <c:v>1409</c:v>
                </c:pt>
                <c:pt idx="108">
                  <c:v>1423</c:v>
                </c:pt>
                <c:pt idx="109">
                  <c:v>1425</c:v>
                </c:pt>
                <c:pt idx="110">
                  <c:v>1437</c:v>
                </c:pt>
                <c:pt idx="111">
                  <c:v>1442</c:v>
                </c:pt>
                <c:pt idx="112">
                  <c:v>1447</c:v>
                </c:pt>
                <c:pt idx="113">
                  <c:v>1464</c:v>
                </c:pt>
                <c:pt idx="114">
                  <c:v>1465</c:v>
                </c:pt>
                <c:pt idx="115">
                  <c:v>1476</c:v>
                </c:pt>
                <c:pt idx="116">
                  <c:v>1497</c:v>
                </c:pt>
                <c:pt idx="117">
                  <c:v>1502</c:v>
                </c:pt>
                <c:pt idx="118">
                  <c:v>1525</c:v>
                </c:pt>
                <c:pt idx="119">
                  <c:v>1533</c:v>
                </c:pt>
                <c:pt idx="120">
                  <c:v>1549</c:v>
                </c:pt>
                <c:pt idx="121">
                  <c:v>1594</c:v>
                </c:pt>
                <c:pt idx="122">
                  <c:v>1597</c:v>
                </c:pt>
                <c:pt idx="123">
                  <c:v>1599</c:v>
                </c:pt>
                <c:pt idx="124">
                  <c:v>1618</c:v>
                </c:pt>
                <c:pt idx="125">
                  <c:v>1639</c:v>
                </c:pt>
                <c:pt idx="126">
                  <c:v>1641</c:v>
                </c:pt>
                <c:pt idx="127">
                  <c:v>1642</c:v>
                </c:pt>
                <c:pt idx="128">
                  <c:v>1649</c:v>
                </c:pt>
                <c:pt idx="129">
                  <c:v>1653</c:v>
                </c:pt>
                <c:pt idx="130">
                  <c:v>1691</c:v>
                </c:pt>
                <c:pt idx="131">
                  <c:v>1747</c:v>
                </c:pt>
                <c:pt idx="132">
                  <c:v>1764</c:v>
                </c:pt>
                <c:pt idx="133">
                  <c:v>1783</c:v>
                </c:pt>
                <c:pt idx="134">
                  <c:v>1800</c:v>
                </c:pt>
                <c:pt idx="135">
                  <c:v>1801</c:v>
                </c:pt>
                <c:pt idx="136">
                  <c:v>1806</c:v>
                </c:pt>
                <c:pt idx="137">
                  <c:v>1829</c:v>
                </c:pt>
                <c:pt idx="138">
                  <c:v>1836</c:v>
                </c:pt>
                <c:pt idx="139">
                  <c:v>1860</c:v>
                </c:pt>
                <c:pt idx="140">
                  <c:v>1862</c:v>
                </c:pt>
                <c:pt idx="141">
                  <c:v>1888</c:v>
                </c:pt>
                <c:pt idx="142">
                  <c:v>1909</c:v>
                </c:pt>
                <c:pt idx="143">
                  <c:v>1933</c:v>
                </c:pt>
                <c:pt idx="144">
                  <c:v>1939</c:v>
                </c:pt>
                <c:pt idx="145">
                  <c:v>1941</c:v>
                </c:pt>
                <c:pt idx="146">
                  <c:v>1952</c:v>
                </c:pt>
                <c:pt idx="147">
                  <c:v>1955</c:v>
                </c:pt>
                <c:pt idx="148">
                  <c:v>1969</c:v>
                </c:pt>
                <c:pt idx="149">
                  <c:v>1970</c:v>
                </c:pt>
                <c:pt idx="150">
                  <c:v>1978</c:v>
                </c:pt>
                <c:pt idx="151">
                  <c:v>1980</c:v>
                </c:pt>
                <c:pt idx="152">
                  <c:v>2004</c:v>
                </c:pt>
                <c:pt idx="153">
                  <c:v>2016</c:v>
                </c:pt>
                <c:pt idx="154">
                  <c:v>2023</c:v>
                </c:pt>
                <c:pt idx="155">
                  <c:v>2028</c:v>
                </c:pt>
                <c:pt idx="156">
                  <c:v>2037</c:v>
                </c:pt>
                <c:pt idx="157">
                  <c:v>2038</c:v>
                </c:pt>
                <c:pt idx="158">
                  <c:v>2088</c:v>
                </c:pt>
                <c:pt idx="159">
                  <c:v>2096</c:v>
                </c:pt>
                <c:pt idx="160">
                  <c:v>2160</c:v>
                </c:pt>
                <c:pt idx="161">
                  <c:v>2162</c:v>
                </c:pt>
                <c:pt idx="162">
                  <c:v>2172</c:v>
                </c:pt>
                <c:pt idx="163">
                  <c:v>2190</c:v>
                </c:pt>
                <c:pt idx="164">
                  <c:v>2204</c:v>
                </c:pt>
                <c:pt idx="165">
                  <c:v>2209</c:v>
                </c:pt>
                <c:pt idx="166">
                  <c:v>2215</c:v>
                </c:pt>
                <c:pt idx="167">
                  <c:v>2217</c:v>
                </c:pt>
                <c:pt idx="168">
                  <c:v>2220</c:v>
                </c:pt>
                <c:pt idx="169">
                  <c:v>2239</c:v>
                </c:pt>
                <c:pt idx="170">
                  <c:v>2261</c:v>
                </c:pt>
                <c:pt idx="171">
                  <c:v>2269</c:v>
                </c:pt>
                <c:pt idx="172">
                  <c:v>2284</c:v>
                </c:pt>
                <c:pt idx="173">
                  <c:v>2290</c:v>
                </c:pt>
                <c:pt idx="174">
                  <c:v>2331</c:v>
                </c:pt>
                <c:pt idx="175">
                  <c:v>2333</c:v>
                </c:pt>
                <c:pt idx="176">
                  <c:v>2339</c:v>
                </c:pt>
                <c:pt idx="177">
                  <c:v>2340</c:v>
                </c:pt>
                <c:pt idx="178">
                  <c:v>2346</c:v>
                </c:pt>
                <c:pt idx="179">
                  <c:v>2368</c:v>
                </c:pt>
                <c:pt idx="180">
                  <c:v>2378</c:v>
                </c:pt>
                <c:pt idx="181">
                  <c:v>2384</c:v>
                </c:pt>
                <c:pt idx="182">
                  <c:v>2386</c:v>
                </c:pt>
                <c:pt idx="183">
                  <c:v>2389</c:v>
                </c:pt>
                <c:pt idx="184">
                  <c:v>2393</c:v>
                </c:pt>
                <c:pt idx="185">
                  <c:v>2399</c:v>
                </c:pt>
                <c:pt idx="186">
                  <c:v>2401</c:v>
                </c:pt>
                <c:pt idx="187">
                  <c:v>2405</c:v>
                </c:pt>
                <c:pt idx="188">
                  <c:v>2409</c:v>
                </c:pt>
                <c:pt idx="189">
                  <c:v>2414</c:v>
                </c:pt>
                <c:pt idx="190">
                  <c:v>2419</c:v>
                </c:pt>
                <c:pt idx="191">
                  <c:v>2434</c:v>
                </c:pt>
                <c:pt idx="192">
                  <c:v>2444</c:v>
                </c:pt>
                <c:pt idx="193">
                  <c:v>2474</c:v>
                </c:pt>
                <c:pt idx="194">
                  <c:v>2482</c:v>
                </c:pt>
                <c:pt idx="195">
                  <c:v>2490</c:v>
                </c:pt>
                <c:pt idx="196">
                  <c:v>2491</c:v>
                </c:pt>
                <c:pt idx="197">
                  <c:v>2500</c:v>
                </c:pt>
                <c:pt idx="198">
                  <c:v>2518</c:v>
                </c:pt>
                <c:pt idx="199">
                  <c:v>2520</c:v>
                </c:pt>
                <c:pt idx="200">
                  <c:v>2525</c:v>
                </c:pt>
                <c:pt idx="201">
                  <c:v>2534</c:v>
                </c:pt>
                <c:pt idx="202">
                  <c:v>2565</c:v>
                </c:pt>
                <c:pt idx="203">
                  <c:v>2567</c:v>
                </c:pt>
                <c:pt idx="204">
                  <c:v>2574</c:v>
                </c:pt>
                <c:pt idx="205">
                  <c:v>2606</c:v>
                </c:pt>
                <c:pt idx="206">
                  <c:v>2611</c:v>
                </c:pt>
                <c:pt idx="207">
                  <c:v>2612</c:v>
                </c:pt>
                <c:pt idx="208">
                  <c:v>2618</c:v>
                </c:pt>
                <c:pt idx="209">
                  <c:v>2642</c:v>
                </c:pt>
                <c:pt idx="210">
                  <c:v>2658</c:v>
                </c:pt>
                <c:pt idx="211">
                  <c:v>2663</c:v>
                </c:pt>
                <c:pt idx="212">
                  <c:v>2686</c:v>
                </c:pt>
                <c:pt idx="213">
                  <c:v>2697</c:v>
                </c:pt>
                <c:pt idx="214">
                  <c:v>2702</c:v>
                </c:pt>
                <c:pt idx="215">
                  <c:v>2720</c:v>
                </c:pt>
                <c:pt idx="216">
                  <c:v>2728</c:v>
                </c:pt>
                <c:pt idx="217">
                  <c:v>2744</c:v>
                </c:pt>
                <c:pt idx="218">
                  <c:v>2745</c:v>
                </c:pt>
                <c:pt idx="219">
                  <c:v>2746</c:v>
                </c:pt>
                <c:pt idx="220">
                  <c:v>2750</c:v>
                </c:pt>
                <c:pt idx="221">
                  <c:v>2753</c:v>
                </c:pt>
                <c:pt idx="222">
                  <c:v>2754</c:v>
                </c:pt>
                <c:pt idx="223">
                  <c:v>2756</c:v>
                </c:pt>
                <c:pt idx="224">
                  <c:v>2757</c:v>
                </c:pt>
                <c:pt idx="225">
                  <c:v>2781</c:v>
                </c:pt>
                <c:pt idx="226">
                  <c:v>2796</c:v>
                </c:pt>
                <c:pt idx="227">
                  <c:v>2807</c:v>
                </c:pt>
                <c:pt idx="228">
                  <c:v>2826</c:v>
                </c:pt>
                <c:pt idx="229">
                  <c:v>2848</c:v>
                </c:pt>
                <c:pt idx="230">
                  <c:v>2874</c:v>
                </c:pt>
                <c:pt idx="231">
                  <c:v>2898</c:v>
                </c:pt>
                <c:pt idx="232">
                  <c:v>2903</c:v>
                </c:pt>
                <c:pt idx="233">
                  <c:v>2912</c:v>
                </c:pt>
                <c:pt idx="234">
                  <c:v>2913</c:v>
                </c:pt>
                <c:pt idx="235">
                  <c:v>2936</c:v>
                </c:pt>
                <c:pt idx="236">
                  <c:v>2943</c:v>
                </c:pt>
                <c:pt idx="237">
                  <c:v>2952</c:v>
                </c:pt>
                <c:pt idx="238">
                  <c:v>2958</c:v>
                </c:pt>
                <c:pt idx="239">
                  <c:v>2978</c:v>
                </c:pt>
                <c:pt idx="240">
                  <c:v>2983</c:v>
                </c:pt>
                <c:pt idx="241">
                  <c:v>2989</c:v>
                </c:pt>
                <c:pt idx="242">
                  <c:v>3004</c:v>
                </c:pt>
                <c:pt idx="243">
                  <c:v>3006</c:v>
                </c:pt>
                <c:pt idx="244">
                  <c:v>3009</c:v>
                </c:pt>
                <c:pt idx="245">
                  <c:v>3023</c:v>
                </c:pt>
                <c:pt idx="246">
                  <c:v>3030</c:v>
                </c:pt>
                <c:pt idx="247">
                  <c:v>3075</c:v>
                </c:pt>
                <c:pt idx="248">
                  <c:v>3106</c:v>
                </c:pt>
                <c:pt idx="249">
                  <c:v>3115</c:v>
                </c:pt>
                <c:pt idx="250">
                  <c:v>3124</c:v>
                </c:pt>
                <c:pt idx="251">
                  <c:v>3180</c:v>
                </c:pt>
                <c:pt idx="252">
                  <c:v>3185</c:v>
                </c:pt>
                <c:pt idx="253">
                  <c:v>3195</c:v>
                </c:pt>
                <c:pt idx="254">
                  <c:v>3204</c:v>
                </c:pt>
                <c:pt idx="255">
                  <c:v>3214</c:v>
                </c:pt>
                <c:pt idx="256">
                  <c:v>3239</c:v>
                </c:pt>
                <c:pt idx="257">
                  <c:v>3241</c:v>
                </c:pt>
                <c:pt idx="258">
                  <c:v>3248</c:v>
                </c:pt>
                <c:pt idx="259">
                  <c:v>3287</c:v>
                </c:pt>
                <c:pt idx="260">
                  <c:v>3291</c:v>
                </c:pt>
                <c:pt idx="261">
                  <c:v>3306</c:v>
                </c:pt>
                <c:pt idx="262">
                  <c:v>3342</c:v>
                </c:pt>
                <c:pt idx="263">
                  <c:v>3378</c:v>
                </c:pt>
                <c:pt idx="264">
                  <c:v>3379</c:v>
                </c:pt>
                <c:pt idx="265">
                  <c:v>3382</c:v>
                </c:pt>
                <c:pt idx="266">
                  <c:v>3397</c:v>
                </c:pt>
                <c:pt idx="267">
                  <c:v>3413</c:v>
                </c:pt>
                <c:pt idx="268">
                  <c:v>3417</c:v>
                </c:pt>
                <c:pt idx="269">
                  <c:v>3422</c:v>
                </c:pt>
                <c:pt idx="270">
                  <c:v>3428</c:v>
                </c:pt>
                <c:pt idx="271">
                  <c:v>3435</c:v>
                </c:pt>
                <c:pt idx="272">
                  <c:v>3451</c:v>
                </c:pt>
                <c:pt idx="273">
                  <c:v>3493</c:v>
                </c:pt>
                <c:pt idx="274">
                  <c:v>3502</c:v>
                </c:pt>
                <c:pt idx="275">
                  <c:v>3506</c:v>
                </c:pt>
                <c:pt idx="276">
                  <c:v>3521</c:v>
                </c:pt>
                <c:pt idx="277">
                  <c:v>3540</c:v>
                </c:pt>
                <c:pt idx="278">
                  <c:v>3553</c:v>
                </c:pt>
                <c:pt idx="279">
                  <c:v>3604</c:v>
                </c:pt>
                <c:pt idx="280">
                  <c:v>3647</c:v>
                </c:pt>
                <c:pt idx="281">
                  <c:v>3650</c:v>
                </c:pt>
                <c:pt idx="282">
                  <c:v>3659</c:v>
                </c:pt>
                <c:pt idx="283">
                  <c:v>3664</c:v>
                </c:pt>
                <c:pt idx="284">
                  <c:v>3684</c:v>
                </c:pt>
                <c:pt idx="285">
                  <c:v>3703</c:v>
                </c:pt>
                <c:pt idx="286">
                  <c:v>3733</c:v>
                </c:pt>
                <c:pt idx="287">
                  <c:v>3763</c:v>
                </c:pt>
                <c:pt idx="288">
                  <c:v>3795</c:v>
                </c:pt>
                <c:pt idx="289">
                  <c:v>3804</c:v>
                </c:pt>
                <c:pt idx="290">
                  <c:v>3805</c:v>
                </c:pt>
                <c:pt idx="291">
                  <c:v>3847</c:v>
                </c:pt>
                <c:pt idx="292">
                  <c:v>3866</c:v>
                </c:pt>
                <c:pt idx="293">
                  <c:v>3926</c:v>
                </c:pt>
                <c:pt idx="294">
                  <c:v>3927</c:v>
                </c:pt>
                <c:pt idx="295">
                  <c:v>3928</c:v>
                </c:pt>
                <c:pt idx="296">
                  <c:v>3937</c:v>
                </c:pt>
                <c:pt idx="297">
                  <c:v>3950</c:v>
                </c:pt>
                <c:pt idx="298">
                  <c:v>3976</c:v>
                </c:pt>
              </c:numCache>
            </c:numRef>
          </c:cat>
          <c:val>
            <c:numRef>
              <c:f>FriendQ2!$B$2:$B$300</c:f>
              <c:numCache>
                <c:formatCode>General</c:formatCode>
                <c:ptCount val="299"/>
                <c:pt idx="0">
                  <c:v>1.9743750000000001E-2</c:v>
                </c:pt>
                <c:pt idx="1">
                  <c:v>4.6650937500000003E-2</c:v>
                </c:pt>
                <c:pt idx="2">
                  <c:v>4.4318390624999898E-2</c:v>
                </c:pt>
                <c:pt idx="3">
                  <c:v>0.15657681411123001</c:v>
                </c:pt>
                <c:pt idx="4">
                  <c:v>0.20879971266875899</c:v>
                </c:pt>
                <c:pt idx="5">
                  <c:v>0.19835972703532101</c:v>
                </c:pt>
                <c:pt idx="6">
                  <c:v>0.18844174068355499</c:v>
                </c:pt>
                <c:pt idx="7">
                  <c:v>0.24278593781611599</c:v>
                </c:pt>
                <c:pt idx="8">
                  <c:v>0.23064664092531001</c:v>
                </c:pt>
                <c:pt idx="9">
                  <c:v>0.30856360103578401</c:v>
                </c:pt>
                <c:pt idx="10">
                  <c:v>0.29313542098399498</c:v>
                </c:pt>
                <c:pt idx="11">
                  <c:v>0.37308401035261002</c:v>
                </c:pt>
                <c:pt idx="12">
                  <c:v>0.448761184752003</c:v>
                </c:pt>
                <c:pt idx="13">
                  <c:v>0.42632312551440299</c:v>
                </c:pt>
                <c:pt idx="14">
                  <c:v>0.49885524380394902</c:v>
                </c:pt>
                <c:pt idx="15">
                  <c:v>0.47391248161375099</c:v>
                </c:pt>
                <c:pt idx="16">
                  <c:v>0.56644579872854295</c:v>
                </c:pt>
                <c:pt idx="17">
                  <c:v>0.64854100292782202</c:v>
                </c:pt>
                <c:pt idx="18">
                  <c:v>0.616113952781431</c:v>
                </c:pt>
                <c:pt idx="19">
                  <c:v>0.69287301552774405</c:v>
                </c:pt>
                <c:pt idx="20">
                  <c:v>0.65822936475135796</c:v>
                </c:pt>
                <c:pt idx="21">
                  <c:v>0.72750441887990602</c:v>
                </c:pt>
                <c:pt idx="22">
                  <c:v>0.79074112809236397</c:v>
                </c:pt>
                <c:pt idx="23">
                  <c:v>0.84583540533637702</c:v>
                </c:pt>
                <c:pt idx="24">
                  <c:v>0.97884818065364598</c:v>
                </c:pt>
                <c:pt idx="25">
                  <c:v>1.0881181240105999</c:v>
                </c:pt>
                <c:pt idx="26">
                  <c:v>1.11380495192826</c:v>
                </c:pt>
                <c:pt idx="27">
                  <c:v>1.1342028017441299</c:v>
                </c:pt>
                <c:pt idx="28">
                  <c:v>1.07749266165693</c:v>
                </c:pt>
                <c:pt idx="29">
                  <c:v>1.09590172111575</c:v>
                </c:pt>
                <c:pt idx="30">
                  <c:v>1.1097761429745501</c:v>
                </c:pt>
                <c:pt idx="31">
                  <c:v>1.1254125160766399</c:v>
                </c:pt>
                <c:pt idx="32">
                  <c:v>1.1384809107351499</c:v>
                </c:pt>
                <c:pt idx="33">
                  <c:v>1.0815568651984</c:v>
                </c:pt>
                <c:pt idx="34">
                  <c:v>1.02747902193847</c:v>
                </c:pt>
                <c:pt idx="35">
                  <c:v>1.0482156447967601</c:v>
                </c:pt>
                <c:pt idx="36">
                  <c:v>0.99580486255693001</c:v>
                </c:pt>
                <c:pt idx="37">
                  <c:v>0.94601461942908505</c:v>
                </c:pt>
                <c:pt idx="38">
                  <c:v>0.96988978833737904</c:v>
                </c:pt>
                <c:pt idx="39">
                  <c:v>1.05565909974437</c:v>
                </c:pt>
                <c:pt idx="40">
                  <c:v>1.0650161859076801</c:v>
                </c:pt>
                <c:pt idx="41">
                  <c:v>1.07414816347866</c:v>
                </c:pt>
                <c:pt idx="42">
                  <c:v>1.0816677264016701</c:v>
                </c:pt>
                <c:pt idx="43">
                  <c:v>1.08574996262368</c:v>
                </c:pt>
                <c:pt idx="44">
                  <c:v>1.09009084475462</c:v>
                </c:pt>
                <c:pt idx="45">
                  <c:v>1.14419537695248</c:v>
                </c:pt>
                <c:pt idx="46">
                  <c:v>1.18644852102081</c:v>
                </c:pt>
                <c:pt idx="47">
                  <c:v>1.1271260949697699</c:v>
                </c:pt>
                <c:pt idx="48">
                  <c:v>1.07076979022129</c:v>
                </c:pt>
                <c:pt idx="49">
                  <c:v>1.06527039480165</c:v>
                </c:pt>
                <c:pt idx="50">
                  <c:v>1.05881952879579</c:v>
                </c:pt>
                <c:pt idx="51">
                  <c:v>1.0503505734035199</c:v>
                </c:pt>
                <c:pt idx="52">
                  <c:v>0.997833044733347</c:v>
                </c:pt>
                <c:pt idx="53">
                  <c:v>1.03335203358215</c:v>
                </c:pt>
                <c:pt idx="54">
                  <c:v>0.98168443190304799</c:v>
                </c:pt>
                <c:pt idx="55">
                  <c:v>0.97424043502952795</c:v>
                </c:pt>
                <c:pt idx="56">
                  <c:v>0.96544756207763505</c:v>
                </c:pt>
                <c:pt idx="57">
                  <c:v>0.91717518397375297</c:v>
                </c:pt>
                <c:pt idx="58">
                  <c:v>0.87131642477506599</c:v>
                </c:pt>
                <c:pt idx="59">
                  <c:v>0.82775060353631602</c:v>
                </c:pt>
                <c:pt idx="60">
                  <c:v>0.82526435430322898</c:v>
                </c:pt>
                <c:pt idx="61">
                  <c:v>0.78400113658806703</c:v>
                </c:pt>
                <c:pt idx="62">
                  <c:v>0.74480107975866605</c:v>
                </c:pt>
                <c:pt idx="63">
                  <c:v>1.37974400025292</c:v>
                </c:pt>
                <c:pt idx="64">
                  <c:v>0.63857382575808597</c:v>
                </c:pt>
                <c:pt idx="65">
                  <c:v>0.60664513447017698</c:v>
                </c:pt>
                <c:pt idx="66">
                  <c:v>0.61504277522719497</c:v>
                </c:pt>
                <c:pt idx="67">
                  <c:v>0.62148437415019198</c:v>
                </c:pt>
                <c:pt idx="68">
                  <c:v>0.62592948952885696</c:v>
                </c:pt>
                <c:pt idx="69">
                  <c:v>0.59463301505241595</c:v>
                </c:pt>
                <c:pt idx="70">
                  <c:v>0.59898796896904805</c:v>
                </c:pt>
                <c:pt idx="71">
                  <c:v>0.56903857052058904</c:v>
                </c:pt>
                <c:pt idx="72">
                  <c:v>0.57342205675698898</c:v>
                </c:pt>
                <c:pt idx="73">
                  <c:v>0.54475095391914097</c:v>
                </c:pt>
                <c:pt idx="74">
                  <c:v>0.54870705024748601</c:v>
                </c:pt>
                <c:pt idx="75">
                  <c:v>0.55104185979923404</c:v>
                </c:pt>
                <c:pt idx="76">
                  <c:v>0.52348976680926995</c:v>
                </c:pt>
                <c:pt idx="77">
                  <c:v>0.525726322658705</c:v>
                </c:pt>
                <c:pt idx="78">
                  <c:v>0.52698663869581697</c:v>
                </c:pt>
                <c:pt idx="79">
                  <c:v>0.50063730676102802</c:v>
                </c:pt>
                <c:pt idx="80">
                  <c:v>0.475605441422978</c:v>
                </c:pt>
                <c:pt idx="81">
                  <c:v>0.45182516935182798</c:v>
                </c:pt>
                <c:pt idx="82">
                  <c:v>0.42923391088423501</c:v>
                </c:pt>
                <c:pt idx="83">
                  <c:v>0.434212827753782</c:v>
                </c:pt>
                <c:pt idx="84">
                  <c:v>0.43837042353181399</c:v>
                </c:pt>
                <c:pt idx="85">
                  <c:v>0.41645190235522</c:v>
                </c:pt>
                <c:pt idx="86">
                  <c:v>0.42036760947337998</c:v>
                </c:pt>
                <c:pt idx="87">
                  <c:v>0.39934922899970998</c:v>
                </c:pt>
                <c:pt idx="88">
                  <c:v>0.37938176754973002</c:v>
                </c:pt>
                <c:pt idx="89">
                  <c:v>0.38407645312773298</c:v>
                </c:pt>
                <c:pt idx="90">
                  <c:v>0.38735321572907799</c:v>
                </c:pt>
                <c:pt idx="91">
                  <c:v>0.44734637612117401</c:v>
                </c:pt>
                <c:pt idx="92">
                  <c:v>0.44253512874145401</c:v>
                </c:pt>
                <c:pt idx="93">
                  <c:v>0.43728536421383501</c:v>
                </c:pt>
                <c:pt idx="94">
                  <c:v>0.44671315209697499</c:v>
                </c:pt>
                <c:pt idx="95">
                  <c:v>0.43886447735798101</c:v>
                </c:pt>
                <c:pt idx="96">
                  <c:v>0.41692125349008702</c:v>
                </c:pt>
                <c:pt idx="97">
                  <c:v>0.40988932417621898</c:v>
                </c:pt>
                <c:pt idx="98">
                  <c:v>0.40252990857459198</c:v>
                </c:pt>
                <c:pt idx="99">
                  <c:v>0.38240341314586601</c:v>
                </c:pt>
                <c:pt idx="100">
                  <c:v>0.38769011111587298</c:v>
                </c:pt>
                <c:pt idx="101">
                  <c:v>0.379609955471025</c:v>
                </c:pt>
                <c:pt idx="102">
                  <c:v>0.37137165013572798</c:v>
                </c:pt>
                <c:pt idx="103">
                  <c:v>0.36301893513237299</c:v>
                </c:pt>
                <c:pt idx="104">
                  <c:v>0.35457306250401599</c:v>
                </c:pt>
                <c:pt idx="105">
                  <c:v>0.67482986529661504</c:v>
                </c:pt>
                <c:pt idx="106">
                  <c:v>0.312325104323178</c:v>
                </c:pt>
                <c:pt idx="107">
                  <c:v>0.30549407333812401</c:v>
                </c:pt>
                <c:pt idx="108">
                  <c:v>0.29856533269075602</c:v>
                </c:pt>
                <c:pt idx="109">
                  <c:v>0.28363706605622901</c:v>
                </c:pt>
                <c:pt idx="110">
                  <c:v>0.269455212753413</c:v>
                </c:pt>
                <c:pt idx="111">
                  <c:v>0.255982452115745</c:v>
                </c:pt>
                <c:pt idx="112">
                  <c:v>0.24318332950995999</c:v>
                </c:pt>
                <c:pt idx="113">
                  <c:v>0.23102416303446199</c:v>
                </c:pt>
                <c:pt idx="114">
                  <c:v>0.219472954882732</c:v>
                </c:pt>
                <c:pt idx="115">
                  <c:v>0.22396600032988001</c:v>
                </c:pt>
                <c:pt idx="116">
                  <c:v>0.21276770031339201</c:v>
                </c:pt>
                <c:pt idx="117">
                  <c:v>0.20212931529772499</c:v>
                </c:pt>
                <c:pt idx="118">
                  <c:v>0.19918370109627401</c:v>
                </c:pt>
                <c:pt idx="119">
                  <c:v>0.18922451604146301</c:v>
                </c:pt>
                <c:pt idx="120">
                  <c:v>0.18657015792753301</c:v>
                </c:pt>
                <c:pt idx="121">
                  <c:v>0.17724165003116299</c:v>
                </c:pt>
                <c:pt idx="122">
                  <c:v>0.16837956752959801</c:v>
                </c:pt>
                <c:pt idx="123">
                  <c:v>0.159960589153129</c:v>
                </c:pt>
                <c:pt idx="124">
                  <c:v>0.158431631784552</c:v>
                </c:pt>
                <c:pt idx="125">
                  <c:v>0.150510050195336</c:v>
                </c:pt>
                <c:pt idx="126">
                  <c:v>0.14298454768555699</c:v>
                </c:pt>
                <c:pt idx="127">
                  <c:v>0.14198218171777899</c:v>
                </c:pt>
                <c:pt idx="128">
                  <c:v>0.140722590977574</c:v>
                </c:pt>
                <c:pt idx="129">
                  <c:v>0.133686461428695</c:v>
                </c:pt>
                <c:pt idx="130">
                  <c:v>0.132549680785643</c:v>
                </c:pt>
                <c:pt idx="131">
                  <c:v>0.12592219674635799</c:v>
                </c:pt>
                <c:pt idx="132">
                  <c:v>0.124897638179419</c:v>
                </c:pt>
                <c:pt idx="133">
                  <c:v>0.11865275627044899</c:v>
                </c:pt>
                <c:pt idx="134">
                  <c:v>0.11272011845692</c:v>
                </c:pt>
                <c:pt idx="135">
                  <c:v>0.107084112534082</c:v>
                </c:pt>
                <c:pt idx="136">
                  <c:v>0.106739928966504</c:v>
                </c:pt>
                <c:pt idx="137">
                  <c:v>0.10616265534621</c:v>
                </c:pt>
                <c:pt idx="138">
                  <c:v>0.105376259265511</c:v>
                </c:pt>
                <c:pt idx="139">
                  <c:v>0.10010744630224599</c:v>
                </c:pt>
                <c:pt idx="140">
                  <c:v>9.5102073987121102E-2</c:v>
                </c:pt>
                <c:pt idx="141">
                  <c:v>9.4643777186973893E-2</c:v>
                </c:pt>
                <c:pt idx="142">
                  <c:v>9.3994264443040196E-2</c:v>
                </c:pt>
                <c:pt idx="143">
                  <c:v>8.9294551220888196E-2</c:v>
                </c:pt>
                <c:pt idx="144">
                  <c:v>8.8708887562134395E-2</c:v>
                </c:pt>
                <c:pt idx="145">
                  <c:v>8.4273443184031294E-2</c:v>
                </c:pt>
                <c:pt idx="146">
                  <c:v>8.7245736903838605E-2</c:v>
                </c:pt>
                <c:pt idx="147">
                  <c:v>8.2883450058645197E-2</c:v>
                </c:pt>
                <c:pt idx="148">
                  <c:v>8.2065162337158798E-2</c:v>
                </c:pt>
                <c:pt idx="149">
                  <c:v>8.1121628824803296E-2</c:v>
                </c:pt>
                <c:pt idx="150">
                  <c:v>7.7065547383554603E-2</c:v>
                </c:pt>
                <c:pt idx="151">
                  <c:v>7.6214129379707105E-2</c:v>
                </c:pt>
                <c:pt idx="152">
                  <c:v>7.5255298502213394E-2</c:v>
                </c:pt>
                <c:pt idx="153">
                  <c:v>7.4201959547011101E-2</c:v>
                </c:pt>
                <c:pt idx="154">
                  <c:v>7.3065976988203801E-2</c:v>
                </c:pt>
                <c:pt idx="155">
                  <c:v>6.9412678138789305E-2</c:v>
                </c:pt>
                <c:pt idx="156">
                  <c:v>6.5942044231846297E-2</c:v>
                </c:pt>
                <c:pt idx="157">
                  <c:v>6.2644942020256097E-2</c:v>
                </c:pt>
                <c:pt idx="158">
                  <c:v>5.9512694919249001E-2</c:v>
                </c:pt>
                <c:pt idx="159">
                  <c:v>5.89826007504115E-2</c:v>
                </c:pt>
                <c:pt idx="160">
                  <c:v>6.2660689289842197E-2</c:v>
                </c:pt>
                <c:pt idx="161">
                  <c:v>6.3412380227248294E-2</c:v>
                </c:pt>
                <c:pt idx="162">
                  <c:v>6.0241761215891601E-2</c:v>
                </c:pt>
                <c:pt idx="163">
                  <c:v>5.7229673155091997E-2</c:v>
                </c:pt>
                <c:pt idx="164">
                  <c:v>5.61661356330347E-2</c:v>
                </c:pt>
                <c:pt idx="165">
                  <c:v>5.5065906455212102E-2</c:v>
                </c:pt>
                <c:pt idx="166">
                  <c:v>5.2312611132464298E-2</c:v>
                </c:pt>
                <c:pt idx="167">
                  <c:v>4.96969805758311E-2</c:v>
                </c:pt>
                <c:pt idx="168">
                  <c:v>4.8834805270686801E-2</c:v>
                </c:pt>
                <c:pt idx="169">
                  <c:v>4.7934618362248202E-2</c:v>
                </c:pt>
                <c:pt idx="170">
                  <c:v>4.70023631314688E-2</c:v>
                </c:pt>
                <c:pt idx="171">
                  <c:v>4.4652244974898198E-2</c:v>
                </c:pt>
                <c:pt idx="172">
                  <c:v>4.3810920718215102E-2</c:v>
                </c:pt>
                <c:pt idx="173">
                  <c:v>4.1620374682310002E-2</c:v>
                </c:pt>
                <c:pt idx="174">
                  <c:v>3.9539355948193099E-2</c:v>
                </c:pt>
                <c:pt idx="175">
                  <c:v>3.7562388150789099E-2</c:v>
                </c:pt>
                <c:pt idx="176">
                  <c:v>3.70060577801751E-2</c:v>
                </c:pt>
                <c:pt idx="177">
                  <c:v>3.5155754891164202E-2</c:v>
                </c:pt>
                <c:pt idx="178">
                  <c:v>6.6381750292336505E-2</c:v>
                </c:pt>
                <c:pt idx="179">
                  <c:v>3.3660818164960901E-2</c:v>
                </c:pt>
                <c:pt idx="180">
                  <c:v>3.1977777256713497E-2</c:v>
                </c:pt>
                <c:pt idx="181">
                  <c:v>3.14555253248016E-2</c:v>
                </c:pt>
                <c:pt idx="182">
                  <c:v>2.9882749058557999E-2</c:v>
                </c:pt>
                <c:pt idx="183">
                  <c:v>2.8388611605620801E-2</c:v>
                </c:pt>
                <c:pt idx="184">
                  <c:v>2.6969181025350501E-2</c:v>
                </c:pt>
                <c:pt idx="185">
                  <c:v>2.5620721974078699E-2</c:v>
                </c:pt>
                <c:pt idx="186">
                  <c:v>2.43396858753754E-2</c:v>
                </c:pt>
                <c:pt idx="187">
                  <c:v>2.31227015815989E-2</c:v>
                </c:pt>
                <c:pt idx="188">
                  <c:v>2.2989377448339999E-2</c:v>
                </c:pt>
                <c:pt idx="189">
                  <c:v>2.2811584542821998E-2</c:v>
                </c:pt>
                <c:pt idx="190">
                  <c:v>2.2594097484230202E-2</c:v>
                </c:pt>
                <c:pt idx="191">
                  <c:v>2.23413354600978E-2</c:v>
                </c:pt>
                <c:pt idx="192">
                  <c:v>2.2057378729769501E-2</c:v>
                </c:pt>
                <c:pt idx="193">
                  <c:v>2.2497850456048199E-2</c:v>
                </c:pt>
                <c:pt idx="194">
                  <c:v>2.2087253842627701E-2</c:v>
                </c:pt>
                <c:pt idx="195">
                  <c:v>2.29185513606751E-2</c:v>
                </c:pt>
                <c:pt idx="196">
                  <c:v>2.1772623792642699E-2</c:v>
                </c:pt>
                <c:pt idx="197">
                  <c:v>2.0683992603011299E-2</c:v>
                </c:pt>
                <c:pt idx="198">
                  <c:v>1.9649792972856499E-2</c:v>
                </c:pt>
                <c:pt idx="199">
                  <c:v>1.9249112519844399E-2</c:v>
                </c:pt>
                <c:pt idx="200">
                  <c:v>1.8286656893849298E-2</c:v>
                </c:pt>
                <c:pt idx="201">
                  <c:v>1.7372324049148302E-2</c:v>
                </c:pt>
                <c:pt idx="202">
                  <c:v>1.6503707846695099E-2</c:v>
                </c:pt>
                <c:pt idx="203">
                  <c:v>1.62312445241923E-2</c:v>
                </c:pt>
                <c:pt idx="204">
                  <c:v>1.594477143162E-2</c:v>
                </c:pt>
                <c:pt idx="205">
                  <c:v>1.5646381150517599E-2</c:v>
                </c:pt>
                <c:pt idx="206">
                  <c:v>1.53379679689464E-2</c:v>
                </c:pt>
                <c:pt idx="207">
                  <c:v>1.45710695704934E-2</c:v>
                </c:pt>
                <c:pt idx="208">
                  <c:v>1.4292726674128099E-2</c:v>
                </c:pt>
                <c:pt idx="209">
                  <c:v>1.3578090340416699E-2</c:v>
                </c:pt>
                <c:pt idx="210">
                  <c:v>1.2899185823400199E-2</c:v>
                </c:pt>
                <c:pt idx="211">
                  <c:v>1.22542265322351E-2</c:v>
                </c:pt>
                <c:pt idx="212">
                  <c:v>1.20692309314875E-2</c:v>
                </c:pt>
                <c:pt idx="213">
                  <c:v>1.18721008690982E-2</c:v>
                </c:pt>
                <c:pt idx="214">
                  <c:v>1.16645107356134E-2</c:v>
                </c:pt>
                <c:pt idx="215">
                  <c:v>1.10812851988271E-2</c:v>
                </c:pt>
                <c:pt idx="216">
                  <c:v>1.0893939289061899E-2</c:v>
                </c:pt>
                <c:pt idx="217">
                  <c:v>1.0349242324608E-2</c:v>
                </c:pt>
                <c:pt idx="218">
                  <c:v>1.01801662297447E-2</c:v>
                </c:pt>
                <c:pt idx="219">
                  <c:v>9.6711579182482393E-3</c:v>
                </c:pt>
                <c:pt idx="220">
                  <c:v>9.5185667426420598E-3</c:v>
                </c:pt>
                <c:pt idx="221">
                  <c:v>9.3570567897955908E-3</c:v>
                </c:pt>
                <c:pt idx="222">
                  <c:v>9.1879014153732896E-3</c:v>
                </c:pt>
                <c:pt idx="223">
                  <c:v>8.7285063446103095E-3</c:v>
                </c:pt>
                <c:pt idx="224">
                  <c:v>8.2920810273776607E-3</c:v>
                </c:pt>
                <c:pt idx="225">
                  <c:v>8.1612395678263196E-3</c:v>
                </c:pt>
                <c:pt idx="226">
                  <c:v>8.0227560533501201E-3</c:v>
                </c:pt>
                <c:pt idx="227">
                  <c:v>7.6216182506811904E-3</c:v>
                </c:pt>
                <c:pt idx="228">
                  <c:v>7.4966401382567903E-3</c:v>
                </c:pt>
                <c:pt idx="229">
                  <c:v>7.3651084462511502E-3</c:v>
                </c:pt>
                <c:pt idx="230">
                  <c:v>7.22799183965605E-3</c:v>
                </c:pt>
                <c:pt idx="231">
                  <c:v>6.8665922476753797E-3</c:v>
                </c:pt>
                <c:pt idx="232">
                  <c:v>6.7428477767918996E-3</c:v>
                </c:pt>
                <c:pt idx="233">
                  <c:v>6.6143115160883703E-3</c:v>
                </c:pt>
                <c:pt idx="234">
                  <c:v>1.2253012083561899E-2</c:v>
                </c:pt>
                <c:pt idx="235">
                  <c:v>5.6709453361065698E-3</c:v>
                </c:pt>
                <c:pt idx="236">
                  <c:v>5.7738418020250003E-3</c:v>
                </c:pt>
                <c:pt idx="237">
                  <c:v>5.4851497119301398E-3</c:v>
                </c:pt>
                <c:pt idx="238">
                  <c:v>5.3897467203398702E-3</c:v>
                </c:pt>
                <c:pt idx="239">
                  <c:v>5.4515892827140498E-3</c:v>
                </c:pt>
                <c:pt idx="240">
                  <c:v>5.1790098185762103E-3</c:v>
                </c:pt>
                <c:pt idx="241">
                  <c:v>4.9200593276594803E-3</c:v>
                </c:pt>
                <c:pt idx="242">
                  <c:v>4.6740563612672698E-3</c:v>
                </c:pt>
                <c:pt idx="243">
                  <c:v>4.4403535432024901E-3</c:v>
                </c:pt>
                <c:pt idx="244">
                  <c:v>4.2183358660423604E-3</c:v>
                </c:pt>
                <c:pt idx="245">
                  <c:v>4.00741907274948E-3</c:v>
                </c:pt>
                <c:pt idx="246">
                  <c:v>3.9603951270379403E-3</c:v>
                </c:pt>
                <c:pt idx="247">
                  <c:v>4.17792669567518E-3</c:v>
                </c:pt>
                <c:pt idx="248">
                  <c:v>4.2125904167420397E-3</c:v>
                </c:pt>
                <c:pt idx="249">
                  <c:v>4.2217739212162498E-3</c:v>
                </c:pt>
                <c:pt idx="250">
                  <c:v>4.0106852251540204E-3</c:v>
                </c:pt>
                <c:pt idx="251">
                  <c:v>4.1003472084781799E-3</c:v>
                </c:pt>
                <c:pt idx="252">
                  <c:v>3.8953298480492999E-3</c:v>
                </c:pt>
                <c:pt idx="253">
                  <c:v>3.7005633556503798E-3</c:v>
                </c:pt>
                <c:pt idx="254">
                  <c:v>3.6027599538641601E-3</c:v>
                </c:pt>
                <c:pt idx="255">
                  <c:v>3.5054855287199801E-3</c:v>
                </c:pt>
                <c:pt idx="256">
                  <c:v>3.33021125229038E-3</c:v>
                </c:pt>
                <c:pt idx="257">
                  <c:v>3.1637006896687498E-3</c:v>
                </c:pt>
                <c:pt idx="258">
                  <c:v>3.0055156551895799E-3</c:v>
                </c:pt>
                <c:pt idx="259">
                  <c:v>2.93396042441429E-3</c:v>
                </c:pt>
                <c:pt idx="260">
                  <c:v>2.8620469952471599E-3</c:v>
                </c:pt>
                <c:pt idx="261">
                  <c:v>2.7189446454940402E-3</c:v>
                </c:pt>
                <c:pt idx="262">
                  <c:v>2.58299741321366E-3</c:v>
                </c:pt>
                <c:pt idx="263">
                  <c:v>2.5923865260324402E-3</c:v>
                </c:pt>
                <c:pt idx="264">
                  <c:v>2.5268859178453301E-3</c:v>
                </c:pt>
                <c:pt idx="265">
                  <c:v>2.4005416219523498E-3</c:v>
                </c:pt>
                <c:pt idx="266">
                  <c:v>2.3414273391324501E-3</c:v>
                </c:pt>
                <c:pt idx="267">
                  <c:v>2.28222314582637E-3</c:v>
                </c:pt>
                <c:pt idx="268">
                  <c:v>2.1681119885386098E-3</c:v>
                </c:pt>
                <c:pt idx="269">
                  <c:v>2.0597063891045699E-3</c:v>
                </c:pt>
                <c:pt idx="270">
                  <c:v>2.0116948991244499E-3</c:v>
                </c:pt>
                <c:pt idx="271">
                  <c:v>2.0129492256870602E-3</c:v>
                </c:pt>
                <c:pt idx="272">
                  <c:v>2.00421152645446E-3</c:v>
                </c:pt>
                <c:pt idx="273">
                  <c:v>1.9465387392329999E-3</c:v>
                </c:pt>
                <c:pt idx="274">
                  <c:v>1.84921180228059E-3</c:v>
                </c:pt>
                <c:pt idx="275">
                  <c:v>1.79716211182778E-3</c:v>
                </c:pt>
                <c:pt idx="276">
                  <c:v>1.7073040062314201E-3</c:v>
                </c:pt>
                <c:pt idx="277">
                  <c:v>1.6219388059255299E-3</c:v>
                </c:pt>
                <c:pt idx="278">
                  <c:v>1.5792322687531099E-3</c:v>
                </c:pt>
                <c:pt idx="279">
                  <c:v>1.60430392297428E-3</c:v>
                </c:pt>
                <c:pt idx="280">
                  <c:v>1.55535799612493E-3</c:v>
                </c:pt>
                <c:pt idx="281">
                  <c:v>1.4775900963286399E-3</c:v>
                </c:pt>
                <c:pt idx="282">
                  <c:v>1.4037105915036801E-3</c:v>
                </c:pt>
                <c:pt idx="283">
                  <c:v>1.3632308933324499E-3</c:v>
                </c:pt>
                <c:pt idx="284">
                  <c:v>1.3232898914452499E-3</c:v>
                </c:pt>
                <c:pt idx="285">
                  <c:v>1.2571253968758299E-3</c:v>
                </c:pt>
                <c:pt idx="286">
                  <c:v>1.1942691270263499E-3</c:v>
                </c:pt>
                <c:pt idx="287">
                  <c:v>1.1345556706743301E-3</c:v>
                </c:pt>
                <c:pt idx="288">
                  <c:v>1.1301065073752101E-3</c:v>
                </c:pt>
                <c:pt idx="289">
                  <c:v>1.07360118201427E-3</c:v>
                </c:pt>
                <c:pt idx="290">
                  <c:v>1.0199211229036101E-3</c:v>
                </c:pt>
                <c:pt idx="291" formatCode="0.00E+00">
                  <c:v>9.9312069033885499E-4</c:v>
                </c:pt>
                <c:pt idx="292" formatCode="0.00E+00">
                  <c:v>9.4346465581907004E-4</c:v>
                </c:pt>
                <c:pt idx="293" formatCode="0.00E+00">
                  <c:v>9.4111382921369102E-4</c:v>
                </c:pt>
                <c:pt idx="294" formatCode="0.00E+00">
                  <c:v>9.1480286910439104E-4</c:v>
                </c:pt>
                <c:pt idx="295" formatCode="0.00E+00">
                  <c:v>8.8877022042765897E-4</c:v>
                </c:pt>
                <c:pt idx="296" formatCode="0.00E+00">
                  <c:v>8.4433170941622295E-4</c:v>
                </c:pt>
                <c:pt idx="297" formatCode="0.00E+00">
                  <c:v>8.0211512394612295E-4</c:v>
                </c:pt>
                <c:pt idx="298" formatCode="0.00E+00">
                  <c:v>7.6200936774739603E-4</c:v>
                </c:pt>
              </c:numCache>
            </c:numRef>
          </c:val>
          <c:smooth val="0"/>
        </c:ser>
        <c:dLbls>
          <c:showLegendKey val="0"/>
          <c:showVal val="0"/>
          <c:showCatName val="0"/>
          <c:showSerName val="0"/>
          <c:showPercent val="0"/>
          <c:showBubbleSize val="0"/>
        </c:dLbls>
        <c:smooth val="0"/>
        <c:axId val="244317320"/>
        <c:axId val="244314576"/>
      </c:lineChart>
      <c:catAx>
        <c:axId val="24431732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4314576"/>
        <c:crosses val="autoZero"/>
        <c:auto val="1"/>
        <c:lblAlgn val="ctr"/>
        <c:lblOffset val="100"/>
        <c:noMultiLvlLbl val="0"/>
      </c:catAx>
      <c:valAx>
        <c:axId val="2443145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43173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none"/>
          </c:marker>
          <c:cat>
            <c:numRef>
              <c:f>Friend3!$A$2:$A$62</c:f>
              <c:numCache>
                <c:formatCode>General</c:formatCode>
                <c:ptCount val="61"/>
                <c:pt idx="0">
                  <c:v>40</c:v>
                </c:pt>
                <c:pt idx="1">
                  <c:v>43</c:v>
                </c:pt>
                <c:pt idx="2">
                  <c:v>52</c:v>
                </c:pt>
                <c:pt idx="3">
                  <c:v>53</c:v>
                </c:pt>
                <c:pt idx="4">
                  <c:v>61</c:v>
                </c:pt>
                <c:pt idx="5">
                  <c:v>72</c:v>
                </c:pt>
                <c:pt idx="6">
                  <c:v>75</c:v>
                </c:pt>
                <c:pt idx="7">
                  <c:v>89</c:v>
                </c:pt>
                <c:pt idx="8">
                  <c:v>117</c:v>
                </c:pt>
                <c:pt idx="9">
                  <c:v>136</c:v>
                </c:pt>
                <c:pt idx="10">
                  <c:v>144</c:v>
                </c:pt>
                <c:pt idx="11">
                  <c:v>158</c:v>
                </c:pt>
                <c:pt idx="12">
                  <c:v>163</c:v>
                </c:pt>
                <c:pt idx="13">
                  <c:v>167</c:v>
                </c:pt>
                <c:pt idx="14">
                  <c:v>168</c:v>
                </c:pt>
                <c:pt idx="15">
                  <c:v>192</c:v>
                </c:pt>
                <c:pt idx="16">
                  <c:v>209</c:v>
                </c:pt>
                <c:pt idx="17">
                  <c:v>224</c:v>
                </c:pt>
                <c:pt idx="18">
                  <c:v>226</c:v>
                </c:pt>
                <c:pt idx="19">
                  <c:v>267</c:v>
                </c:pt>
                <c:pt idx="20">
                  <c:v>270</c:v>
                </c:pt>
                <c:pt idx="21">
                  <c:v>291</c:v>
                </c:pt>
                <c:pt idx="22">
                  <c:v>297</c:v>
                </c:pt>
                <c:pt idx="23">
                  <c:v>304</c:v>
                </c:pt>
                <c:pt idx="24">
                  <c:v>309</c:v>
                </c:pt>
                <c:pt idx="25">
                  <c:v>310</c:v>
                </c:pt>
                <c:pt idx="26">
                  <c:v>321</c:v>
                </c:pt>
                <c:pt idx="27">
                  <c:v>332</c:v>
                </c:pt>
                <c:pt idx="28">
                  <c:v>341</c:v>
                </c:pt>
                <c:pt idx="29">
                  <c:v>394</c:v>
                </c:pt>
                <c:pt idx="30">
                  <c:v>414</c:v>
                </c:pt>
                <c:pt idx="31">
                  <c:v>422</c:v>
                </c:pt>
                <c:pt idx="32">
                  <c:v>434</c:v>
                </c:pt>
                <c:pt idx="33">
                  <c:v>435</c:v>
                </c:pt>
                <c:pt idx="34">
                  <c:v>437</c:v>
                </c:pt>
                <c:pt idx="35">
                  <c:v>440</c:v>
                </c:pt>
                <c:pt idx="36">
                  <c:v>444</c:v>
                </c:pt>
                <c:pt idx="37">
                  <c:v>458</c:v>
                </c:pt>
                <c:pt idx="38">
                  <c:v>466</c:v>
                </c:pt>
                <c:pt idx="39">
                  <c:v>472</c:v>
                </c:pt>
                <c:pt idx="40">
                  <c:v>477</c:v>
                </c:pt>
                <c:pt idx="41">
                  <c:v>480</c:v>
                </c:pt>
                <c:pt idx="42">
                  <c:v>487</c:v>
                </c:pt>
                <c:pt idx="43">
                  <c:v>492</c:v>
                </c:pt>
                <c:pt idx="44">
                  <c:v>505</c:v>
                </c:pt>
                <c:pt idx="45">
                  <c:v>508</c:v>
                </c:pt>
                <c:pt idx="46">
                  <c:v>511</c:v>
                </c:pt>
                <c:pt idx="47">
                  <c:v>529</c:v>
                </c:pt>
                <c:pt idx="48">
                  <c:v>534</c:v>
                </c:pt>
                <c:pt idx="49">
                  <c:v>638</c:v>
                </c:pt>
                <c:pt idx="50">
                  <c:v>643</c:v>
                </c:pt>
                <c:pt idx="51">
                  <c:v>659</c:v>
                </c:pt>
                <c:pt idx="52">
                  <c:v>660</c:v>
                </c:pt>
                <c:pt idx="53">
                  <c:v>672</c:v>
                </c:pt>
                <c:pt idx="54">
                  <c:v>676</c:v>
                </c:pt>
                <c:pt idx="55">
                  <c:v>678</c:v>
                </c:pt>
                <c:pt idx="56">
                  <c:v>686</c:v>
                </c:pt>
                <c:pt idx="57">
                  <c:v>695</c:v>
                </c:pt>
                <c:pt idx="58">
                  <c:v>702</c:v>
                </c:pt>
                <c:pt idx="59">
                  <c:v>707</c:v>
                </c:pt>
                <c:pt idx="60">
                  <c:v>719</c:v>
                </c:pt>
              </c:numCache>
            </c:numRef>
          </c:cat>
          <c:val>
            <c:numRef>
              <c:f>Friend3!$B$2:$B$25</c:f>
              <c:numCache>
                <c:formatCode>General</c:formatCode>
                <c:ptCount val="24"/>
                <c:pt idx="0">
                  <c:v>0.74317345432942195</c:v>
                </c:pt>
                <c:pt idx="1">
                  <c:v>0.59123448785920996</c:v>
                </c:pt>
                <c:pt idx="2">
                  <c:v>0.42162110999420499</c:v>
                </c:pt>
                <c:pt idx="3">
                  <c:v>0.41036023758725498</c:v>
                </c:pt>
                <c:pt idx="4">
                  <c:v>0.27211023855508598</c:v>
                </c:pt>
                <c:pt idx="5">
                  <c:v>0.186529198179925</c:v>
                </c:pt>
                <c:pt idx="6">
                  <c:v>0.145374109063169</c:v>
                </c:pt>
                <c:pt idx="7">
                  <c:v>6.0378230979068803E-2</c:v>
                </c:pt>
                <c:pt idx="8">
                  <c:v>1.99219548442073E-2</c:v>
                </c:pt>
                <c:pt idx="9">
                  <c:v>7.8868902154596299E-3</c:v>
                </c:pt>
                <c:pt idx="10">
                  <c:v>4.2722866433848499E-3</c:v>
                </c:pt>
                <c:pt idx="11">
                  <c:v>2.1575207072856901E-3</c:v>
                </c:pt>
                <c:pt idx="12">
                  <c:v>1.6120576745493E-3</c:v>
                </c:pt>
                <c:pt idx="13">
                  <c:v>1.3051177213299001E-3</c:v>
                </c:pt>
                <c:pt idx="14">
                  <c:v>1.18033321750488E-3</c:v>
                </c:pt>
                <c:pt idx="15" formatCode="0.00E+00">
                  <c:v>3.9462954657665201E-4</c:v>
                </c:pt>
                <c:pt idx="16" formatCode="0.00E+00">
                  <c:v>1.6133279054031299E-4</c:v>
                </c:pt>
                <c:pt idx="17" formatCode="0.00E+00">
                  <c:v>7.2929525870790699E-5</c:v>
                </c:pt>
                <c:pt idx="18" formatCode="0.00E+00">
                  <c:v>6.2723190723090698E-5</c:v>
                </c:pt>
                <c:pt idx="19" formatCode="0.00E+00">
                  <c:v>1.0588997923832699E-5</c:v>
                </c:pt>
                <c:pt idx="20" formatCode="0.00E+00">
                  <c:v>9.2920584648936693E-6</c:v>
                </c:pt>
                <c:pt idx="21" formatCode="0.00E+00">
                  <c:v>3.5053051448130599E-6</c:v>
                </c:pt>
                <c:pt idx="22" formatCode="0.00E+00">
                  <c:v>2.8670144445186401E-6</c:v>
                </c:pt>
                <c:pt idx="23" formatCode="0.00E+00">
                  <c:v>1.7876563305207999E-6</c:v>
                </c:pt>
              </c:numCache>
            </c:numRef>
          </c:val>
          <c:smooth val="0"/>
        </c:ser>
        <c:dLbls>
          <c:showLegendKey val="0"/>
          <c:showVal val="0"/>
          <c:showCatName val="0"/>
          <c:showSerName val="0"/>
          <c:showPercent val="0"/>
          <c:showBubbleSize val="0"/>
        </c:dLbls>
        <c:smooth val="0"/>
        <c:axId val="245576848"/>
        <c:axId val="245579592"/>
      </c:lineChart>
      <c:catAx>
        <c:axId val="245576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5579592"/>
        <c:crosses val="autoZero"/>
        <c:auto val="1"/>
        <c:lblAlgn val="ctr"/>
        <c:lblOffset val="100"/>
        <c:noMultiLvlLbl val="0"/>
      </c:catAx>
      <c:valAx>
        <c:axId val="245579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55768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none"/>
          </c:marker>
          <c:cat>
            <c:numRef>
              <c:f>'QL2'!$A$3:$A$1714</c:f>
              <c:numCache>
                <c:formatCode>General</c:formatCode>
                <c:ptCount val="1712"/>
                <c:pt idx="0">
                  <c:v>2</c:v>
                </c:pt>
                <c:pt idx="1">
                  <c:v>4</c:v>
                </c:pt>
                <c:pt idx="2">
                  <c:v>5</c:v>
                </c:pt>
                <c:pt idx="3">
                  <c:v>6</c:v>
                </c:pt>
                <c:pt idx="4">
                  <c:v>7</c:v>
                </c:pt>
                <c:pt idx="5">
                  <c:v>8</c:v>
                </c:pt>
                <c:pt idx="6">
                  <c:v>9</c:v>
                </c:pt>
                <c:pt idx="7">
                  <c:v>10</c:v>
                </c:pt>
                <c:pt idx="8">
                  <c:v>11</c:v>
                </c:pt>
                <c:pt idx="9">
                  <c:v>13</c:v>
                </c:pt>
                <c:pt idx="10">
                  <c:v>14</c:v>
                </c:pt>
                <c:pt idx="11">
                  <c:v>15</c:v>
                </c:pt>
                <c:pt idx="12">
                  <c:v>16</c:v>
                </c:pt>
                <c:pt idx="13">
                  <c:v>17</c:v>
                </c:pt>
                <c:pt idx="14">
                  <c:v>18</c:v>
                </c:pt>
                <c:pt idx="15">
                  <c:v>19</c:v>
                </c:pt>
                <c:pt idx="16">
                  <c:v>20</c:v>
                </c:pt>
                <c:pt idx="17">
                  <c:v>21</c:v>
                </c:pt>
                <c:pt idx="18">
                  <c:v>22</c:v>
                </c:pt>
                <c:pt idx="19">
                  <c:v>23</c:v>
                </c:pt>
                <c:pt idx="20">
                  <c:v>24</c:v>
                </c:pt>
                <c:pt idx="21">
                  <c:v>25</c:v>
                </c:pt>
                <c:pt idx="22">
                  <c:v>26</c:v>
                </c:pt>
                <c:pt idx="23">
                  <c:v>27</c:v>
                </c:pt>
                <c:pt idx="24">
                  <c:v>28</c:v>
                </c:pt>
                <c:pt idx="25">
                  <c:v>29</c:v>
                </c:pt>
                <c:pt idx="26">
                  <c:v>30</c:v>
                </c:pt>
                <c:pt idx="27">
                  <c:v>31</c:v>
                </c:pt>
                <c:pt idx="28">
                  <c:v>32</c:v>
                </c:pt>
                <c:pt idx="29">
                  <c:v>33</c:v>
                </c:pt>
                <c:pt idx="30">
                  <c:v>34</c:v>
                </c:pt>
                <c:pt idx="31">
                  <c:v>35</c:v>
                </c:pt>
                <c:pt idx="32">
                  <c:v>36</c:v>
                </c:pt>
                <c:pt idx="33">
                  <c:v>38</c:v>
                </c:pt>
                <c:pt idx="34">
                  <c:v>39</c:v>
                </c:pt>
                <c:pt idx="35">
                  <c:v>40</c:v>
                </c:pt>
                <c:pt idx="36">
                  <c:v>41</c:v>
                </c:pt>
                <c:pt idx="37">
                  <c:v>42</c:v>
                </c:pt>
                <c:pt idx="38">
                  <c:v>43</c:v>
                </c:pt>
                <c:pt idx="39">
                  <c:v>44</c:v>
                </c:pt>
                <c:pt idx="40">
                  <c:v>46</c:v>
                </c:pt>
                <c:pt idx="41">
                  <c:v>47</c:v>
                </c:pt>
                <c:pt idx="42">
                  <c:v>48</c:v>
                </c:pt>
                <c:pt idx="43">
                  <c:v>49</c:v>
                </c:pt>
                <c:pt idx="44">
                  <c:v>50</c:v>
                </c:pt>
                <c:pt idx="45">
                  <c:v>51</c:v>
                </c:pt>
                <c:pt idx="46">
                  <c:v>52</c:v>
                </c:pt>
                <c:pt idx="47">
                  <c:v>53</c:v>
                </c:pt>
                <c:pt idx="48">
                  <c:v>54</c:v>
                </c:pt>
                <c:pt idx="49">
                  <c:v>55</c:v>
                </c:pt>
                <c:pt idx="50">
                  <c:v>56</c:v>
                </c:pt>
                <c:pt idx="51">
                  <c:v>58</c:v>
                </c:pt>
                <c:pt idx="52">
                  <c:v>59</c:v>
                </c:pt>
                <c:pt idx="53">
                  <c:v>60</c:v>
                </c:pt>
                <c:pt idx="54">
                  <c:v>61</c:v>
                </c:pt>
                <c:pt idx="55">
                  <c:v>62</c:v>
                </c:pt>
                <c:pt idx="56">
                  <c:v>63</c:v>
                </c:pt>
                <c:pt idx="57">
                  <c:v>64</c:v>
                </c:pt>
                <c:pt idx="58">
                  <c:v>65</c:v>
                </c:pt>
                <c:pt idx="59">
                  <c:v>66</c:v>
                </c:pt>
                <c:pt idx="60">
                  <c:v>67</c:v>
                </c:pt>
                <c:pt idx="61">
                  <c:v>68</c:v>
                </c:pt>
                <c:pt idx="62">
                  <c:v>69</c:v>
                </c:pt>
                <c:pt idx="63">
                  <c:v>70</c:v>
                </c:pt>
                <c:pt idx="64">
                  <c:v>71</c:v>
                </c:pt>
                <c:pt idx="65">
                  <c:v>72</c:v>
                </c:pt>
                <c:pt idx="66">
                  <c:v>73</c:v>
                </c:pt>
                <c:pt idx="67">
                  <c:v>74</c:v>
                </c:pt>
                <c:pt idx="68">
                  <c:v>75</c:v>
                </c:pt>
                <c:pt idx="69">
                  <c:v>76</c:v>
                </c:pt>
                <c:pt idx="70">
                  <c:v>77</c:v>
                </c:pt>
                <c:pt idx="71">
                  <c:v>79</c:v>
                </c:pt>
                <c:pt idx="72">
                  <c:v>80</c:v>
                </c:pt>
                <c:pt idx="73">
                  <c:v>81</c:v>
                </c:pt>
                <c:pt idx="74">
                  <c:v>82</c:v>
                </c:pt>
                <c:pt idx="75">
                  <c:v>83</c:v>
                </c:pt>
                <c:pt idx="76">
                  <c:v>84</c:v>
                </c:pt>
                <c:pt idx="77">
                  <c:v>85</c:v>
                </c:pt>
                <c:pt idx="78">
                  <c:v>86</c:v>
                </c:pt>
                <c:pt idx="79">
                  <c:v>87</c:v>
                </c:pt>
                <c:pt idx="80">
                  <c:v>88</c:v>
                </c:pt>
                <c:pt idx="81">
                  <c:v>89</c:v>
                </c:pt>
                <c:pt idx="82">
                  <c:v>90</c:v>
                </c:pt>
                <c:pt idx="83">
                  <c:v>91</c:v>
                </c:pt>
                <c:pt idx="84">
                  <c:v>93</c:v>
                </c:pt>
                <c:pt idx="85">
                  <c:v>94</c:v>
                </c:pt>
                <c:pt idx="86">
                  <c:v>95</c:v>
                </c:pt>
                <c:pt idx="87">
                  <c:v>96</c:v>
                </c:pt>
                <c:pt idx="88">
                  <c:v>97</c:v>
                </c:pt>
                <c:pt idx="89">
                  <c:v>98</c:v>
                </c:pt>
                <c:pt idx="90">
                  <c:v>99</c:v>
                </c:pt>
                <c:pt idx="91">
                  <c:v>100</c:v>
                </c:pt>
                <c:pt idx="92">
                  <c:v>101</c:v>
                </c:pt>
                <c:pt idx="93">
                  <c:v>102</c:v>
                </c:pt>
                <c:pt idx="94">
                  <c:v>103</c:v>
                </c:pt>
                <c:pt idx="95">
                  <c:v>104</c:v>
                </c:pt>
                <c:pt idx="96">
                  <c:v>105</c:v>
                </c:pt>
                <c:pt idx="97">
                  <c:v>106</c:v>
                </c:pt>
                <c:pt idx="98">
                  <c:v>107</c:v>
                </c:pt>
                <c:pt idx="99">
                  <c:v>108</c:v>
                </c:pt>
                <c:pt idx="100">
                  <c:v>109</c:v>
                </c:pt>
                <c:pt idx="101">
                  <c:v>110</c:v>
                </c:pt>
                <c:pt idx="102">
                  <c:v>111</c:v>
                </c:pt>
                <c:pt idx="103">
                  <c:v>112</c:v>
                </c:pt>
                <c:pt idx="104">
                  <c:v>113</c:v>
                </c:pt>
                <c:pt idx="105">
                  <c:v>116</c:v>
                </c:pt>
                <c:pt idx="106">
                  <c:v>117</c:v>
                </c:pt>
                <c:pt idx="107">
                  <c:v>119</c:v>
                </c:pt>
                <c:pt idx="108">
                  <c:v>120</c:v>
                </c:pt>
                <c:pt idx="109">
                  <c:v>121</c:v>
                </c:pt>
                <c:pt idx="110">
                  <c:v>122</c:v>
                </c:pt>
                <c:pt idx="111">
                  <c:v>123</c:v>
                </c:pt>
                <c:pt idx="112">
                  <c:v>124</c:v>
                </c:pt>
                <c:pt idx="113">
                  <c:v>125</c:v>
                </c:pt>
                <c:pt idx="114">
                  <c:v>126</c:v>
                </c:pt>
                <c:pt idx="115">
                  <c:v>127</c:v>
                </c:pt>
                <c:pt idx="116">
                  <c:v>128</c:v>
                </c:pt>
                <c:pt idx="117">
                  <c:v>129</c:v>
                </c:pt>
                <c:pt idx="118">
                  <c:v>130</c:v>
                </c:pt>
                <c:pt idx="119">
                  <c:v>131</c:v>
                </c:pt>
                <c:pt idx="120">
                  <c:v>132</c:v>
                </c:pt>
                <c:pt idx="121">
                  <c:v>133</c:v>
                </c:pt>
                <c:pt idx="122">
                  <c:v>134</c:v>
                </c:pt>
                <c:pt idx="123">
                  <c:v>135</c:v>
                </c:pt>
                <c:pt idx="124">
                  <c:v>136</c:v>
                </c:pt>
                <c:pt idx="125">
                  <c:v>137</c:v>
                </c:pt>
                <c:pt idx="126">
                  <c:v>138</c:v>
                </c:pt>
                <c:pt idx="127">
                  <c:v>139</c:v>
                </c:pt>
                <c:pt idx="128">
                  <c:v>140</c:v>
                </c:pt>
                <c:pt idx="129">
                  <c:v>141</c:v>
                </c:pt>
                <c:pt idx="130">
                  <c:v>142</c:v>
                </c:pt>
                <c:pt idx="131">
                  <c:v>143</c:v>
                </c:pt>
                <c:pt idx="132">
                  <c:v>144</c:v>
                </c:pt>
                <c:pt idx="133">
                  <c:v>145</c:v>
                </c:pt>
                <c:pt idx="134">
                  <c:v>146</c:v>
                </c:pt>
                <c:pt idx="135">
                  <c:v>147</c:v>
                </c:pt>
                <c:pt idx="136">
                  <c:v>148</c:v>
                </c:pt>
                <c:pt idx="137">
                  <c:v>149</c:v>
                </c:pt>
                <c:pt idx="138">
                  <c:v>150</c:v>
                </c:pt>
                <c:pt idx="139">
                  <c:v>151</c:v>
                </c:pt>
                <c:pt idx="140">
                  <c:v>152</c:v>
                </c:pt>
                <c:pt idx="141">
                  <c:v>153</c:v>
                </c:pt>
                <c:pt idx="142">
                  <c:v>154</c:v>
                </c:pt>
                <c:pt idx="143">
                  <c:v>155</c:v>
                </c:pt>
                <c:pt idx="144">
                  <c:v>156</c:v>
                </c:pt>
                <c:pt idx="145">
                  <c:v>157</c:v>
                </c:pt>
                <c:pt idx="146">
                  <c:v>158</c:v>
                </c:pt>
                <c:pt idx="147">
                  <c:v>160</c:v>
                </c:pt>
                <c:pt idx="148">
                  <c:v>161</c:v>
                </c:pt>
                <c:pt idx="149">
                  <c:v>162</c:v>
                </c:pt>
                <c:pt idx="150">
                  <c:v>163</c:v>
                </c:pt>
                <c:pt idx="151">
                  <c:v>164</c:v>
                </c:pt>
                <c:pt idx="152">
                  <c:v>165</c:v>
                </c:pt>
                <c:pt idx="153">
                  <c:v>166</c:v>
                </c:pt>
                <c:pt idx="154">
                  <c:v>167</c:v>
                </c:pt>
                <c:pt idx="155">
                  <c:v>168</c:v>
                </c:pt>
                <c:pt idx="156">
                  <c:v>169</c:v>
                </c:pt>
                <c:pt idx="157">
                  <c:v>171</c:v>
                </c:pt>
                <c:pt idx="158">
                  <c:v>172</c:v>
                </c:pt>
                <c:pt idx="159">
                  <c:v>173</c:v>
                </c:pt>
                <c:pt idx="160">
                  <c:v>174</c:v>
                </c:pt>
                <c:pt idx="161">
                  <c:v>175</c:v>
                </c:pt>
                <c:pt idx="162">
                  <c:v>176</c:v>
                </c:pt>
                <c:pt idx="163">
                  <c:v>177</c:v>
                </c:pt>
                <c:pt idx="164">
                  <c:v>178</c:v>
                </c:pt>
                <c:pt idx="165">
                  <c:v>179</c:v>
                </c:pt>
                <c:pt idx="166">
                  <c:v>180</c:v>
                </c:pt>
                <c:pt idx="167">
                  <c:v>181</c:v>
                </c:pt>
                <c:pt idx="168">
                  <c:v>182</c:v>
                </c:pt>
                <c:pt idx="169">
                  <c:v>183</c:v>
                </c:pt>
                <c:pt idx="170">
                  <c:v>184</c:v>
                </c:pt>
                <c:pt idx="171">
                  <c:v>185</c:v>
                </c:pt>
                <c:pt idx="172">
                  <c:v>186</c:v>
                </c:pt>
                <c:pt idx="173">
                  <c:v>187</c:v>
                </c:pt>
                <c:pt idx="174">
                  <c:v>188</c:v>
                </c:pt>
                <c:pt idx="175">
                  <c:v>189</c:v>
                </c:pt>
                <c:pt idx="176">
                  <c:v>190</c:v>
                </c:pt>
                <c:pt idx="177">
                  <c:v>191</c:v>
                </c:pt>
                <c:pt idx="178">
                  <c:v>192</c:v>
                </c:pt>
                <c:pt idx="179">
                  <c:v>193</c:v>
                </c:pt>
                <c:pt idx="180">
                  <c:v>194</c:v>
                </c:pt>
                <c:pt idx="181">
                  <c:v>195</c:v>
                </c:pt>
                <c:pt idx="182">
                  <c:v>196</c:v>
                </c:pt>
                <c:pt idx="183">
                  <c:v>197</c:v>
                </c:pt>
                <c:pt idx="184">
                  <c:v>198</c:v>
                </c:pt>
                <c:pt idx="185">
                  <c:v>199</c:v>
                </c:pt>
                <c:pt idx="186">
                  <c:v>200</c:v>
                </c:pt>
                <c:pt idx="187">
                  <c:v>201</c:v>
                </c:pt>
                <c:pt idx="188">
                  <c:v>202</c:v>
                </c:pt>
                <c:pt idx="189">
                  <c:v>203</c:v>
                </c:pt>
                <c:pt idx="190">
                  <c:v>204</c:v>
                </c:pt>
                <c:pt idx="191">
                  <c:v>205</c:v>
                </c:pt>
                <c:pt idx="192">
                  <c:v>206</c:v>
                </c:pt>
                <c:pt idx="193">
                  <c:v>207</c:v>
                </c:pt>
                <c:pt idx="194">
                  <c:v>208</c:v>
                </c:pt>
                <c:pt idx="195">
                  <c:v>209</c:v>
                </c:pt>
                <c:pt idx="196">
                  <c:v>210</c:v>
                </c:pt>
                <c:pt idx="197">
                  <c:v>211</c:v>
                </c:pt>
                <c:pt idx="198">
                  <c:v>212</c:v>
                </c:pt>
                <c:pt idx="199">
                  <c:v>213</c:v>
                </c:pt>
                <c:pt idx="200">
                  <c:v>214</c:v>
                </c:pt>
                <c:pt idx="201">
                  <c:v>215</c:v>
                </c:pt>
                <c:pt idx="202">
                  <c:v>216</c:v>
                </c:pt>
                <c:pt idx="203">
                  <c:v>217</c:v>
                </c:pt>
                <c:pt idx="204">
                  <c:v>218</c:v>
                </c:pt>
                <c:pt idx="205">
                  <c:v>219</c:v>
                </c:pt>
                <c:pt idx="206">
                  <c:v>220</c:v>
                </c:pt>
                <c:pt idx="207">
                  <c:v>221</c:v>
                </c:pt>
                <c:pt idx="208">
                  <c:v>222</c:v>
                </c:pt>
                <c:pt idx="209">
                  <c:v>223</c:v>
                </c:pt>
                <c:pt idx="210">
                  <c:v>224</c:v>
                </c:pt>
                <c:pt idx="211">
                  <c:v>225</c:v>
                </c:pt>
                <c:pt idx="212">
                  <c:v>226</c:v>
                </c:pt>
                <c:pt idx="213">
                  <c:v>228</c:v>
                </c:pt>
                <c:pt idx="214">
                  <c:v>229</c:v>
                </c:pt>
                <c:pt idx="215">
                  <c:v>230</c:v>
                </c:pt>
                <c:pt idx="216">
                  <c:v>231</c:v>
                </c:pt>
                <c:pt idx="217">
                  <c:v>232</c:v>
                </c:pt>
                <c:pt idx="218">
                  <c:v>233</c:v>
                </c:pt>
                <c:pt idx="219">
                  <c:v>234</c:v>
                </c:pt>
                <c:pt idx="220">
                  <c:v>235</c:v>
                </c:pt>
                <c:pt idx="221">
                  <c:v>236</c:v>
                </c:pt>
                <c:pt idx="222">
                  <c:v>238</c:v>
                </c:pt>
                <c:pt idx="223">
                  <c:v>239</c:v>
                </c:pt>
                <c:pt idx="224">
                  <c:v>240</c:v>
                </c:pt>
                <c:pt idx="225">
                  <c:v>241</c:v>
                </c:pt>
                <c:pt idx="226">
                  <c:v>242</c:v>
                </c:pt>
                <c:pt idx="227">
                  <c:v>243</c:v>
                </c:pt>
                <c:pt idx="228">
                  <c:v>244</c:v>
                </c:pt>
                <c:pt idx="229">
                  <c:v>246</c:v>
                </c:pt>
                <c:pt idx="230">
                  <c:v>247</c:v>
                </c:pt>
                <c:pt idx="231">
                  <c:v>248</c:v>
                </c:pt>
                <c:pt idx="232">
                  <c:v>249</c:v>
                </c:pt>
                <c:pt idx="233">
                  <c:v>250</c:v>
                </c:pt>
                <c:pt idx="234">
                  <c:v>251</c:v>
                </c:pt>
                <c:pt idx="235">
                  <c:v>252</c:v>
                </c:pt>
                <c:pt idx="236">
                  <c:v>253</c:v>
                </c:pt>
                <c:pt idx="237">
                  <c:v>254</c:v>
                </c:pt>
                <c:pt idx="238">
                  <c:v>255</c:v>
                </c:pt>
                <c:pt idx="239">
                  <c:v>256</c:v>
                </c:pt>
                <c:pt idx="240">
                  <c:v>257</c:v>
                </c:pt>
                <c:pt idx="241">
                  <c:v>258</c:v>
                </c:pt>
                <c:pt idx="242">
                  <c:v>259</c:v>
                </c:pt>
                <c:pt idx="243">
                  <c:v>260</c:v>
                </c:pt>
                <c:pt idx="244">
                  <c:v>261</c:v>
                </c:pt>
                <c:pt idx="245">
                  <c:v>262</c:v>
                </c:pt>
                <c:pt idx="246">
                  <c:v>263</c:v>
                </c:pt>
                <c:pt idx="247">
                  <c:v>264</c:v>
                </c:pt>
                <c:pt idx="248">
                  <c:v>265</c:v>
                </c:pt>
                <c:pt idx="249">
                  <c:v>266</c:v>
                </c:pt>
                <c:pt idx="250">
                  <c:v>267</c:v>
                </c:pt>
                <c:pt idx="251">
                  <c:v>268</c:v>
                </c:pt>
                <c:pt idx="252">
                  <c:v>269</c:v>
                </c:pt>
                <c:pt idx="253">
                  <c:v>270</c:v>
                </c:pt>
                <c:pt idx="254">
                  <c:v>271</c:v>
                </c:pt>
                <c:pt idx="255">
                  <c:v>272</c:v>
                </c:pt>
                <c:pt idx="256">
                  <c:v>273</c:v>
                </c:pt>
                <c:pt idx="257">
                  <c:v>274</c:v>
                </c:pt>
                <c:pt idx="258">
                  <c:v>275</c:v>
                </c:pt>
                <c:pt idx="259">
                  <c:v>276</c:v>
                </c:pt>
                <c:pt idx="260">
                  <c:v>277</c:v>
                </c:pt>
                <c:pt idx="261">
                  <c:v>278</c:v>
                </c:pt>
                <c:pt idx="262">
                  <c:v>279</c:v>
                </c:pt>
                <c:pt idx="263">
                  <c:v>280</c:v>
                </c:pt>
                <c:pt idx="264">
                  <c:v>281</c:v>
                </c:pt>
                <c:pt idx="265">
                  <c:v>282</c:v>
                </c:pt>
                <c:pt idx="266">
                  <c:v>283</c:v>
                </c:pt>
                <c:pt idx="267">
                  <c:v>284</c:v>
                </c:pt>
                <c:pt idx="268">
                  <c:v>285</c:v>
                </c:pt>
                <c:pt idx="269">
                  <c:v>287</c:v>
                </c:pt>
                <c:pt idx="270">
                  <c:v>288</c:v>
                </c:pt>
                <c:pt idx="271">
                  <c:v>289</c:v>
                </c:pt>
                <c:pt idx="272">
                  <c:v>290</c:v>
                </c:pt>
                <c:pt idx="273">
                  <c:v>291</c:v>
                </c:pt>
                <c:pt idx="274">
                  <c:v>292</c:v>
                </c:pt>
                <c:pt idx="275">
                  <c:v>293</c:v>
                </c:pt>
                <c:pt idx="276">
                  <c:v>294</c:v>
                </c:pt>
                <c:pt idx="277">
                  <c:v>296</c:v>
                </c:pt>
                <c:pt idx="278">
                  <c:v>298</c:v>
                </c:pt>
                <c:pt idx="279">
                  <c:v>299</c:v>
                </c:pt>
                <c:pt idx="280">
                  <c:v>300</c:v>
                </c:pt>
                <c:pt idx="281">
                  <c:v>301</c:v>
                </c:pt>
                <c:pt idx="282">
                  <c:v>302</c:v>
                </c:pt>
                <c:pt idx="283">
                  <c:v>303</c:v>
                </c:pt>
                <c:pt idx="284">
                  <c:v>305</c:v>
                </c:pt>
                <c:pt idx="285">
                  <c:v>306</c:v>
                </c:pt>
                <c:pt idx="286">
                  <c:v>307</c:v>
                </c:pt>
                <c:pt idx="287">
                  <c:v>308</c:v>
                </c:pt>
                <c:pt idx="288">
                  <c:v>309</c:v>
                </c:pt>
                <c:pt idx="289">
                  <c:v>310</c:v>
                </c:pt>
                <c:pt idx="290">
                  <c:v>311</c:v>
                </c:pt>
                <c:pt idx="291">
                  <c:v>312</c:v>
                </c:pt>
                <c:pt idx="292">
                  <c:v>313</c:v>
                </c:pt>
                <c:pt idx="293">
                  <c:v>314</c:v>
                </c:pt>
                <c:pt idx="294">
                  <c:v>315</c:v>
                </c:pt>
                <c:pt idx="295">
                  <c:v>316</c:v>
                </c:pt>
                <c:pt idx="296">
                  <c:v>317</c:v>
                </c:pt>
                <c:pt idx="297">
                  <c:v>318</c:v>
                </c:pt>
                <c:pt idx="298">
                  <c:v>319</c:v>
                </c:pt>
                <c:pt idx="299">
                  <c:v>320</c:v>
                </c:pt>
                <c:pt idx="300">
                  <c:v>321</c:v>
                </c:pt>
                <c:pt idx="301">
                  <c:v>322</c:v>
                </c:pt>
                <c:pt idx="302">
                  <c:v>323</c:v>
                </c:pt>
                <c:pt idx="303">
                  <c:v>324</c:v>
                </c:pt>
                <c:pt idx="304">
                  <c:v>325</c:v>
                </c:pt>
                <c:pt idx="305">
                  <c:v>326</c:v>
                </c:pt>
                <c:pt idx="306">
                  <c:v>327</c:v>
                </c:pt>
                <c:pt idx="307">
                  <c:v>328</c:v>
                </c:pt>
                <c:pt idx="308">
                  <c:v>329</c:v>
                </c:pt>
                <c:pt idx="309">
                  <c:v>330</c:v>
                </c:pt>
                <c:pt idx="310">
                  <c:v>331</c:v>
                </c:pt>
                <c:pt idx="311">
                  <c:v>332</c:v>
                </c:pt>
                <c:pt idx="312">
                  <c:v>333</c:v>
                </c:pt>
                <c:pt idx="313">
                  <c:v>334</c:v>
                </c:pt>
                <c:pt idx="314">
                  <c:v>336</c:v>
                </c:pt>
                <c:pt idx="315">
                  <c:v>337</c:v>
                </c:pt>
                <c:pt idx="316">
                  <c:v>338</c:v>
                </c:pt>
                <c:pt idx="317">
                  <c:v>339</c:v>
                </c:pt>
                <c:pt idx="318">
                  <c:v>340</c:v>
                </c:pt>
                <c:pt idx="319">
                  <c:v>341</c:v>
                </c:pt>
                <c:pt idx="320">
                  <c:v>342</c:v>
                </c:pt>
                <c:pt idx="321">
                  <c:v>343</c:v>
                </c:pt>
                <c:pt idx="322">
                  <c:v>344</c:v>
                </c:pt>
                <c:pt idx="323">
                  <c:v>345</c:v>
                </c:pt>
                <c:pt idx="324">
                  <c:v>346</c:v>
                </c:pt>
                <c:pt idx="325">
                  <c:v>347</c:v>
                </c:pt>
                <c:pt idx="326">
                  <c:v>348</c:v>
                </c:pt>
                <c:pt idx="327">
                  <c:v>349</c:v>
                </c:pt>
                <c:pt idx="328">
                  <c:v>350</c:v>
                </c:pt>
                <c:pt idx="329">
                  <c:v>351</c:v>
                </c:pt>
                <c:pt idx="330">
                  <c:v>352</c:v>
                </c:pt>
                <c:pt idx="331">
                  <c:v>353</c:v>
                </c:pt>
                <c:pt idx="332">
                  <c:v>354</c:v>
                </c:pt>
                <c:pt idx="333">
                  <c:v>355</c:v>
                </c:pt>
                <c:pt idx="334">
                  <c:v>356</c:v>
                </c:pt>
                <c:pt idx="335">
                  <c:v>357</c:v>
                </c:pt>
                <c:pt idx="336">
                  <c:v>358</c:v>
                </c:pt>
                <c:pt idx="337">
                  <c:v>359</c:v>
                </c:pt>
                <c:pt idx="338">
                  <c:v>360</c:v>
                </c:pt>
                <c:pt idx="339">
                  <c:v>361</c:v>
                </c:pt>
                <c:pt idx="340">
                  <c:v>362</c:v>
                </c:pt>
                <c:pt idx="341">
                  <c:v>363</c:v>
                </c:pt>
                <c:pt idx="342">
                  <c:v>364</c:v>
                </c:pt>
                <c:pt idx="343">
                  <c:v>366</c:v>
                </c:pt>
                <c:pt idx="344">
                  <c:v>367</c:v>
                </c:pt>
                <c:pt idx="345">
                  <c:v>368</c:v>
                </c:pt>
                <c:pt idx="346">
                  <c:v>370</c:v>
                </c:pt>
                <c:pt idx="347">
                  <c:v>371</c:v>
                </c:pt>
                <c:pt idx="348">
                  <c:v>372</c:v>
                </c:pt>
                <c:pt idx="349">
                  <c:v>373</c:v>
                </c:pt>
                <c:pt idx="350">
                  <c:v>374</c:v>
                </c:pt>
                <c:pt idx="351">
                  <c:v>375</c:v>
                </c:pt>
                <c:pt idx="352">
                  <c:v>376</c:v>
                </c:pt>
                <c:pt idx="353">
                  <c:v>377</c:v>
                </c:pt>
                <c:pt idx="354">
                  <c:v>378</c:v>
                </c:pt>
                <c:pt idx="355">
                  <c:v>379</c:v>
                </c:pt>
                <c:pt idx="356">
                  <c:v>380</c:v>
                </c:pt>
                <c:pt idx="357">
                  <c:v>381</c:v>
                </c:pt>
                <c:pt idx="358">
                  <c:v>382</c:v>
                </c:pt>
                <c:pt idx="359">
                  <c:v>383</c:v>
                </c:pt>
                <c:pt idx="360">
                  <c:v>384</c:v>
                </c:pt>
                <c:pt idx="361">
                  <c:v>385</c:v>
                </c:pt>
                <c:pt idx="362">
                  <c:v>386</c:v>
                </c:pt>
                <c:pt idx="363">
                  <c:v>387</c:v>
                </c:pt>
                <c:pt idx="364">
                  <c:v>388</c:v>
                </c:pt>
                <c:pt idx="365">
                  <c:v>389</c:v>
                </c:pt>
                <c:pt idx="366">
                  <c:v>390</c:v>
                </c:pt>
                <c:pt idx="367">
                  <c:v>391</c:v>
                </c:pt>
                <c:pt idx="368">
                  <c:v>392</c:v>
                </c:pt>
                <c:pt idx="369">
                  <c:v>393</c:v>
                </c:pt>
                <c:pt idx="370">
                  <c:v>395</c:v>
                </c:pt>
                <c:pt idx="371">
                  <c:v>396</c:v>
                </c:pt>
                <c:pt idx="372">
                  <c:v>397</c:v>
                </c:pt>
                <c:pt idx="373">
                  <c:v>398</c:v>
                </c:pt>
                <c:pt idx="374">
                  <c:v>399</c:v>
                </c:pt>
                <c:pt idx="375">
                  <c:v>400</c:v>
                </c:pt>
                <c:pt idx="376">
                  <c:v>401</c:v>
                </c:pt>
                <c:pt idx="377">
                  <c:v>402</c:v>
                </c:pt>
                <c:pt idx="378">
                  <c:v>403</c:v>
                </c:pt>
                <c:pt idx="379">
                  <c:v>404</c:v>
                </c:pt>
                <c:pt idx="380">
                  <c:v>405</c:v>
                </c:pt>
                <c:pt idx="381">
                  <c:v>406</c:v>
                </c:pt>
                <c:pt idx="382">
                  <c:v>407</c:v>
                </c:pt>
                <c:pt idx="383">
                  <c:v>408</c:v>
                </c:pt>
                <c:pt idx="384">
                  <c:v>409</c:v>
                </c:pt>
                <c:pt idx="385">
                  <c:v>410</c:v>
                </c:pt>
                <c:pt idx="386">
                  <c:v>411</c:v>
                </c:pt>
                <c:pt idx="387">
                  <c:v>412</c:v>
                </c:pt>
                <c:pt idx="388">
                  <c:v>413</c:v>
                </c:pt>
                <c:pt idx="389">
                  <c:v>414</c:v>
                </c:pt>
                <c:pt idx="390">
                  <c:v>415</c:v>
                </c:pt>
                <c:pt idx="391">
                  <c:v>416</c:v>
                </c:pt>
                <c:pt idx="392">
                  <c:v>417</c:v>
                </c:pt>
                <c:pt idx="393">
                  <c:v>418</c:v>
                </c:pt>
                <c:pt idx="394">
                  <c:v>419</c:v>
                </c:pt>
                <c:pt idx="395">
                  <c:v>420</c:v>
                </c:pt>
                <c:pt idx="396">
                  <c:v>421</c:v>
                </c:pt>
                <c:pt idx="397">
                  <c:v>422</c:v>
                </c:pt>
                <c:pt idx="398">
                  <c:v>423</c:v>
                </c:pt>
                <c:pt idx="399">
                  <c:v>424</c:v>
                </c:pt>
                <c:pt idx="400">
                  <c:v>425</c:v>
                </c:pt>
                <c:pt idx="401">
                  <c:v>426</c:v>
                </c:pt>
                <c:pt idx="402">
                  <c:v>427</c:v>
                </c:pt>
                <c:pt idx="403">
                  <c:v>429</c:v>
                </c:pt>
                <c:pt idx="404">
                  <c:v>430</c:v>
                </c:pt>
                <c:pt idx="405">
                  <c:v>431</c:v>
                </c:pt>
                <c:pt idx="406">
                  <c:v>432</c:v>
                </c:pt>
                <c:pt idx="407">
                  <c:v>433</c:v>
                </c:pt>
                <c:pt idx="408">
                  <c:v>434</c:v>
                </c:pt>
                <c:pt idx="409">
                  <c:v>435</c:v>
                </c:pt>
                <c:pt idx="410">
                  <c:v>436</c:v>
                </c:pt>
                <c:pt idx="411">
                  <c:v>438</c:v>
                </c:pt>
                <c:pt idx="412">
                  <c:v>439</c:v>
                </c:pt>
                <c:pt idx="413">
                  <c:v>440</c:v>
                </c:pt>
                <c:pt idx="414">
                  <c:v>441</c:v>
                </c:pt>
                <c:pt idx="415">
                  <c:v>442</c:v>
                </c:pt>
                <c:pt idx="416">
                  <c:v>444</c:v>
                </c:pt>
                <c:pt idx="417">
                  <c:v>446</c:v>
                </c:pt>
                <c:pt idx="418">
                  <c:v>447</c:v>
                </c:pt>
                <c:pt idx="419">
                  <c:v>448</c:v>
                </c:pt>
                <c:pt idx="420">
                  <c:v>449</c:v>
                </c:pt>
                <c:pt idx="421">
                  <c:v>450</c:v>
                </c:pt>
                <c:pt idx="422">
                  <c:v>451</c:v>
                </c:pt>
                <c:pt idx="423">
                  <c:v>452</c:v>
                </c:pt>
                <c:pt idx="424">
                  <c:v>453</c:v>
                </c:pt>
                <c:pt idx="425">
                  <c:v>454</c:v>
                </c:pt>
                <c:pt idx="426">
                  <c:v>455</c:v>
                </c:pt>
                <c:pt idx="427">
                  <c:v>456</c:v>
                </c:pt>
                <c:pt idx="428">
                  <c:v>457</c:v>
                </c:pt>
                <c:pt idx="429">
                  <c:v>458</c:v>
                </c:pt>
                <c:pt idx="430">
                  <c:v>459</c:v>
                </c:pt>
                <c:pt idx="431">
                  <c:v>460</c:v>
                </c:pt>
                <c:pt idx="432">
                  <c:v>461</c:v>
                </c:pt>
                <c:pt idx="433">
                  <c:v>462</c:v>
                </c:pt>
                <c:pt idx="434">
                  <c:v>463</c:v>
                </c:pt>
                <c:pt idx="435">
                  <c:v>464</c:v>
                </c:pt>
                <c:pt idx="436">
                  <c:v>465</c:v>
                </c:pt>
                <c:pt idx="437">
                  <c:v>466</c:v>
                </c:pt>
                <c:pt idx="438">
                  <c:v>467</c:v>
                </c:pt>
                <c:pt idx="439">
                  <c:v>469</c:v>
                </c:pt>
                <c:pt idx="440">
                  <c:v>470</c:v>
                </c:pt>
                <c:pt idx="441">
                  <c:v>471</c:v>
                </c:pt>
                <c:pt idx="442">
                  <c:v>472</c:v>
                </c:pt>
                <c:pt idx="443">
                  <c:v>473</c:v>
                </c:pt>
                <c:pt idx="444">
                  <c:v>474</c:v>
                </c:pt>
                <c:pt idx="445">
                  <c:v>475</c:v>
                </c:pt>
                <c:pt idx="446">
                  <c:v>476</c:v>
                </c:pt>
                <c:pt idx="447">
                  <c:v>477</c:v>
                </c:pt>
                <c:pt idx="448">
                  <c:v>478</c:v>
                </c:pt>
                <c:pt idx="449">
                  <c:v>479</c:v>
                </c:pt>
                <c:pt idx="450">
                  <c:v>480</c:v>
                </c:pt>
                <c:pt idx="451">
                  <c:v>481</c:v>
                </c:pt>
                <c:pt idx="452">
                  <c:v>482</c:v>
                </c:pt>
                <c:pt idx="453">
                  <c:v>483</c:v>
                </c:pt>
                <c:pt idx="454">
                  <c:v>486</c:v>
                </c:pt>
                <c:pt idx="455">
                  <c:v>487</c:v>
                </c:pt>
                <c:pt idx="456">
                  <c:v>488</c:v>
                </c:pt>
                <c:pt idx="457">
                  <c:v>489</c:v>
                </c:pt>
                <c:pt idx="458">
                  <c:v>490</c:v>
                </c:pt>
                <c:pt idx="459">
                  <c:v>491</c:v>
                </c:pt>
                <c:pt idx="460">
                  <c:v>492</c:v>
                </c:pt>
                <c:pt idx="461">
                  <c:v>493</c:v>
                </c:pt>
                <c:pt idx="462">
                  <c:v>494</c:v>
                </c:pt>
                <c:pt idx="463">
                  <c:v>496</c:v>
                </c:pt>
                <c:pt idx="464">
                  <c:v>497</c:v>
                </c:pt>
                <c:pt idx="465">
                  <c:v>498</c:v>
                </c:pt>
                <c:pt idx="466">
                  <c:v>499</c:v>
                </c:pt>
                <c:pt idx="467">
                  <c:v>500</c:v>
                </c:pt>
                <c:pt idx="468">
                  <c:v>501</c:v>
                </c:pt>
                <c:pt idx="469">
                  <c:v>502</c:v>
                </c:pt>
                <c:pt idx="470">
                  <c:v>503</c:v>
                </c:pt>
                <c:pt idx="471">
                  <c:v>504</c:v>
                </c:pt>
                <c:pt idx="472">
                  <c:v>505</c:v>
                </c:pt>
                <c:pt idx="473">
                  <c:v>506</c:v>
                </c:pt>
                <c:pt idx="474">
                  <c:v>507</c:v>
                </c:pt>
                <c:pt idx="475">
                  <c:v>508</c:v>
                </c:pt>
                <c:pt idx="476">
                  <c:v>509</c:v>
                </c:pt>
                <c:pt idx="477">
                  <c:v>510</c:v>
                </c:pt>
                <c:pt idx="478">
                  <c:v>511</c:v>
                </c:pt>
                <c:pt idx="479">
                  <c:v>512</c:v>
                </c:pt>
                <c:pt idx="480">
                  <c:v>513</c:v>
                </c:pt>
                <c:pt idx="481">
                  <c:v>514</c:v>
                </c:pt>
                <c:pt idx="482">
                  <c:v>515</c:v>
                </c:pt>
                <c:pt idx="483">
                  <c:v>516</c:v>
                </c:pt>
                <c:pt idx="484">
                  <c:v>517</c:v>
                </c:pt>
                <c:pt idx="485">
                  <c:v>518</c:v>
                </c:pt>
                <c:pt idx="486">
                  <c:v>519</c:v>
                </c:pt>
                <c:pt idx="487">
                  <c:v>520</c:v>
                </c:pt>
                <c:pt idx="488">
                  <c:v>521</c:v>
                </c:pt>
                <c:pt idx="489">
                  <c:v>522</c:v>
                </c:pt>
                <c:pt idx="490">
                  <c:v>523</c:v>
                </c:pt>
                <c:pt idx="491">
                  <c:v>524</c:v>
                </c:pt>
                <c:pt idx="492">
                  <c:v>525</c:v>
                </c:pt>
                <c:pt idx="493">
                  <c:v>526</c:v>
                </c:pt>
                <c:pt idx="494">
                  <c:v>527</c:v>
                </c:pt>
                <c:pt idx="495">
                  <c:v>528</c:v>
                </c:pt>
                <c:pt idx="496">
                  <c:v>529</c:v>
                </c:pt>
                <c:pt idx="497">
                  <c:v>530</c:v>
                </c:pt>
                <c:pt idx="498">
                  <c:v>531</c:v>
                </c:pt>
                <c:pt idx="499">
                  <c:v>532</c:v>
                </c:pt>
                <c:pt idx="500">
                  <c:v>533</c:v>
                </c:pt>
                <c:pt idx="501">
                  <c:v>534</c:v>
                </c:pt>
                <c:pt idx="502">
                  <c:v>535</c:v>
                </c:pt>
                <c:pt idx="503">
                  <c:v>536</c:v>
                </c:pt>
                <c:pt idx="504">
                  <c:v>537</c:v>
                </c:pt>
                <c:pt idx="505">
                  <c:v>538</c:v>
                </c:pt>
                <c:pt idx="506">
                  <c:v>539</c:v>
                </c:pt>
                <c:pt idx="507">
                  <c:v>540</c:v>
                </c:pt>
                <c:pt idx="508">
                  <c:v>541</c:v>
                </c:pt>
                <c:pt idx="509">
                  <c:v>542</c:v>
                </c:pt>
                <c:pt idx="510">
                  <c:v>543</c:v>
                </c:pt>
                <c:pt idx="511">
                  <c:v>545</c:v>
                </c:pt>
                <c:pt idx="512">
                  <c:v>546</c:v>
                </c:pt>
                <c:pt idx="513">
                  <c:v>547</c:v>
                </c:pt>
                <c:pt idx="514">
                  <c:v>548</c:v>
                </c:pt>
                <c:pt idx="515">
                  <c:v>549</c:v>
                </c:pt>
                <c:pt idx="516">
                  <c:v>551</c:v>
                </c:pt>
                <c:pt idx="517">
                  <c:v>552</c:v>
                </c:pt>
                <c:pt idx="518">
                  <c:v>553</c:v>
                </c:pt>
                <c:pt idx="519">
                  <c:v>554</c:v>
                </c:pt>
                <c:pt idx="520">
                  <c:v>555</c:v>
                </c:pt>
                <c:pt idx="521">
                  <c:v>556</c:v>
                </c:pt>
                <c:pt idx="522">
                  <c:v>557</c:v>
                </c:pt>
                <c:pt idx="523">
                  <c:v>558</c:v>
                </c:pt>
                <c:pt idx="524">
                  <c:v>559</c:v>
                </c:pt>
                <c:pt idx="525">
                  <c:v>560</c:v>
                </c:pt>
                <c:pt idx="526">
                  <c:v>561</c:v>
                </c:pt>
                <c:pt idx="527">
                  <c:v>562</c:v>
                </c:pt>
                <c:pt idx="528">
                  <c:v>563</c:v>
                </c:pt>
                <c:pt idx="529">
                  <c:v>564</c:v>
                </c:pt>
                <c:pt idx="530">
                  <c:v>565</c:v>
                </c:pt>
                <c:pt idx="531">
                  <c:v>566</c:v>
                </c:pt>
                <c:pt idx="532">
                  <c:v>567</c:v>
                </c:pt>
                <c:pt idx="533">
                  <c:v>568</c:v>
                </c:pt>
                <c:pt idx="534">
                  <c:v>570</c:v>
                </c:pt>
                <c:pt idx="535">
                  <c:v>571</c:v>
                </c:pt>
                <c:pt idx="536">
                  <c:v>572</c:v>
                </c:pt>
                <c:pt idx="537">
                  <c:v>573</c:v>
                </c:pt>
                <c:pt idx="538">
                  <c:v>574</c:v>
                </c:pt>
                <c:pt idx="539">
                  <c:v>575</c:v>
                </c:pt>
                <c:pt idx="540">
                  <c:v>576</c:v>
                </c:pt>
                <c:pt idx="541">
                  <c:v>577</c:v>
                </c:pt>
                <c:pt idx="542">
                  <c:v>578</c:v>
                </c:pt>
                <c:pt idx="543">
                  <c:v>580</c:v>
                </c:pt>
                <c:pt idx="544">
                  <c:v>581</c:v>
                </c:pt>
                <c:pt idx="545">
                  <c:v>582</c:v>
                </c:pt>
                <c:pt idx="546">
                  <c:v>583</c:v>
                </c:pt>
                <c:pt idx="547">
                  <c:v>584</c:v>
                </c:pt>
                <c:pt idx="548">
                  <c:v>585</c:v>
                </c:pt>
                <c:pt idx="549">
                  <c:v>586</c:v>
                </c:pt>
                <c:pt idx="550">
                  <c:v>587</c:v>
                </c:pt>
                <c:pt idx="551">
                  <c:v>588</c:v>
                </c:pt>
                <c:pt idx="552">
                  <c:v>589</c:v>
                </c:pt>
                <c:pt idx="553">
                  <c:v>590</c:v>
                </c:pt>
                <c:pt idx="554">
                  <c:v>591</c:v>
                </c:pt>
                <c:pt idx="555">
                  <c:v>592</c:v>
                </c:pt>
                <c:pt idx="556">
                  <c:v>593</c:v>
                </c:pt>
                <c:pt idx="557">
                  <c:v>594</c:v>
                </c:pt>
                <c:pt idx="558">
                  <c:v>595</c:v>
                </c:pt>
                <c:pt idx="559">
                  <c:v>596</c:v>
                </c:pt>
                <c:pt idx="560">
                  <c:v>597</c:v>
                </c:pt>
                <c:pt idx="561">
                  <c:v>598</c:v>
                </c:pt>
                <c:pt idx="562">
                  <c:v>599</c:v>
                </c:pt>
                <c:pt idx="563">
                  <c:v>601</c:v>
                </c:pt>
                <c:pt idx="564">
                  <c:v>602</c:v>
                </c:pt>
                <c:pt idx="565">
                  <c:v>603</c:v>
                </c:pt>
                <c:pt idx="566">
                  <c:v>604</c:v>
                </c:pt>
                <c:pt idx="567">
                  <c:v>605</c:v>
                </c:pt>
                <c:pt idx="568">
                  <c:v>606</c:v>
                </c:pt>
                <c:pt idx="569">
                  <c:v>607</c:v>
                </c:pt>
                <c:pt idx="570">
                  <c:v>608</c:v>
                </c:pt>
                <c:pt idx="571">
                  <c:v>609</c:v>
                </c:pt>
                <c:pt idx="572">
                  <c:v>610</c:v>
                </c:pt>
                <c:pt idx="573">
                  <c:v>611</c:v>
                </c:pt>
                <c:pt idx="574">
                  <c:v>612</c:v>
                </c:pt>
                <c:pt idx="575">
                  <c:v>613</c:v>
                </c:pt>
                <c:pt idx="576">
                  <c:v>614</c:v>
                </c:pt>
                <c:pt idx="577">
                  <c:v>615</c:v>
                </c:pt>
                <c:pt idx="578">
                  <c:v>616</c:v>
                </c:pt>
                <c:pt idx="579">
                  <c:v>617</c:v>
                </c:pt>
                <c:pt idx="580">
                  <c:v>619</c:v>
                </c:pt>
                <c:pt idx="581">
                  <c:v>620</c:v>
                </c:pt>
                <c:pt idx="582">
                  <c:v>621</c:v>
                </c:pt>
                <c:pt idx="583">
                  <c:v>622</c:v>
                </c:pt>
                <c:pt idx="584">
                  <c:v>623</c:v>
                </c:pt>
                <c:pt idx="585">
                  <c:v>624</c:v>
                </c:pt>
                <c:pt idx="586">
                  <c:v>625</c:v>
                </c:pt>
                <c:pt idx="587">
                  <c:v>626</c:v>
                </c:pt>
                <c:pt idx="588">
                  <c:v>627</c:v>
                </c:pt>
                <c:pt idx="589">
                  <c:v>628</c:v>
                </c:pt>
                <c:pt idx="590">
                  <c:v>629</c:v>
                </c:pt>
                <c:pt idx="591">
                  <c:v>630</c:v>
                </c:pt>
                <c:pt idx="592">
                  <c:v>632</c:v>
                </c:pt>
                <c:pt idx="593">
                  <c:v>633</c:v>
                </c:pt>
                <c:pt idx="594">
                  <c:v>634</c:v>
                </c:pt>
                <c:pt idx="595">
                  <c:v>635</c:v>
                </c:pt>
                <c:pt idx="596">
                  <c:v>636</c:v>
                </c:pt>
                <c:pt idx="597">
                  <c:v>637</c:v>
                </c:pt>
                <c:pt idx="598">
                  <c:v>638</c:v>
                </c:pt>
                <c:pt idx="599">
                  <c:v>639</c:v>
                </c:pt>
                <c:pt idx="600">
                  <c:v>640</c:v>
                </c:pt>
                <c:pt idx="601">
                  <c:v>641</c:v>
                </c:pt>
                <c:pt idx="602">
                  <c:v>643</c:v>
                </c:pt>
                <c:pt idx="603">
                  <c:v>646</c:v>
                </c:pt>
                <c:pt idx="604">
                  <c:v>647</c:v>
                </c:pt>
                <c:pt idx="605">
                  <c:v>648</c:v>
                </c:pt>
                <c:pt idx="606">
                  <c:v>649</c:v>
                </c:pt>
                <c:pt idx="607">
                  <c:v>650</c:v>
                </c:pt>
                <c:pt idx="608">
                  <c:v>651</c:v>
                </c:pt>
                <c:pt idx="609">
                  <c:v>653</c:v>
                </c:pt>
                <c:pt idx="610">
                  <c:v>654</c:v>
                </c:pt>
                <c:pt idx="611">
                  <c:v>655</c:v>
                </c:pt>
                <c:pt idx="612">
                  <c:v>656</c:v>
                </c:pt>
                <c:pt idx="613">
                  <c:v>658</c:v>
                </c:pt>
                <c:pt idx="614">
                  <c:v>660</c:v>
                </c:pt>
                <c:pt idx="615">
                  <c:v>661</c:v>
                </c:pt>
                <c:pt idx="616">
                  <c:v>662</c:v>
                </c:pt>
                <c:pt idx="617">
                  <c:v>663</c:v>
                </c:pt>
                <c:pt idx="618">
                  <c:v>664</c:v>
                </c:pt>
                <c:pt idx="619">
                  <c:v>665</c:v>
                </c:pt>
                <c:pt idx="620">
                  <c:v>666</c:v>
                </c:pt>
                <c:pt idx="621">
                  <c:v>667</c:v>
                </c:pt>
                <c:pt idx="622">
                  <c:v>668</c:v>
                </c:pt>
                <c:pt idx="623">
                  <c:v>669</c:v>
                </c:pt>
                <c:pt idx="624">
                  <c:v>670</c:v>
                </c:pt>
                <c:pt idx="625">
                  <c:v>671</c:v>
                </c:pt>
                <c:pt idx="626">
                  <c:v>672</c:v>
                </c:pt>
                <c:pt idx="627">
                  <c:v>673</c:v>
                </c:pt>
                <c:pt idx="628">
                  <c:v>675</c:v>
                </c:pt>
                <c:pt idx="629">
                  <c:v>676</c:v>
                </c:pt>
                <c:pt idx="630">
                  <c:v>677</c:v>
                </c:pt>
                <c:pt idx="631">
                  <c:v>678</c:v>
                </c:pt>
                <c:pt idx="632">
                  <c:v>679</c:v>
                </c:pt>
                <c:pt idx="633">
                  <c:v>680</c:v>
                </c:pt>
                <c:pt idx="634">
                  <c:v>681</c:v>
                </c:pt>
                <c:pt idx="635">
                  <c:v>682</c:v>
                </c:pt>
                <c:pt idx="636">
                  <c:v>683</c:v>
                </c:pt>
                <c:pt idx="637">
                  <c:v>684</c:v>
                </c:pt>
                <c:pt idx="638">
                  <c:v>685</c:v>
                </c:pt>
                <c:pt idx="639">
                  <c:v>686</c:v>
                </c:pt>
                <c:pt idx="640">
                  <c:v>688</c:v>
                </c:pt>
                <c:pt idx="641">
                  <c:v>689</c:v>
                </c:pt>
                <c:pt idx="642">
                  <c:v>691</c:v>
                </c:pt>
                <c:pt idx="643">
                  <c:v>692</c:v>
                </c:pt>
                <c:pt idx="644">
                  <c:v>693</c:v>
                </c:pt>
                <c:pt idx="645">
                  <c:v>694</c:v>
                </c:pt>
                <c:pt idx="646">
                  <c:v>695</c:v>
                </c:pt>
                <c:pt idx="647">
                  <c:v>696</c:v>
                </c:pt>
                <c:pt idx="648">
                  <c:v>697</c:v>
                </c:pt>
                <c:pt idx="649">
                  <c:v>698</c:v>
                </c:pt>
                <c:pt idx="650">
                  <c:v>699</c:v>
                </c:pt>
                <c:pt idx="651">
                  <c:v>700</c:v>
                </c:pt>
                <c:pt idx="652">
                  <c:v>701</c:v>
                </c:pt>
                <c:pt idx="653">
                  <c:v>702</c:v>
                </c:pt>
                <c:pt idx="654">
                  <c:v>703</c:v>
                </c:pt>
                <c:pt idx="655">
                  <c:v>704</c:v>
                </c:pt>
                <c:pt idx="656">
                  <c:v>705</c:v>
                </c:pt>
                <c:pt idx="657">
                  <c:v>706</c:v>
                </c:pt>
                <c:pt idx="658">
                  <c:v>707</c:v>
                </c:pt>
                <c:pt idx="659">
                  <c:v>708</c:v>
                </c:pt>
                <c:pt idx="660">
                  <c:v>709</c:v>
                </c:pt>
                <c:pt idx="661">
                  <c:v>710</c:v>
                </c:pt>
                <c:pt idx="662">
                  <c:v>711</c:v>
                </c:pt>
                <c:pt idx="663">
                  <c:v>712</c:v>
                </c:pt>
                <c:pt idx="664">
                  <c:v>713</c:v>
                </c:pt>
                <c:pt idx="665">
                  <c:v>714</c:v>
                </c:pt>
                <c:pt idx="666">
                  <c:v>715</c:v>
                </c:pt>
                <c:pt idx="667">
                  <c:v>716</c:v>
                </c:pt>
                <c:pt idx="668">
                  <c:v>717</c:v>
                </c:pt>
                <c:pt idx="669">
                  <c:v>718</c:v>
                </c:pt>
                <c:pt idx="670">
                  <c:v>719</c:v>
                </c:pt>
                <c:pt idx="671">
                  <c:v>720</c:v>
                </c:pt>
                <c:pt idx="672">
                  <c:v>721</c:v>
                </c:pt>
                <c:pt idx="673">
                  <c:v>722</c:v>
                </c:pt>
                <c:pt idx="674">
                  <c:v>723</c:v>
                </c:pt>
                <c:pt idx="675">
                  <c:v>724</c:v>
                </c:pt>
                <c:pt idx="676">
                  <c:v>725</c:v>
                </c:pt>
                <c:pt idx="677">
                  <c:v>726</c:v>
                </c:pt>
                <c:pt idx="678">
                  <c:v>727</c:v>
                </c:pt>
                <c:pt idx="679">
                  <c:v>728</c:v>
                </c:pt>
                <c:pt idx="680">
                  <c:v>729</c:v>
                </c:pt>
                <c:pt idx="681">
                  <c:v>730</c:v>
                </c:pt>
                <c:pt idx="682">
                  <c:v>731</c:v>
                </c:pt>
                <c:pt idx="683">
                  <c:v>732</c:v>
                </c:pt>
                <c:pt idx="684">
                  <c:v>733</c:v>
                </c:pt>
                <c:pt idx="685">
                  <c:v>734</c:v>
                </c:pt>
                <c:pt idx="686">
                  <c:v>735</c:v>
                </c:pt>
                <c:pt idx="687">
                  <c:v>736</c:v>
                </c:pt>
                <c:pt idx="688">
                  <c:v>737</c:v>
                </c:pt>
                <c:pt idx="689">
                  <c:v>738</c:v>
                </c:pt>
                <c:pt idx="690">
                  <c:v>739</c:v>
                </c:pt>
                <c:pt idx="691">
                  <c:v>741</c:v>
                </c:pt>
                <c:pt idx="692">
                  <c:v>742</c:v>
                </c:pt>
                <c:pt idx="693">
                  <c:v>743</c:v>
                </c:pt>
                <c:pt idx="694">
                  <c:v>744</c:v>
                </c:pt>
                <c:pt idx="695">
                  <c:v>745</c:v>
                </c:pt>
                <c:pt idx="696">
                  <c:v>746</c:v>
                </c:pt>
                <c:pt idx="697">
                  <c:v>747</c:v>
                </c:pt>
                <c:pt idx="698">
                  <c:v>748</c:v>
                </c:pt>
                <c:pt idx="699">
                  <c:v>749</c:v>
                </c:pt>
                <c:pt idx="700">
                  <c:v>750</c:v>
                </c:pt>
                <c:pt idx="701">
                  <c:v>751</c:v>
                </c:pt>
                <c:pt idx="702">
                  <c:v>752</c:v>
                </c:pt>
                <c:pt idx="703">
                  <c:v>753</c:v>
                </c:pt>
                <c:pt idx="704">
                  <c:v>754</c:v>
                </c:pt>
                <c:pt idx="705">
                  <c:v>755</c:v>
                </c:pt>
                <c:pt idx="706">
                  <c:v>756</c:v>
                </c:pt>
                <c:pt idx="707">
                  <c:v>757</c:v>
                </c:pt>
                <c:pt idx="708">
                  <c:v>758</c:v>
                </c:pt>
                <c:pt idx="709">
                  <c:v>759</c:v>
                </c:pt>
                <c:pt idx="710">
                  <c:v>760</c:v>
                </c:pt>
                <c:pt idx="711">
                  <c:v>761</c:v>
                </c:pt>
                <c:pt idx="712">
                  <c:v>762</c:v>
                </c:pt>
                <c:pt idx="713">
                  <c:v>763</c:v>
                </c:pt>
                <c:pt idx="714">
                  <c:v>764</c:v>
                </c:pt>
                <c:pt idx="715">
                  <c:v>765</c:v>
                </c:pt>
                <c:pt idx="716">
                  <c:v>766</c:v>
                </c:pt>
                <c:pt idx="717">
                  <c:v>767</c:v>
                </c:pt>
                <c:pt idx="718">
                  <c:v>768</c:v>
                </c:pt>
                <c:pt idx="719">
                  <c:v>769</c:v>
                </c:pt>
                <c:pt idx="720">
                  <c:v>770</c:v>
                </c:pt>
                <c:pt idx="721">
                  <c:v>771</c:v>
                </c:pt>
                <c:pt idx="722">
                  <c:v>772</c:v>
                </c:pt>
                <c:pt idx="723">
                  <c:v>773</c:v>
                </c:pt>
                <c:pt idx="724">
                  <c:v>774</c:v>
                </c:pt>
                <c:pt idx="725">
                  <c:v>775</c:v>
                </c:pt>
                <c:pt idx="726">
                  <c:v>776</c:v>
                </c:pt>
                <c:pt idx="727">
                  <c:v>777</c:v>
                </c:pt>
                <c:pt idx="728">
                  <c:v>778</c:v>
                </c:pt>
                <c:pt idx="729">
                  <c:v>779</c:v>
                </c:pt>
                <c:pt idx="730">
                  <c:v>780</c:v>
                </c:pt>
                <c:pt idx="731">
                  <c:v>781</c:v>
                </c:pt>
                <c:pt idx="732">
                  <c:v>782</c:v>
                </c:pt>
                <c:pt idx="733">
                  <c:v>783</c:v>
                </c:pt>
                <c:pt idx="734">
                  <c:v>784</c:v>
                </c:pt>
                <c:pt idx="735">
                  <c:v>785</c:v>
                </c:pt>
                <c:pt idx="736">
                  <c:v>786</c:v>
                </c:pt>
                <c:pt idx="737">
                  <c:v>787</c:v>
                </c:pt>
                <c:pt idx="738">
                  <c:v>788</c:v>
                </c:pt>
                <c:pt idx="739">
                  <c:v>789</c:v>
                </c:pt>
                <c:pt idx="740">
                  <c:v>790</c:v>
                </c:pt>
                <c:pt idx="741">
                  <c:v>791</c:v>
                </c:pt>
                <c:pt idx="742">
                  <c:v>792</c:v>
                </c:pt>
                <c:pt idx="743">
                  <c:v>793</c:v>
                </c:pt>
                <c:pt idx="744">
                  <c:v>794</c:v>
                </c:pt>
                <c:pt idx="745">
                  <c:v>795</c:v>
                </c:pt>
                <c:pt idx="746">
                  <c:v>796</c:v>
                </c:pt>
                <c:pt idx="747">
                  <c:v>798</c:v>
                </c:pt>
                <c:pt idx="748">
                  <c:v>799</c:v>
                </c:pt>
                <c:pt idx="749">
                  <c:v>800</c:v>
                </c:pt>
                <c:pt idx="750">
                  <c:v>801</c:v>
                </c:pt>
                <c:pt idx="751">
                  <c:v>802</c:v>
                </c:pt>
                <c:pt idx="752">
                  <c:v>803</c:v>
                </c:pt>
                <c:pt idx="753">
                  <c:v>804</c:v>
                </c:pt>
                <c:pt idx="754">
                  <c:v>805</c:v>
                </c:pt>
                <c:pt idx="755">
                  <c:v>806</c:v>
                </c:pt>
                <c:pt idx="756">
                  <c:v>807</c:v>
                </c:pt>
                <c:pt idx="757">
                  <c:v>808</c:v>
                </c:pt>
                <c:pt idx="758">
                  <c:v>809</c:v>
                </c:pt>
                <c:pt idx="759">
                  <c:v>810</c:v>
                </c:pt>
                <c:pt idx="760">
                  <c:v>811</c:v>
                </c:pt>
                <c:pt idx="761">
                  <c:v>812</c:v>
                </c:pt>
                <c:pt idx="762">
                  <c:v>813</c:v>
                </c:pt>
                <c:pt idx="763">
                  <c:v>814</c:v>
                </c:pt>
                <c:pt idx="764">
                  <c:v>815</c:v>
                </c:pt>
                <c:pt idx="765">
                  <c:v>816</c:v>
                </c:pt>
                <c:pt idx="766">
                  <c:v>817</c:v>
                </c:pt>
                <c:pt idx="767">
                  <c:v>818</c:v>
                </c:pt>
                <c:pt idx="768">
                  <c:v>819</c:v>
                </c:pt>
                <c:pt idx="769">
                  <c:v>820</c:v>
                </c:pt>
                <c:pt idx="770">
                  <c:v>821</c:v>
                </c:pt>
                <c:pt idx="771">
                  <c:v>822</c:v>
                </c:pt>
                <c:pt idx="772">
                  <c:v>823</c:v>
                </c:pt>
                <c:pt idx="773">
                  <c:v>824</c:v>
                </c:pt>
                <c:pt idx="774">
                  <c:v>825</c:v>
                </c:pt>
                <c:pt idx="775">
                  <c:v>826</c:v>
                </c:pt>
                <c:pt idx="776">
                  <c:v>827</c:v>
                </c:pt>
                <c:pt idx="777">
                  <c:v>828</c:v>
                </c:pt>
                <c:pt idx="778">
                  <c:v>829</c:v>
                </c:pt>
                <c:pt idx="779">
                  <c:v>831</c:v>
                </c:pt>
                <c:pt idx="780">
                  <c:v>832</c:v>
                </c:pt>
                <c:pt idx="781">
                  <c:v>833</c:v>
                </c:pt>
                <c:pt idx="782">
                  <c:v>834</c:v>
                </c:pt>
                <c:pt idx="783">
                  <c:v>835</c:v>
                </c:pt>
                <c:pt idx="784">
                  <c:v>836</c:v>
                </c:pt>
                <c:pt idx="785">
                  <c:v>837</c:v>
                </c:pt>
                <c:pt idx="786">
                  <c:v>838</c:v>
                </c:pt>
                <c:pt idx="787">
                  <c:v>839</c:v>
                </c:pt>
                <c:pt idx="788">
                  <c:v>840</c:v>
                </c:pt>
                <c:pt idx="789">
                  <c:v>841</c:v>
                </c:pt>
                <c:pt idx="790">
                  <c:v>842</c:v>
                </c:pt>
                <c:pt idx="791">
                  <c:v>843</c:v>
                </c:pt>
                <c:pt idx="792">
                  <c:v>844</c:v>
                </c:pt>
                <c:pt idx="793">
                  <c:v>845</c:v>
                </c:pt>
                <c:pt idx="794">
                  <c:v>846</c:v>
                </c:pt>
                <c:pt idx="795">
                  <c:v>847</c:v>
                </c:pt>
                <c:pt idx="796">
                  <c:v>849</c:v>
                </c:pt>
                <c:pt idx="797">
                  <c:v>850</c:v>
                </c:pt>
                <c:pt idx="798">
                  <c:v>851</c:v>
                </c:pt>
                <c:pt idx="799">
                  <c:v>853</c:v>
                </c:pt>
                <c:pt idx="800">
                  <c:v>854</c:v>
                </c:pt>
                <c:pt idx="801">
                  <c:v>856</c:v>
                </c:pt>
                <c:pt idx="802">
                  <c:v>857</c:v>
                </c:pt>
                <c:pt idx="803">
                  <c:v>858</c:v>
                </c:pt>
                <c:pt idx="804">
                  <c:v>859</c:v>
                </c:pt>
                <c:pt idx="805">
                  <c:v>860</c:v>
                </c:pt>
                <c:pt idx="806">
                  <c:v>861</c:v>
                </c:pt>
                <c:pt idx="807">
                  <c:v>862</c:v>
                </c:pt>
                <c:pt idx="808">
                  <c:v>863</c:v>
                </c:pt>
                <c:pt idx="809">
                  <c:v>864</c:v>
                </c:pt>
                <c:pt idx="810">
                  <c:v>865</c:v>
                </c:pt>
                <c:pt idx="811">
                  <c:v>866</c:v>
                </c:pt>
                <c:pt idx="812">
                  <c:v>867</c:v>
                </c:pt>
                <c:pt idx="813">
                  <c:v>868</c:v>
                </c:pt>
                <c:pt idx="814">
                  <c:v>869</c:v>
                </c:pt>
                <c:pt idx="815">
                  <c:v>870</c:v>
                </c:pt>
                <c:pt idx="816">
                  <c:v>871</c:v>
                </c:pt>
                <c:pt idx="817">
                  <c:v>872</c:v>
                </c:pt>
                <c:pt idx="818">
                  <c:v>873</c:v>
                </c:pt>
                <c:pt idx="819">
                  <c:v>875</c:v>
                </c:pt>
                <c:pt idx="820">
                  <c:v>876</c:v>
                </c:pt>
                <c:pt idx="821">
                  <c:v>877</c:v>
                </c:pt>
                <c:pt idx="822">
                  <c:v>878</c:v>
                </c:pt>
                <c:pt idx="823">
                  <c:v>879</c:v>
                </c:pt>
                <c:pt idx="824">
                  <c:v>881</c:v>
                </c:pt>
                <c:pt idx="825">
                  <c:v>882</c:v>
                </c:pt>
                <c:pt idx="826">
                  <c:v>883</c:v>
                </c:pt>
                <c:pt idx="827">
                  <c:v>884</c:v>
                </c:pt>
                <c:pt idx="828">
                  <c:v>885</c:v>
                </c:pt>
                <c:pt idx="829">
                  <c:v>886</c:v>
                </c:pt>
                <c:pt idx="830">
                  <c:v>887</c:v>
                </c:pt>
                <c:pt idx="831">
                  <c:v>888</c:v>
                </c:pt>
                <c:pt idx="832">
                  <c:v>889</c:v>
                </c:pt>
                <c:pt idx="833">
                  <c:v>890</c:v>
                </c:pt>
                <c:pt idx="834">
                  <c:v>891</c:v>
                </c:pt>
                <c:pt idx="835">
                  <c:v>892</c:v>
                </c:pt>
                <c:pt idx="836">
                  <c:v>893</c:v>
                </c:pt>
                <c:pt idx="837">
                  <c:v>894</c:v>
                </c:pt>
                <c:pt idx="838">
                  <c:v>895</c:v>
                </c:pt>
                <c:pt idx="839">
                  <c:v>896</c:v>
                </c:pt>
                <c:pt idx="840">
                  <c:v>897</c:v>
                </c:pt>
                <c:pt idx="841">
                  <c:v>898</c:v>
                </c:pt>
                <c:pt idx="842">
                  <c:v>899</c:v>
                </c:pt>
                <c:pt idx="843">
                  <c:v>900</c:v>
                </c:pt>
                <c:pt idx="844">
                  <c:v>901</c:v>
                </c:pt>
                <c:pt idx="845">
                  <c:v>902</c:v>
                </c:pt>
                <c:pt idx="846">
                  <c:v>904</c:v>
                </c:pt>
                <c:pt idx="847">
                  <c:v>905</c:v>
                </c:pt>
                <c:pt idx="848">
                  <c:v>907</c:v>
                </c:pt>
                <c:pt idx="849">
                  <c:v>908</c:v>
                </c:pt>
                <c:pt idx="850">
                  <c:v>909</c:v>
                </c:pt>
                <c:pt idx="851">
                  <c:v>910</c:v>
                </c:pt>
                <c:pt idx="852">
                  <c:v>911</c:v>
                </c:pt>
                <c:pt idx="853">
                  <c:v>913</c:v>
                </c:pt>
                <c:pt idx="854">
                  <c:v>914</c:v>
                </c:pt>
                <c:pt idx="855">
                  <c:v>915</c:v>
                </c:pt>
                <c:pt idx="856">
                  <c:v>916</c:v>
                </c:pt>
                <c:pt idx="857">
                  <c:v>917</c:v>
                </c:pt>
                <c:pt idx="858">
                  <c:v>918</c:v>
                </c:pt>
                <c:pt idx="859">
                  <c:v>919</c:v>
                </c:pt>
                <c:pt idx="860">
                  <c:v>920</c:v>
                </c:pt>
                <c:pt idx="861">
                  <c:v>921</c:v>
                </c:pt>
                <c:pt idx="862">
                  <c:v>922</c:v>
                </c:pt>
                <c:pt idx="863">
                  <c:v>923</c:v>
                </c:pt>
                <c:pt idx="864">
                  <c:v>925</c:v>
                </c:pt>
                <c:pt idx="865">
                  <c:v>926</c:v>
                </c:pt>
                <c:pt idx="866">
                  <c:v>927</c:v>
                </c:pt>
                <c:pt idx="867">
                  <c:v>928</c:v>
                </c:pt>
                <c:pt idx="868">
                  <c:v>929</c:v>
                </c:pt>
                <c:pt idx="869">
                  <c:v>930</c:v>
                </c:pt>
                <c:pt idx="870">
                  <c:v>931</c:v>
                </c:pt>
                <c:pt idx="871">
                  <c:v>932</c:v>
                </c:pt>
                <c:pt idx="872">
                  <c:v>933</c:v>
                </c:pt>
                <c:pt idx="873">
                  <c:v>934</c:v>
                </c:pt>
                <c:pt idx="874">
                  <c:v>935</c:v>
                </c:pt>
                <c:pt idx="875">
                  <c:v>936</c:v>
                </c:pt>
                <c:pt idx="876">
                  <c:v>937</c:v>
                </c:pt>
                <c:pt idx="877">
                  <c:v>939</c:v>
                </c:pt>
                <c:pt idx="878">
                  <c:v>940</c:v>
                </c:pt>
                <c:pt idx="879">
                  <c:v>941</c:v>
                </c:pt>
                <c:pt idx="880">
                  <c:v>942</c:v>
                </c:pt>
                <c:pt idx="881">
                  <c:v>943</c:v>
                </c:pt>
                <c:pt idx="882">
                  <c:v>944</c:v>
                </c:pt>
                <c:pt idx="883">
                  <c:v>945</c:v>
                </c:pt>
                <c:pt idx="884">
                  <c:v>946</c:v>
                </c:pt>
                <c:pt idx="885">
                  <c:v>947</c:v>
                </c:pt>
                <c:pt idx="886">
                  <c:v>948</c:v>
                </c:pt>
                <c:pt idx="887">
                  <c:v>949</c:v>
                </c:pt>
                <c:pt idx="888">
                  <c:v>950</c:v>
                </c:pt>
                <c:pt idx="889">
                  <c:v>951</c:v>
                </c:pt>
                <c:pt idx="890">
                  <c:v>953</c:v>
                </c:pt>
                <c:pt idx="891">
                  <c:v>955</c:v>
                </c:pt>
                <c:pt idx="892">
                  <c:v>956</c:v>
                </c:pt>
                <c:pt idx="893">
                  <c:v>957</c:v>
                </c:pt>
                <c:pt idx="894">
                  <c:v>958</c:v>
                </c:pt>
                <c:pt idx="895">
                  <c:v>959</c:v>
                </c:pt>
                <c:pt idx="896">
                  <c:v>960</c:v>
                </c:pt>
                <c:pt idx="897">
                  <c:v>962</c:v>
                </c:pt>
                <c:pt idx="898">
                  <c:v>963</c:v>
                </c:pt>
                <c:pt idx="899">
                  <c:v>964</c:v>
                </c:pt>
                <c:pt idx="900">
                  <c:v>965</c:v>
                </c:pt>
                <c:pt idx="901">
                  <c:v>967</c:v>
                </c:pt>
                <c:pt idx="902">
                  <c:v>968</c:v>
                </c:pt>
                <c:pt idx="903">
                  <c:v>969</c:v>
                </c:pt>
                <c:pt idx="904">
                  <c:v>970</c:v>
                </c:pt>
                <c:pt idx="905">
                  <c:v>971</c:v>
                </c:pt>
                <c:pt idx="906">
                  <c:v>972</c:v>
                </c:pt>
                <c:pt idx="907">
                  <c:v>973</c:v>
                </c:pt>
                <c:pt idx="908">
                  <c:v>974</c:v>
                </c:pt>
                <c:pt idx="909">
                  <c:v>975</c:v>
                </c:pt>
                <c:pt idx="910">
                  <c:v>976</c:v>
                </c:pt>
                <c:pt idx="911">
                  <c:v>977</c:v>
                </c:pt>
                <c:pt idx="912">
                  <c:v>978</c:v>
                </c:pt>
                <c:pt idx="913">
                  <c:v>980</c:v>
                </c:pt>
                <c:pt idx="914">
                  <c:v>981</c:v>
                </c:pt>
                <c:pt idx="915">
                  <c:v>982</c:v>
                </c:pt>
                <c:pt idx="916">
                  <c:v>983</c:v>
                </c:pt>
                <c:pt idx="917">
                  <c:v>984</c:v>
                </c:pt>
                <c:pt idx="918">
                  <c:v>985</c:v>
                </c:pt>
                <c:pt idx="919">
                  <c:v>986</c:v>
                </c:pt>
                <c:pt idx="920">
                  <c:v>987</c:v>
                </c:pt>
                <c:pt idx="921">
                  <c:v>988</c:v>
                </c:pt>
                <c:pt idx="922">
                  <c:v>989</c:v>
                </c:pt>
                <c:pt idx="923">
                  <c:v>990</c:v>
                </c:pt>
                <c:pt idx="924">
                  <c:v>991</c:v>
                </c:pt>
                <c:pt idx="925">
                  <c:v>992</c:v>
                </c:pt>
                <c:pt idx="926">
                  <c:v>993</c:v>
                </c:pt>
                <c:pt idx="927">
                  <c:v>994</c:v>
                </c:pt>
                <c:pt idx="928">
                  <c:v>995</c:v>
                </c:pt>
                <c:pt idx="929">
                  <c:v>996</c:v>
                </c:pt>
                <c:pt idx="930">
                  <c:v>997</c:v>
                </c:pt>
                <c:pt idx="931">
                  <c:v>998</c:v>
                </c:pt>
                <c:pt idx="932">
                  <c:v>999</c:v>
                </c:pt>
                <c:pt idx="933">
                  <c:v>1000</c:v>
                </c:pt>
                <c:pt idx="934">
                  <c:v>1001</c:v>
                </c:pt>
                <c:pt idx="935">
                  <c:v>1002</c:v>
                </c:pt>
                <c:pt idx="936">
                  <c:v>1003</c:v>
                </c:pt>
                <c:pt idx="937">
                  <c:v>1004</c:v>
                </c:pt>
                <c:pt idx="938">
                  <c:v>1005</c:v>
                </c:pt>
                <c:pt idx="939">
                  <c:v>1006</c:v>
                </c:pt>
                <c:pt idx="940">
                  <c:v>1007</c:v>
                </c:pt>
                <c:pt idx="941">
                  <c:v>1008</c:v>
                </c:pt>
                <c:pt idx="942">
                  <c:v>1009</c:v>
                </c:pt>
                <c:pt idx="943">
                  <c:v>1010</c:v>
                </c:pt>
                <c:pt idx="944">
                  <c:v>1011</c:v>
                </c:pt>
                <c:pt idx="945">
                  <c:v>1012</c:v>
                </c:pt>
                <c:pt idx="946">
                  <c:v>1013</c:v>
                </c:pt>
                <c:pt idx="947">
                  <c:v>1014</c:v>
                </c:pt>
                <c:pt idx="948">
                  <c:v>1015</c:v>
                </c:pt>
                <c:pt idx="949">
                  <c:v>1016</c:v>
                </c:pt>
                <c:pt idx="950">
                  <c:v>1017</c:v>
                </c:pt>
                <c:pt idx="951">
                  <c:v>1018</c:v>
                </c:pt>
                <c:pt idx="952">
                  <c:v>1019</c:v>
                </c:pt>
                <c:pt idx="953">
                  <c:v>1020</c:v>
                </c:pt>
                <c:pt idx="954">
                  <c:v>1021</c:v>
                </c:pt>
                <c:pt idx="955">
                  <c:v>1022</c:v>
                </c:pt>
                <c:pt idx="956">
                  <c:v>1023</c:v>
                </c:pt>
                <c:pt idx="957">
                  <c:v>1024</c:v>
                </c:pt>
                <c:pt idx="958">
                  <c:v>1025</c:v>
                </c:pt>
                <c:pt idx="959">
                  <c:v>1026</c:v>
                </c:pt>
                <c:pt idx="960">
                  <c:v>1027</c:v>
                </c:pt>
                <c:pt idx="961">
                  <c:v>1028</c:v>
                </c:pt>
                <c:pt idx="962">
                  <c:v>1029</c:v>
                </c:pt>
                <c:pt idx="963">
                  <c:v>1030</c:v>
                </c:pt>
                <c:pt idx="964">
                  <c:v>1031</c:v>
                </c:pt>
                <c:pt idx="965">
                  <c:v>1032</c:v>
                </c:pt>
                <c:pt idx="966">
                  <c:v>1033</c:v>
                </c:pt>
                <c:pt idx="967">
                  <c:v>1034</c:v>
                </c:pt>
                <c:pt idx="968">
                  <c:v>1035</c:v>
                </c:pt>
                <c:pt idx="969">
                  <c:v>1036</c:v>
                </c:pt>
                <c:pt idx="970">
                  <c:v>1037</c:v>
                </c:pt>
                <c:pt idx="971">
                  <c:v>1038</c:v>
                </c:pt>
                <c:pt idx="972">
                  <c:v>1039</c:v>
                </c:pt>
                <c:pt idx="973">
                  <c:v>1040</c:v>
                </c:pt>
                <c:pt idx="974">
                  <c:v>1042</c:v>
                </c:pt>
                <c:pt idx="975">
                  <c:v>1043</c:v>
                </c:pt>
                <c:pt idx="976">
                  <c:v>1044</c:v>
                </c:pt>
                <c:pt idx="977">
                  <c:v>1045</c:v>
                </c:pt>
                <c:pt idx="978">
                  <c:v>1046</c:v>
                </c:pt>
                <c:pt idx="979">
                  <c:v>1047</c:v>
                </c:pt>
                <c:pt idx="980">
                  <c:v>1048</c:v>
                </c:pt>
                <c:pt idx="981">
                  <c:v>1049</c:v>
                </c:pt>
                <c:pt idx="982">
                  <c:v>1050</c:v>
                </c:pt>
                <c:pt idx="983">
                  <c:v>1051</c:v>
                </c:pt>
                <c:pt idx="984">
                  <c:v>1052</c:v>
                </c:pt>
                <c:pt idx="985">
                  <c:v>1053</c:v>
                </c:pt>
                <c:pt idx="986">
                  <c:v>1054</c:v>
                </c:pt>
                <c:pt idx="987">
                  <c:v>1055</c:v>
                </c:pt>
                <c:pt idx="988">
                  <c:v>1056</c:v>
                </c:pt>
                <c:pt idx="989">
                  <c:v>1057</c:v>
                </c:pt>
                <c:pt idx="990">
                  <c:v>1058</c:v>
                </c:pt>
                <c:pt idx="991">
                  <c:v>1059</c:v>
                </c:pt>
                <c:pt idx="992">
                  <c:v>1061</c:v>
                </c:pt>
                <c:pt idx="993">
                  <c:v>1062</c:v>
                </c:pt>
                <c:pt idx="994">
                  <c:v>1063</c:v>
                </c:pt>
                <c:pt idx="995">
                  <c:v>1064</c:v>
                </c:pt>
                <c:pt idx="996">
                  <c:v>1065</c:v>
                </c:pt>
                <c:pt idx="997">
                  <c:v>1066</c:v>
                </c:pt>
                <c:pt idx="998">
                  <c:v>1067</c:v>
                </c:pt>
                <c:pt idx="999">
                  <c:v>1068</c:v>
                </c:pt>
                <c:pt idx="1000">
                  <c:v>1069</c:v>
                </c:pt>
                <c:pt idx="1001">
                  <c:v>1070</c:v>
                </c:pt>
                <c:pt idx="1002">
                  <c:v>1071</c:v>
                </c:pt>
                <c:pt idx="1003">
                  <c:v>1072</c:v>
                </c:pt>
                <c:pt idx="1004">
                  <c:v>1073</c:v>
                </c:pt>
                <c:pt idx="1005">
                  <c:v>1074</c:v>
                </c:pt>
                <c:pt idx="1006">
                  <c:v>1075</c:v>
                </c:pt>
                <c:pt idx="1007">
                  <c:v>1076</c:v>
                </c:pt>
                <c:pt idx="1008">
                  <c:v>1077</c:v>
                </c:pt>
                <c:pt idx="1009">
                  <c:v>1078</c:v>
                </c:pt>
                <c:pt idx="1010">
                  <c:v>1079</c:v>
                </c:pt>
                <c:pt idx="1011">
                  <c:v>1080</c:v>
                </c:pt>
                <c:pt idx="1012">
                  <c:v>1081</c:v>
                </c:pt>
                <c:pt idx="1013">
                  <c:v>1082</c:v>
                </c:pt>
                <c:pt idx="1014">
                  <c:v>1083</c:v>
                </c:pt>
                <c:pt idx="1015">
                  <c:v>1084</c:v>
                </c:pt>
                <c:pt idx="1016">
                  <c:v>1085</c:v>
                </c:pt>
                <c:pt idx="1017">
                  <c:v>1087</c:v>
                </c:pt>
                <c:pt idx="1018">
                  <c:v>1088</c:v>
                </c:pt>
                <c:pt idx="1019">
                  <c:v>1089</c:v>
                </c:pt>
                <c:pt idx="1020">
                  <c:v>1090</c:v>
                </c:pt>
                <c:pt idx="1021">
                  <c:v>1092</c:v>
                </c:pt>
                <c:pt idx="1022">
                  <c:v>1093</c:v>
                </c:pt>
                <c:pt idx="1023">
                  <c:v>1095</c:v>
                </c:pt>
                <c:pt idx="1024">
                  <c:v>1096</c:v>
                </c:pt>
                <c:pt idx="1025">
                  <c:v>1097</c:v>
                </c:pt>
                <c:pt idx="1026">
                  <c:v>1098</c:v>
                </c:pt>
                <c:pt idx="1027">
                  <c:v>1099</c:v>
                </c:pt>
                <c:pt idx="1028">
                  <c:v>1100</c:v>
                </c:pt>
                <c:pt idx="1029">
                  <c:v>1101</c:v>
                </c:pt>
                <c:pt idx="1030">
                  <c:v>1102</c:v>
                </c:pt>
                <c:pt idx="1031">
                  <c:v>1103</c:v>
                </c:pt>
                <c:pt idx="1032">
                  <c:v>1104</c:v>
                </c:pt>
                <c:pt idx="1033">
                  <c:v>1105</c:v>
                </c:pt>
                <c:pt idx="1034">
                  <c:v>1106</c:v>
                </c:pt>
                <c:pt idx="1035">
                  <c:v>1107</c:v>
                </c:pt>
                <c:pt idx="1036">
                  <c:v>1108</c:v>
                </c:pt>
                <c:pt idx="1037">
                  <c:v>1110</c:v>
                </c:pt>
                <c:pt idx="1038">
                  <c:v>1111</c:v>
                </c:pt>
                <c:pt idx="1039">
                  <c:v>1112</c:v>
                </c:pt>
                <c:pt idx="1040">
                  <c:v>1113</c:v>
                </c:pt>
                <c:pt idx="1041">
                  <c:v>1114</c:v>
                </c:pt>
                <c:pt idx="1042">
                  <c:v>1115</c:v>
                </c:pt>
                <c:pt idx="1043">
                  <c:v>1116</c:v>
                </c:pt>
                <c:pt idx="1044">
                  <c:v>1117</c:v>
                </c:pt>
                <c:pt idx="1045">
                  <c:v>1118</c:v>
                </c:pt>
                <c:pt idx="1046">
                  <c:v>1119</c:v>
                </c:pt>
                <c:pt idx="1047">
                  <c:v>1120</c:v>
                </c:pt>
                <c:pt idx="1048">
                  <c:v>1121</c:v>
                </c:pt>
                <c:pt idx="1049">
                  <c:v>1122</c:v>
                </c:pt>
                <c:pt idx="1050">
                  <c:v>1123</c:v>
                </c:pt>
                <c:pt idx="1051">
                  <c:v>1124</c:v>
                </c:pt>
                <c:pt idx="1052">
                  <c:v>1125</c:v>
                </c:pt>
                <c:pt idx="1053">
                  <c:v>1127</c:v>
                </c:pt>
                <c:pt idx="1054">
                  <c:v>1128</c:v>
                </c:pt>
                <c:pt idx="1055">
                  <c:v>1129</c:v>
                </c:pt>
                <c:pt idx="1056">
                  <c:v>1130</c:v>
                </c:pt>
                <c:pt idx="1057">
                  <c:v>1131</c:v>
                </c:pt>
                <c:pt idx="1058">
                  <c:v>1132</c:v>
                </c:pt>
                <c:pt idx="1059">
                  <c:v>1133</c:v>
                </c:pt>
                <c:pt idx="1060">
                  <c:v>1134</c:v>
                </c:pt>
                <c:pt idx="1061">
                  <c:v>1135</c:v>
                </c:pt>
                <c:pt idx="1062">
                  <c:v>1136</c:v>
                </c:pt>
                <c:pt idx="1063">
                  <c:v>1137</c:v>
                </c:pt>
                <c:pt idx="1064">
                  <c:v>1138</c:v>
                </c:pt>
                <c:pt idx="1065">
                  <c:v>1139</c:v>
                </c:pt>
                <c:pt idx="1066">
                  <c:v>1140</c:v>
                </c:pt>
                <c:pt idx="1067">
                  <c:v>1141</c:v>
                </c:pt>
                <c:pt idx="1068">
                  <c:v>1142</c:v>
                </c:pt>
                <c:pt idx="1069">
                  <c:v>1143</c:v>
                </c:pt>
                <c:pt idx="1070">
                  <c:v>1144</c:v>
                </c:pt>
                <c:pt idx="1071">
                  <c:v>1145</c:v>
                </c:pt>
                <c:pt idx="1072">
                  <c:v>1146</c:v>
                </c:pt>
                <c:pt idx="1073">
                  <c:v>1147</c:v>
                </c:pt>
                <c:pt idx="1074">
                  <c:v>1148</c:v>
                </c:pt>
                <c:pt idx="1075">
                  <c:v>1149</c:v>
                </c:pt>
                <c:pt idx="1076">
                  <c:v>1150</c:v>
                </c:pt>
                <c:pt idx="1077">
                  <c:v>1151</c:v>
                </c:pt>
                <c:pt idx="1078">
                  <c:v>1152</c:v>
                </c:pt>
                <c:pt idx="1079">
                  <c:v>1153</c:v>
                </c:pt>
                <c:pt idx="1080">
                  <c:v>1154</c:v>
                </c:pt>
                <c:pt idx="1081">
                  <c:v>1155</c:v>
                </c:pt>
                <c:pt idx="1082">
                  <c:v>1156</c:v>
                </c:pt>
                <c:pt idx="1083">
                  <c:v>1157</c:v>
                </c:pt>
                <c:pt idx="1084">
                  <c:v>1158</c:v>
                </c:pt>
                <c:pt idx="1085">
                  <c:v>1159</c:v>
                </c:pt>
                <c:pt idx="1086">
                  <c:v>1160</c:v>
                </c:pt>
                <c:pt idx="1087">
                  <c:v>1161</c:v>
                </c:pt>
                <c:pt idx="1088">
                  <c:v>1162</c:v>
                </c:pt>
                <c:pt idx="1089">
                  <c:v>1163</c:v>
                </c:pt>
                <c:pt idx="1090">
                  <c:v>1164</c:v>
                </c:pt>
                <c:pt idx="1091">
                  <c:v>1165</c:v>
                </c:pt>
                <c:pt idx="1092">
                  <c:v>1166</c:v>
                </c:pt>
                <c:pt idx="1093">
                  <c:v>1167</c:v>
                </c:pt>
                <c:pt idx="1094">
                  <c:v>1168</c:v>
                </c:pt>
                <c:pt idx="1095">
                  <c:v>1169</c:v>
                </c:pt>
                <c:pt idx="1096">
                  <c:v>1170</c:v>
                </c:pt>
                <c:pt idx="1097">
                  <c:v>1171</c:v>
                </c:pt>
                <c:pt idx="1098">
                  <c:v>1172</c:v>
                </c:pt>
                <c:pt idx="1099">
                  <c:v>1173</c:v>
                </c:pt>
                <c:pt idx="1100">
                  <c:v>1174</c:v>
                </c:pt>
                <c:pt idx="1101">
                  <c:v>1175</c:v>
                </c:pt>
                <c:pt idx="1102">
                  <c:v>1176</c:v>
                </c:pt>
                <c:pt idx="1103">
                  <c:v>1177</c:v>
                </c:pt>
                <c:pt idx="1104">
                  <c:v>1178</c:v>
                </c:pt>
                <c:pt idx="1105">
                  <c:v>1179</c:v>
                </c:pt>
                <c:pt idx="1106">
                  <c:v>1180</c:v>
                </c:pt>
                <c:pt idx="1107">
                  <c:v>1181</c:v>
                </c:pt>
                <c:pt idx="1108">
                  <c:v>1182</c:v>
                </c:pt>
                <c:pt idx="1109">
                  <c:v>1183</c:v>
                </c:pt>
                <c:pt idx="1110">
                  <c:v>1184</c:v>
                </c:pt>
                <c:pt idx="1111">
                  <c:v>1185</c:v>
                </c:pt>
                <c:pt idx="1112">
                  <c:v>1186</c:v>
                </c:pt>
                <c:pt idx="1113">
                  <c:v>1187</c:v>
                </c:pt>
                <c:pt idx="1114">
                  <c:v>1188</c:v>
                </c:pt>
                <c:pt idx="1115">
                  <c:v>1189</c:v>
                </c:pt>
                <c:pt idx="1116">
                  <c:v>1190</c:v>
                </c:pt>
                <c:pt idx="1117">
                  <c:v>1191</c:v>
                </c:pt>
                <c:pt idx="1118">
                  <c:v>1192</c:v>
                </c:pt>
                <c:pt idx="1119">
                  <c:v>1193</c:v>
                </c:pt>
                <c:pt idx="1120">
                  <c:v>1194</c:v>
                </c:pt>
                <c:pt idx="1121">
                  <c:v>1196</c:v>
                </c:pt>
                <c:pt idx="1122">
                  <c:v>1197</c:v>
                </c:pt>
                <c:pt idx="1123">
                  <c:v>1198</c:v>
                </c:pt>
                <c:pt idx="1124">
                  <c:v>1199</c:v>
                </c:pt>
                <c:pt idx="1125">
                  <c:v>1200</c:v>
                </c:pt>
                <c:pt idx="1126">
                  <c:v>1201</c:v>
                </c:pt>
                <c:pt idx="1127">
                  <c:v>1202</c:v>
                </c:pt>
                <c:pt idx="1128">
                  <c:v>1203</c:v>
                </c:pt>
                <c:pt idx="1129">
                  <c:v>1204</c:v>
                </c:pt>
                <c:pt idx="1130">
                  <c:v>1205</c:v>
                </c:pt>
                <c:pt idx="1131">
                  <c:v>1206</c:v>
                </c:pt>
                <c:pt idx="1132">
                  <c:v>1207</c:v>
                </c:pt>
                <c:pt idx="1133">
                  <c:v>1208</c:v>
                </c:pt>
                <c:pt idx="1134">
                  <c:v>1209</c:v>
                </c:pt>
                <c:pt idx="1135">
                  <c:v>1210</c:v>
                </c:pt>
                <c:pt idx="1136">
                  <c:v>1211</c:v>
                </c:pt>
                <c:pt idx="1137">
                  <c:v>1213</c:v>
                </c:pt>
                <c:pt idx="1138">
                  <c:v>1215</c:v>
                </c:pt>
                <c:pt idx="1139">
                  <c:v>1216</c:v>
                </c:pt>
                <c:pt idx="1140">
                  <c:v>1217</c:v>
                </c:pt>
                <c:pt idx="1141">
                  <c:v>1218</c:v>
                </c:pt>
                <c:pt idx="1142">
                  <c:v>1219</c:v>
                </c:pt>
                <c:pt idx="1143">
                  <c:v>1220</c:v>
                </c:pt>
                <c:pt idx="1144">
                  <c:v>1221</c:v>
                </c:pt>
                <c:pt idx="1145">
                  <c:v>1222</c:v>
                </c:pt>
                <c:pt idx="1146">
                  <c:v>1223</c:v>
                </c:pt>
                <c:pt idx="1147">
                  <c:v>1224</c:v>
                </c:pt>
                <c:pt idx="1148">
                  <c:v>1225</c:v>
                </c:pt>
                <c:pt idx="1149">
                  <c:v>1226</c:v>
                </c:pt>
                <c:pt idx="1150">
                  <c:v>1227</c:v>
                </c:pt>
                <c:pt idx="1151">
                  <c:v>1228</c:v>
                </c:pt>
                <c:pt idx="1152">
                  <c:v>1229</c:v>
                </c:pt>
                <c:pt idx="1153">
                  <c:v>1230</c:v>
                </c:pt>
                <c:pt idx="1154">
                  <c:v>1231</c:v>
                </c:pt>
                <c:pt idx="1155">
                  <c:v>1232</c:v>
                </c:pt>
                <c:pt idx="1156">
                  <c:v>1233</c:v>
                </c:pt>
                <c:pt idx="1157">
                  <c:v>1234</c:v>
                </c:pt>
                <c:pt idx="1158">
                  <c:v>1235</c:v>
                </c:pt>
                <c:pt idx="1159">
                  <c:v>1236</c:v>
                </c:pt>
                <c:pt idx="1160">
                  <c:v>1237</c:v>
                </c:pt>
                <c:pt idx="1161">
                  <c:v>1238</c:v>
                </c:pt>
                <c:pt idx="1162">
                  <c:v>1239</c:v>
                </c:pt>
                <c:pt idx="1163">
                  <c:v>1240</c:v>
                </c:pt>
                <c:pt idx="1164">
                  <c:v>1241</c:v>
                </c:pt>
                <c:pt idx="1165">
                  <c:v>1242</c:v>
                </c:pt>
                <c:pt idx="1166">
                  <c:v>1243</c:v>
                </c:pt>
                <c:pt idx="1167">
                  <c:v>1244</c:v>
                </c:pt>
                <c:pt idx="1168">
                  <c:v>1245</c:v>
                </c:pt>
                <c:pt idx="1169">
                  <c:v>1246</c:v>
                </c:pt>
                <c:pt idx="1170">
                  <c:v>1247</c:v>
                </c:pt>
                <c:pt idx="1171">
                  <c:v>1248</c:v>
                </c:pt>
                <c:pt idx="1172">
                  <c:v>1249</c:v>
                </c:pt>
                <c:pt idx="1173">
                  <c:v>1250</c:v>
                </c:pt>
                <c:pt idx="1174">
                  <c:v>1251</c:v>
                </c:pt>
                <c:pt idx="1175">
                  <c:v>1252</c:v>
                </c:pt>
                <c:pt idx="1176">
                  <c:v>1253</c:v>
                </c:pt>
                <c:pt idx="1177">
                  <c:v>1254</c:v>
                </c:pt>
                <c:pt idx="1178">
                  <c:v>1255</c:v>
                </c:pt>
                <c:pt idx="1179">
                  <c:v>1256</c:v>
                </c:pt>
                <c:pt idx="1180">
                  <c:v>1257</c:v>
                </c:pt>
                <c:pt idx="1181">
                  <c:v>1258</c:v>
                </c:pt>
                <c:pt idx="1182">
                  <c:v>1259</c:v>
                </c:pt>
                <c:pt idx="1183">
                  <c:v>1260</c:v>
                </c:pt>
                <c:pt idx="1184">
                  <c:v>1261</c:v>
                </c:pt>
                <c:pt idx="1185">
                  <c:v>1262</c:v>
                </c:pt>
                <c:pt idx="1186">
                  <c:v>1263</c:v>
                </c:pt>
                <c:pt idx="1187">
                  <c:v>1264</c:v>
                </c:pt>
                <c:pt idx="1188">
                  <c:v>1265</c:v>
                </c:pt>
                <c:pt idx="1189">
                  <c:v>1266</c:v>
                </c:pt>
                <c:pt idx="1190">
                  <c:v>1267</c:v>
                </c:pt>
                <c:pt idx="1191">
                  <c:v>1268</c:v>
                </c:pt>
                <c:pt idx="1192">
                  <c:v>1269</c:v>
                </c:pt>
                <c:pt idx="1193">
                  <c:v>1270</c:v>
                </c:pt>
                <c:pt idx="1194">
                  <c:v>1271</c:v>
                </c:pt>
                <c:pt idx="1195">
                  <c:v>1272</c:v>
                </c:pt>
                <c:pt idx="1196">
                  <c:v>1273</c:v>
                </c:pt>
                <c:pt idx="1197">
                  <c:v>1274</c:v>
                </c:pt>
                <c:pt idx="1198">
                  <c:v>1275</c:v>
                </c:pt>
                <c:pt idx="1199">
                  <c:v>1277</c:v>
                </c:pt>
                <c:pt idx="1200">
                  <c:v>1278</c:v>
                </c:pt>
                <c:pt idx="1201">
                  <c:v>1279</c:v>
                </c:pt>
                <c:pt idx="1202">
                  <c:v>1280</c:v>
                </c:pt>
                <c:pt idx="1203">
                  <c:v>1281</c:v>
                </c:pt>
                <c:pt idx="1204">
                  <c:v>1282</c:v>
                </c:pt>
                <c:pt idx="1205">
                  <c:v>1283</c:v>
                </c:pt>
                <c:pt idx="1206">
                  <c:v>1284</c:v>
                </c:pt>
                <c:pt idx="1207">
                  <c:v>1285</c:v>
                </c:pt>
                <c:pt idx="1208">
                  <c:v>1286</c:v>
                </c:pt>
                <c:pt idx="1209">
                  <c:v>1287</c:v>
                </c:pt>
                <c:pt idx="1210">
                  <c:v>1288</c:v>
                </c:pt>
                <c:pt idx="1211">
                  <c:v>1289</c:v>
                </c:pt>
                <c:pt idx="1212">
                  <c:v>1290</c:v>
                </c:pt>
                <c:pt idx="1213">
                  <c:v>1291</c:v>
                </c:pt>
                <c:pt idx="1214">
                  <c:v>1292</c:v>
                </c:pt>
                <c:pt idx="1215">
                  <c:v>1293</c:v>
                </c:pt>
                <c:pt idx="1216">
                  <c:v>1294</c:v>
                </c:pt>
                <c:pt idx="1217">
                  <c:v>1295</c:v>
                </c:pt>
                <c:pt idx="1218">
                  <c:v>1296</c:v>
                </c:pt>
                <c:pt idx="1219">
                  <c:v>1297</c:v>
                </c:pt>
                <c:pt idx="1220">
                  <c:v>1298</c:v>
                </c:pt>
                <c:pt idx="1221">
                  <c:v>1299</c:v>
                </c:pt>
                <c:pt idx="1222">
                  <c:v>1300</c:v>
                </c:pt>
                <c:pt idx="1223">
                  <c:v>1301</c:v>
                </c:pt>
                <c:pt idx="1224">
                  <c:v>1302</c:v>
                </c:pt>
                <c:pt idx="1225">
                  <c:v>1303</c:v>
                </c:pt>
                <c:pt idx="1226">
                  <c:v>1304</c:v>
                </c:pt>
                <c:pt idx="1227">
                  <c:v>1305</c:v>
                </c:pt>
                <c:pt idx="1228">
                  <c:v>1306</c:v>
                </c:pt>
                <c:pt idx="1229">
                  <c:v>1307</c:v>
                </c:pt>
                <c:pt idx="1230">
                  <c:v>1308</c:v>
                </c:pt>
                <c:pt idx="1231">
                  <c:v>1311</c:v>
                </c:pt>
                <c:pt idx="1232">
                  <c:v>1312</c:v>
                </c:pt>
                <c:pt idx="1233">
                  <c:v>1313</c:v>
                </c:pt>
                <c:pt idx="1234">
                  <c:v>1314</c:v>
                </c:pt>
                <c:pt idx="1235">
                  <c:v>1315</c:v>
                </c:pt>
                <c:pt idx="1236">
                  <c:v>1316</c:v>
                </c:pt>
                <c:pt idx="1237">
                  <c:v>1317</c:v>
                </c:pt>
                <c:pt idx="1238">
                  <c:v>1318</c:v>
                </c:pt>
                <c:pt idx="1239">
                  <c:v>1319</c:v>
                </c:pt>
                <c:pt idx="1240">
                  <c:v>1320</c:v>
                </c:pt>
                <c:pt idx="1241">
                  <c:v>1321</c:v>
                </c:pt>
                <c:pt idx="1242">
                  <c:v>1322</c:v>
                </c:pt>
                <c:pt idx="1243">
                  <c:v>1323</c:v>
                </c:pt>
                <c:pt idx="1244">
                  <c:v>1324</c:v>
                </c:pt>
                <c:pt idx="1245">
                  <c:v>1325</c:v>
                </c:pt>
                <c:pt idx="1246">
                  <c:v>1326</c:v>
                </c:pt>
                <c:pt idx="1247">
                  <c:v>1327</c:v>
                </c:pt>
                <c:pt idx="1248">
                  <c:v>1329</c:v>
                </c:pt>
                <c:pt idx="1249">
                  <c:v>1330</c:v>
                </c:pt>
                <c:pt idx="1250">
                  <c:v>1331</c:v>
                </c:pt>
                <c:pt idx="1251">
                  <c:v>1332</c:v>
                </c:pt>
                <c:pt idx="1252">
                  <c:v>1333</c:v>
                </c:pt>
                <c:pt idx="1253">
                  <c:v>1336</c:v>
                </c:pt>
                <c:pt idx="1254">
                  <c:v>1337</c:v>
                </c:pt>
                <c:pt idx="1255">
                  <c:v>1338</c:v>
                </c:pt>
                <c:pt idx="1256">
                  <c:v>1339</c:v>
                </c:pt>
                <c:pt idx="1257">
                  <c:v>1340</c:v>
                </c:pt>
                <c:pt idx="1258">
                  <c:v>1341</c:v>
                </c:pt>
                <c:pt idx="1259">
                  <c:v>1343</c:v>
                </c:pt>
                <c:pt idx="1260">
                  <c:v>1344</c:v>
                </c:pt>
                <c:pt idx="1261">
                  <c:v>1345</c:v>
                </c:pt>
                <c:pt idx="1262">
                  <c:v>1346</c:v>
                </c:pt>
                <c:pt idx="1263">
                  <c:v>1347</c:v>
                </c:pt>
                <c:pt idx="1264">
                  <c:v>1348</c:v>
                </c:pt>
                <c:pt idx="1265">
                  <c:v>1349</c:v>
                </c:pt>
                <c:pt idx="1266">
                  <c:v>1350</c:v>
                </c:pt>
                <c:pt idx="1267">
                  <c:v>1351</c:v>
                </c:pt>
                <c:pt idx="1268">
                  <c:v>1352</c:v>
                </c:pt>
                <c:pt idx="1269">
                  <c:v>1353</c:v>
                </c:pt>
                <c:pt idx="1270">
                  <c:v>1354</c:v>
                </c:pt>
                <c:pt idx="1271">
                  <c:v>1355</c:v>
                </c:pt>
                <c:pt idx="1272">
                  <c:v>1356</c:v>
                </c:pt>
                <c:pt idx="1273">
                  <c:v>1357</c:v>
                </c:pt>
                <c:pt idx="1274">
                  <c:v>1358</c:v>
                </c:pt>
                <c:pt idx="1275">
                  <c:v>1359</c:v>
                </c:pt>
                <c:pt idx="1276">
                  <c:v>1360</c:v>
                </c:pt>
                <c:pt idx="1277">
                  <c:v>1361</c:v>
                </c:pt>
                <c:pt idx="1278">
                  <c:v>1362</c:v>
                </c:pt>
                <c:pt idx="1279">
                  <c:v>1363</c:v>
                </c:pt>
                <c:pt idx="1280">
                  <c:v>1364</c:v>
                </c:pt>
                <c:pt idx="1281">
                  <c:v>1366</c:v>
                </c:pt>
                <c:pt idx="1282">
                  <c:v>1367</c:v>
                </c:pt>
                <c:pt idx="1283">
                  <c:v>1368</c:v>
                </c:pt>
                <c:pt idx="1284">
                  <c:v>1369</c:v>
                </c:pt>
                <c:pt idx="1285">
                  <c:v>1370</c:v>
                </c:pt>
                <c:pt idx="1286">
                  <c:v>1371</c:v>
                </c:pt>
                <c:pt idx="1287">
                  <c:v>1372</c:v>
                </c:pt>
                <c:pt idx="1288">
                  <c:v>1373</c:v>
                </c:pt>
                <c:pt idx="1289">
                  <c:v>1374</c:v>
                </c:pt>
                <c:pt idx="1290">
                  <c:v>1375</c:v>
                </c:pt>
                <c:pt idx="1291">
                  <c:v>1376</c:v>
                </c:pt>
                <c:pt idx="1292">
                  <c:v>1378</c:v>
                </c:pt>
                <c:pt idx="1293">
                  <c:v>1379</c:v>
                </c:pt>
                <c:pt idx="1294">
                  <c:v>1380</c:v>
                </c:pt>
                <c:pt idx="1295">
                  <c:v>1381</c:v>
                </c:pt>
                <c:pt idx="1296">
                  <c:v>1382</c:v>
                </c:pt>
                <c:pt idx="1297">
                  <c:v>1383</c:v>
                </c:pt>
                <c:pt idx="1298">
                  <c:v>1384</c:v>
                </c:pt>
                <c:pt idx="1299">
                  <c:v>1385</c:v>
                </c:pt>
                <c:pt idx="1300">
                  <c:v>1386</c:v>
                </c:pt>
                <c:pt idx="1301">
                  <c:v>1387</c:v>
                </c:pt>
                <c:pt idx="1302">
                  <c:v>1388</c:v>
                </c:pt>
                <c:pt idx="1303">
                  <c:v>1389</c:v>
                </c:pt>
                <c:pt idx="1304">
                  <c:v>1390</c:v>
                </c:pt>
                <c:pt idx="1305">
                  <c:v>1391</c:v>
                </c:pt>
                <c:pt idx="1306">
                  <c:v>1392</c:v>
                </c:pt>
                <c:pt idx="1307">
                  <c:v>1419</c:v>
                </c:pt>
                <c:pt idx="1308">
                  <c:v>1505</c:v>
                </c:pt>
                <c:pt idx="1309">
                  <c:v>1511</c:v>
                </c:pt>
                <c:pt idx="1310">
                  <c:v>1516</c:v>
                </c:pt>
                <c:pt idx="1311">
                  <c:v>1523</c:v>
                </c:pt>
                <c:pt idx="1312">
                  <c:v>1525</c:v>
                </c:pt>
                <c:pt idx="1313">
                  <c:v>1533</c:v>
                </c:pt>
                <c:pt idx="1314">
                  <c:v>1543</c:v>
                </c:pt>
                <c:pt idx="1315">
                  <c:v>1549</c:v>
                </c:pt>
                <c:pt idx="1316">
                  <c:v>1558</c:v>
                </c:pt>
                <c:pt idx="1317">
                  <c:v>1560</c:v>
                </c:pt>
                <c:pt idx="1318">
                  <c:v>1569</c:v>
                </c:pt>
                <c:pt idx="1319">
                  <c:v>1573</c:v>
                </c:pt>
                <c:pt idx="1320">
                  <c:v>1574</c:v>
                </c:pt>
                <c:pt idx="1321">
                  <c:v>1597</c:v>
                </c:pt>
                <c:pt idx="1322">
                  <c:v>1599</c:v>
                </c:pt>
                <c:pt idx="1323">
                  <c:v>1601</c:v>
                </c:pt>
                <c:pt idx="1324">
                  <c:v>1610</c:v>
                </c:pt>
                <c:pt idx="1325">
                  <c:v>1612</c:v>
                </c:pt>
                <c:pt idx="1326">
                  <c:v>1614</c:v>
                </c:pt>
                <c:pt idx="1327">
                  <c:v>1617</c:v>
                </c:pt>
                <c:pt idx="1328">
                  <c:v>1629</c:v>
                </c:pt>
                <c:pt idx="1329">
                  <c:v>1642</c:v>
                </c:pt>
                <c:pt idx="1330">
                  <c:v>1647</c:v>
                </c:pt>
                <c:pt idx="1331">
                  <c:v>1653</c:v>
                </c:pt>
                <c:pt idx="1332">
                  <c:v>1654</c:v>
                </c:pt>
                <c:pt idx="1333">
                  <c:v>1655</c:v>
                </c:pt>
                <c:pt idx="1334">
                  <c:v>1658</c:v>
                </c:pt>
                <c:pt idx="1335">
                  <c:v>1667</c:v>
                </c:pt>
                <c:pt idx="1336">
                  <c:v>1671</c:v>
                </c:pt>
                <c:pt idx="1337">
                  <c:v>1677</c:v>
                </c:pt>
                <c:pt idx="1338">
                  <c:v>1686</c:v>
                </c:pt>
                <c:pt idx="1339">
                  <c:v>1700</c:v>
                </c:pt>
                <c:pt idx="1340">
                  <c:v>1702</c:v>
                </c:pt>
                <c:pt idx="1341">
                  <c:v>1704</c:v>
                </c:pt>
                <c:pt idx="1342">
                  <c:v>1707</c:v>
                </c:pt>
                <c:pt idx="1343">
                  <c:v>1715</c:v>
                </c:pt>
                <c:pt idx="1344">
                  <c:v>1720</c:v>
                </c:pt>
                <c:pt idx="1345">
                  <c:v>1721</c:v>
                </c:pt>
                <c:pt idx="1346">
                  <c:v>1723</c:v>
                </c:pt>
                <c:pt idx="1347">
                  <c:v>1726</c:v>
                </c:pt>
                <c:pt idx="1348">
                  <c:v>1728</c:v>
                </c:pt>
                <c:pt idx="1349">
                  <c:v>1738</c:v>
                </c:pt>
                <c:pt idx="1350">
                  <c:v>1739</c:v>
                </c:pt>
                <c:pt idx="1351">
                  <c:v>1746</c:v>
                </c:pt>
                <c:pt idx="1352">
                  <c:v>1756</c:v>
                </c:pt>
                <c:pt idx="1353">
                  <c:v>1762</c:v>
                </c:pt>
                <c:pt idx="1354">
                  <c:v>1763</c:v>
                </c:pt>
                <c:pt idx="1355">
                  <c:v>1764</c:v>
                </c:pt>
                <c:pt idx="1356">
                  <c:v>1772</c:v>
                </c:pt>
                <c:pt idx="1357">
                  <c:v>1776</c:v>
                </c:pt>
                <c:pt idx="1358">
                  <c:v>1782</c:v>
                </c:pt>
                <c:pt idx="1359">
                  <c:v>1783</c:v>
                </c:pt>
                <c:pt idx="1360">
                  <c:v>1793</c:v>
                </c:pt>
                <c:pt idx="1361">
                  <c:v>1797</c:v>
                </c:pt>
                <c:pt idx="1362">
                  <c:v>1800</c:v>
                </c:pt>
                <c:pt idx="1363">
                  <c:v>1803</c:v>
                </c:pt>
                <c:pt idx="1364">
                  <c:v>1814</c:v>
                </c:pt>
                <c:pt idx="1365">
                  <c:v>1828</c:v>
                </c:pt>
                <c:pt idx="1366">
                  <c:v>1878</c:v>
                </c:pt>
                <c:pt idx="1367">
                  <c:v>1879</c:v>
                </c:pt>
                <c:pt idx="1368">
                  <c:v>1882</c:v>
                </c:pt>
                <c:pt idx="1369">
                  <c:v>1887</c:v>
                </c:pt>
                <c:pt idx="1370">
                  <c:v>1971</c:v>
                </c:pt>
                <c:pt idx="1371">
                  <c:v>1973</c:v>
                </c:pt>
                <c:pt idx="1372">
                  <c:v>1979</c:v>
                </c:pt>
                <c:pt idx="1373">
                  <c:v>1982</c:v>
                </c:pt>
                <c:pt idx="1374">
                  <c:v>1986</c:v>
                </c:pt>
                <c:pt idx="1375">
                  <c:v>1997</c:v>
                </c:pt>
                <c:pt idx="1376">
                  <c:v>2002</c:v>
                </c:pt>
                <c:pt idx="1377">
                  <c:v>2003</c:v>
                </c:pt>
                <c:pt idx="1378">
                  <c:v>2006</c:v>
                </c:pt>
                <c:pt idx="1379">
                  <c:v>2010</c:v>
                </c:pt>
                <c:pt idx="1380">
                  <c:v>2017</c:v>
                </c:pt>
                <c:pt idx="1381">
                  <c:v>2022</c:v>
                </c:pt>
                <c:pt idx="1382">
                  <c:v>2023</c:v>
                </c:pt>
                <c:pt idx="1383">
                  <c:v>2024</c:v>
                </c:pt>
                <c:pt idx="1384">
                  <c:v>2025</c:v>
                </c:pt>
                <c:pt idx="1385">
                  <c:v>2027</c:v>
                </c:pt>
                <c:pt idx="1386">
                  <c:v>2029</c:v>
                </c:pt>
                <c:pt idx="1387">
                  <c:v>2032</c:v>
                </c:pt>
                <c:pt idx="1388">
                  <c:v>2034</c:v>
                </c:pt>
                <c:pt idx="1389">
                  <c:v>2035</c:v>
                </c:pt>
                <c:pt idx="1390">
                  <c:v>2037</c:v>
                </c:pt>
                <c:pt idx="1391">
                  <c:v>2038</c:v>
                </c:pt>
                <c:pt idx="1392">
                  <c:v>2040</c:v>
                </c:pt>
                <c:pt idx="1393">
                  <c:v>2047</c:v>
                </c:pt>
                <c:pt idx="1394">
                  <c:v>2060</c:v>
                </c:pt>
                <c:pt idx="1395">
                  <c:v>2066</c:v>
                </c:pt>
                <c:pt idx="1396">
                  <c:v>2067</c:v>
                </c:pt>
                <c:pt idx="1397">
                  <c:v>2072</c:v>
                </c:pt>
                <c:pt idx="1398">
                  <c:v>2082</c:v>
                </c:pt>
                <c:pt idx="1399">
                  <c:v>2088</c:v>
                </c:pt>
                <c:pt idx="1400">
                  <c:v>2115</c:v>
                </c:pt>
                <c:pt idx="1401">
                  <c:v>2116</c:v>
                </c:pt>
                <c:pt idx="1402">
                  <c:v>2122</c:v>
                </c:pt>
                <c:pt idx="1403">
                  <c:v>2143</c:v>
                </c:pt>
                <c:pt idx="1404">
                  <c:v>2147</c:v>
                </c:pt>
                <c:pt idx="1405">
                  <c:v>2162</c:v>
                </c:pt>
                <c:pt idx="1406">
                  <c:v>2170</c:v>
                </c:pt>
                <c:pt idx="1407">
                  <c:v>2183</c:v>
                </c:pt>
                <c:pt idx="1408">
                  <c:v>2198</c:v>
                </c:pt>
                <c:pt idx="1409">
                  <c:v>2199</c:v>
                </c:pt>
                <c:pt idx="1410">
                  <c:v>2203</c:v>
                </c:pt>
                <c:pt idx="1411">
                  <c:v>2208</c:v>
                </c:pt>
                <c:pt idx="1412">
                  <c:v>2211</c:v>
                </c:pt>
                <c:pt idx="1413">
                  <c:v>2227</c:v>
                </c:pt>
                <c:pt idx="1414">
                  <c:v>2236</c:v>
                </c:pt>
                <c:pt idx="1415">
                  <c:v>2245</c:v>
                </c:pt>
                <c:pt idx="1416">
                  <c:v>2250</c:v>
                </c:pt>
                <c:pt idx="1417">
                  <c:v>2254</c:v>
                </c:pt>
                <c:pt idx="1418">
                  <c:v>2255</c:v>
                </c:pt>
                <c:pt idx="1419">
                  <c:v>2265</c:v>
                </c:pt>
                <c:pt idx="1420">
                  <c:v>2269</c:v>
                </c:pt>
                <c:pt idx="1421">
                  <c:v>2275</c:v>
                </c:pt>
                <c:pt idx="1422">
                  <c:v>2327</c:v>
                </c:pt>
                <c:pt idx="1423">
                  <c:v>2344</c:v>
                </c:pt>
                <c:pt idx="1424">
                  <c:v>2358</c:v>
                </c:pt>
                <c:pt idx="1425">
                  <c:v>2359</c:v>
                </c:pt>
                <c:pt idx="1426">
                  <c:v>2360</c:v>
                </c:pt>
                <c:pt idx="1427">
                  <c:v>2371</c:v>
                </c:pt>
                <c:pt idx="1428">
                  <c:v>2373</c:v>
                </c:pt>
                <c:pt idx="1429">
                  <c:v>2405</c:v>
                </c:pt>
                <c:pt idx="1430">
                  <c:v>2413</c:v>
                </c:pt>
                <c:pt idx="1431">
                  <c:v>2418</c:v>
                </c:pt>
                <c:pt idx="1432">
                  <c:v>2435</c:v>
                </c:pt>
                <c:pt idx="1433">
                  <c:v>2440</c:v>
                </c:pt>
                <c:pt idx="1434">
                  <c:v>2459</c:v>
                </c:pt>
                <c:pt idx="1435">
                  <c:v>2460</c:v>
                </c:pt>
                <c:pt idx="1436">
                  <c:v>2464</c:v>
                </c:pt>
                <c:pt idx="1437">
                  <c:v>2467</c:v>
                </c:pt>
                <c:pt idx="1438">
                  <c:v>2476</c:v>
                </c:pt>
                <c:pt idx="1439">
                  <c:v>2477</c:v>
                </c:pt>
                <c:pt idx="1440">
                  <c:v>2502</c:v>
                </c:pt>
                <c:pt idx="1441">
                  <c:v>2530</c:v>
                </c:pt>
                <c:pt idx="1442">
                  <c:v>2537</c:v>
                </c:pt>
                <c:pt idx="1443">
                  <c:v>2538</c:v>
                </c:pt>
                <c:pt idx="1444">
                  <c:v>2539</c:v>
                </c:pt>
                <c:pt idx="1445">
                  <c:v>2540</c:v>
                </c:pt>
                <c:pt idx="1446">
                  <c:v>2545</c:v>
                </c:pt>
                <c:pt idx="1447">
                  <c:v>2546</c:v>
                </c:pt>
                <c:pt idx="1448">
                  <c:v>2617</c:v>
                </c:pt>
                <c:pt idx="1449">
                  <c:v>2626</c:v>
                </c:pt>
                <c:pt idx="1450">
                  <c:v>2667</c:v>
                </c:pt>
                <c:pt idx="1451">
                  <c:v>2680</c:v>
                </c:pt>
                <c:pt idx="1452">
                  <c:v>2684</c:v>
                </c:pt>
                <c:pt idx="1453">
                  <c:v>2722</c:v>
                </c:pt>
                <c:pt idx="1454">
                  <c:v>2725</c:v>
                </c:pt>
                <c:pt idx="1455">
                  <c:v>2727</c:v>
                </c:pt>
                <c:pt idx="1456">
                  <c:v>2738</c:v>
                </c:pt>
                <c:pt idx="1457">
                  <c:v>2743</c:v>
                </c:pt>
                <c:pt idx="1458">
                  <c:v>2746</c:v>
                </c:pt>
                <c:pt idx="1459">
                  <c:v>2748</c:v>
                </c:pt>
                <c:pt idx="1460">
                  <c:v>2753</c:v>
                </c:pt>
                <c:pt idx="1461">
                  <c:v>2759</c:v>
                </c:pt>
                <c:pt idx="1462">
                  <c:v>2804</c:v>
                </c:pt>
                <c:pt idx="1463">
                  <c:v>2807</c:v>
                </c:pt>
                <c:pt idx="1464">
                  <c:v>2809</c:v>
                </c:pt>
                <c:pt idx="1465">
                  <c:v>2811</c:v>
                </c:pt>
                <c:pt idx="1466">
                  <c:v>2817</c:v>
                </c:pt>
                <c:pt idx="1467">
                  <c:v>2841</c:v>
                </c:pt>
                <c:pt idx="1468">
                  <c:v>2846</c:v>
                </c:pt>
                <c:pt idx="1469">
                  <c:v>2857</c:v>
                </c:pt>
                <c:pt idx="1470">
                  <c:v>2859</c:v>
                </c:pt>
                <c:pt idx="1471">
                  <c:v>2861</c:v>
                </c:pt>
                <c:pt idx="1472">
                  <c:v>2862</c:v>
                </c:pt>
                <c:pt idx="1473">
                  <c:v>2867</c:v>
                </c:pt>
                <c:pt idx="1474">
                  <c:v>2906</c:v>
                </c:pt>
                <c:pt idx="1475">
                  <c:v>2925</c:v>
                </c:pt>
                <c:pt idx="1476">
                  <c:v>2927</c:v>
                </c:pt>
                <c:pt idx="1477">
                  <c:v>2931</c:v>
                </c:pt>
                <c:pt idx="1478">
                  <c:v>2950</c:v>
                </c:pt>
                <c:pt idx="1479">
                  <c:v>2951</c:v>
                </c:pt>
                <c:pt idx="1480">
                  <c:v>2960</c:v>
                </c:pt>
                <c:pt idx="1481">
                  <c:v>2990</c:v>
                </c:pt>
                <c:pt idx="1482">
                  <c:v>2997</c:v>
                </c:pt>
                <c:pt idx="1483">
                  <c:v>3013</c:v>
                </c:pt>
                <c:pt idx="1484">
                  <c:v>3021</c:v>
                </c:pt>
                <c:pt idx="1485">
                  <c:v>3022</c:v>
                </c:pt>
                <c:pt idx="1486">
                  <c:v>3025</c:v>
                </c:pt>
                <c:pt idx="1487">
                  <c:v>3032</c:v>
                </c:pt>
                <c:pt idx="1488">
                  <c:v>3035</c:v>
                </c:pt>
                <c:pt idx="1489">
                  <c:v>3046</c:v>
                </c:pt>
                <c:pt idx="1490">
                  <c:v>3047</c:v>
                </c:pt>
                <c:pt idx="1491">
                  <c:v>3051</c:v>
                </c:pt>
                <c:pt idx="1492">
                  <c:v>3053</c:v>
                </c:pt>
                <c:pt idx="1493">
                  <c:v>3068</c:v>
                </c:pt>
                <c:pt idx="1494">
                  <c:v>3071</c:v>
                </c:pt>
                <c:pt idx="1495">
                  <c:v>3074</c:v>
                </c:pt>
                <c:pt idx="1496">
                  <c:v>3097</c:v>
                </c:pt>
                <c:pt idx="1497">
                  <c:v>3099</c:v>
                </c:pt>
                <c:pt idx="1498">
                  <c:v>3105</c:v>
                </c:pt>
                <c:pt idx="1499">
                  <c:v>3118</c:v>
                </c:pt>
                <c:pt idx="1500">
                  <c:v>3129</c:v>
                </c:pt>
                <c:pt idx="1501">
                  <c:v>3131</c:v>
                </c:pt>
                <c:pt idx="1502">
                  <c:v>3133</c:v>
                </c:pt>
                <c:pt idx="1503">
                  <c:v>3134</c:v>
                </c:pt>
                <c:pt idx="1504">
                  <c:v>3139</c:v>
                </c:pt>
                <c:pt idx="1505">
                  <c:v>3159</c:v>
                </c:pt>
                <c:pt idx="1506">
                  <c:v>3165</c:v>
                </c:pt>
                <c:pt idx="1507">
                  <c:v>3170</c:v>
                </c:pt>
                <c:pt idx="1508">
                  <c:v>3173</c:v>
                </c:pt>
                <c:pt idx="1509">
                  <c:v>3174</c:v>
                </c:pt>
                <c:pt idx="1510">
                  <c:v>3182</c:v>
                </c:pt>
                <c:pt idx="1511">
                  <c:v>3189</c:v>
                </c:pt>
                <c:pt idx="1512">
                  <c:v>3201</c:v>
                </c:pt>
                <c:pt idx="1513">
                  <c:v>3222</c:v>
                </c:pt>
                <c:pt idx="1514">
                  <c:v>3238</c:v>
                </c:pt>
                <c:pt idx="1515">
                  <c:v>3239</c:v>
                </c:pt>
                <c:pt idx="1516">
                  <c:v>3241</c:v>
                </c:pt>
                <c:pt idx="1517">
                  <c:v>3249</c:v>
                </c:pt>
                <c:pt idx="1518">
                  <c:v>3251</c:v>
                </c:pt>
                <c:pt idx="1519">
                  <c:v>3252</c:v>
                </c:pt>
                <c:pt idx="1520">
                  <c:v>3255</c:v>
                </c:pt>
                <c:pt idx="1521">
                  <c:v>3256</c:v>
                </c:pt>
                <c:pt idx="1522">
                  <c:v>3262</c:v>
                </c:pt>
                <c:pt idx="1523">
                  <c:v>3263</c:v>
                </c:pt>
                <c:pt idx="1524">
                  <c:v>3265</c:v>
                </c:pt>
                <c:pt idx="1525">
                  <c:v>3267</c:v>
                </c:pt>
                <c:pt idx="1526">
                  <c:v>3269</c:v>
                </c:pt>
                <c:pt idx="1527">
                  <c:v>3278</c:v>
                </c:pt>
                <c:pt idx="1528">
                  <c:v>3292</c:v>
                </c:pt>
                <c:pt idx="1529">
                  <c:v>3298</c:v>
                </c:pt>
                <c:pt idx="1530">
                  <c:v>3307</c:v>
                </c:pt>
                <c:pt idx="1531">
                  <c:v>3316</c:v>
                </c:pt>
                <c:pt idx="1532">
                  <c:v>3324</c:v>
                </c:pt>
                <c:pt idx="1533">
                  <c:v>3330</c:v>
                </c:pt>
                <c:pt idx="1534">
                  <c:v>3337</c:v>
                </c:pt>
                <c:pt idx="1535">
                  <c:v>3351</c:v>
                </c:pt>
                <c:pt idx="1536">
                  <c:v>3352</c:v>
                </c:pt>
                <c:pt idx="1537">
                  <c:v>3412</c:v>
                </c:pt>
                <c:pt idx="1538">
                  <c:v>3448</c:v>
                </c:pt>
                <c:pt idx="1539">
                  <c:v>3449</c:v>
                </c:pt>
                <c:pt idx="1540">
                  <c:v>3455</c:v>
                </c:pt>
                <c:pt idx="1541">
                  <c:v>3459</c:v>
                </c:pt>
                <c:pt idx="1542">
                  <c:v>3463</c:v>
                </c:pt>
                <c:pt idx="1543">
                  <c:v>3483</c:v>
                </c:pt>
                <c:pt idx="1544">
                  <c:v>3487</c:v>
                </c:pt>
                <c:pt idx="1545">
                  <c:v>3497</c:v>
                </c:pt>
                <c:pt idx="1546">
                  <c:v>3508</c:v>
                </c:pt>
                <c:pt idx="1547">
                  <c:v>3512</c:v>
                </c:pt>
                <c:pt idx="1548">
                  <c:v>3517</c:v>
                </c:pt>
                <c:pt idx="1549">
                  <c:v>3537</c:v>
                </c:pt>
                <c:pt idx="1550">
                  <c:v>3543</c:v>
                </c:pt>
                <c:pt idx="1551">
                  <c:v>3562</c:v>
                </c:pt>
                <c:pt idx="1552">
                  <c:v>3565</c:v>
                </c:pt>
                <c:pt idx="1553">
                  <c:v>3590</c:v>
                </c:pt>
                <c:pt idx="1554">
                  <c:v>3601</c:v>
                </c:pt>
                <c:pt idx="1555">
                  <c:v>3602</c:v>
                </c:pt>
                <c:pt idx="1556">
                  <c:v>3603</c:v>
                </c:pt>
                <c:pt idx="1557">
                  <c:v>3604</c:v>
                </c:pt>
                <c:pt idx="1558">
                  <c:v>3605</c:v>
                </c:pt>
                <c:pt idx="1559">
                  <c:v>3606</c:v>
                </c:pt>
                <c:pt idx="1560">
                  <c:v>3609</c:v>
                </c:pt>
                <c:pt idx="1561">
                  <c:v>3617</c:v>
                </c:pt>
                <c:pt idx="1562">
                  <c:v>3619</c:v>
                </c:pt>
                <c:pt idx="1563">
                  <c:v>3635</c:v>
                </c:pt>
                <c:pt idx="1564">
                  <c:v>3642</c:v>
                </c:pt>
                <c:pt idx="1565">
                  <c:v>3647</c:v>
                </c:pt>
                <c:pt idx="1566">
                  <c:v>3649</c:v>
                </c:pt>
                <c:pt idx="1567">
                  <c:v>3671</c:v>
                </c:pt>
                <c:pt idx="1568">
                  <c:v>3677</c:v>
                </c:pt>
                <c:pt idx="1569">
                  <c:v>3686</c:v>
                </c:pt>
                <c:pt idx="1570">
                  <c:v>3687</c:v>
                </c:pt>
                <c:pt idx="1571">
                  <c:v>3698</c:v>
                </c:pt>
                <c:pt idx="1572">
                  <c:v>3704</c:v>
                </c:pt>
                <c:pt idx="1573">
                  <c:v>3770</c:v>
                </c:pt>
                <c:pt idx="1574">
                  <c:v>3772</c:v>
                </c:pt>
                <c:pt idx="1575">
                  <c:v>3776</c:v>
                </c:pt>
                <c:pt idx="1576">
                  <c:v>3777</c:v>
                </c:pt>
                <c:pt idx="1577">
                  <c:v>3809</c:v>
                </c:pt>
                <c:pt idx="1578">
                  <c:v>3818</c:v>
                </c:pt>
                <c:pt idx="1579">
                  <c:v>3821</c:v>
                </c:pt>
                <c:pt idx="1580">
                  <c:v>3851</c:v>
                </c:pt>
                <c:pt idx="1581">
                  <c:v>3856</c:v>
                </c:pt>
                <c:pt idx="1582">
                  <c:v>3888</c:v>
                </c:pt>
                <c:pt idx="1583">
                  <c:v>3895</c:v>
                </c:pt>
                <c:pt idx="1584">
                  <c:v>3907</c:v>
                </c:pt>
                <c:pt idx="1585">
                  <c:v>3909</c:v>
                </c:pt>
                <c:pt idx="1586">
                  <c:v>3912</c:v>
                </c:pt>
                <c:pt idx="1587">
                  <c:v>3919</c:v>
                </c:pt>
                <c:pt idx="1588">
                  <c:v>3924</c:v>
                </c:pt>
                <c:pt idx="1589">
                  <c:v>3946</c:v>
                </c:pt>
                <c:pt idx="1590">
                  <c:v>3948</c:v>
                </c:pt>
                <c:pt idx="1591">
                  <c:v>3951</c:v>
                </c:pt>
                <c:pt idx="1592">
                  <c:v>3980</c:v>
                </c:pt>
                <c:pt idx="1593">
                  <c:v>3983</c:v>
                </c:pt>
                <c:pt idx="1594">
                  <c:v>3985</c:v>
                </c:pt>
                <c:pt idx="1595">
                  <c:v>3996</c:v>
                </c:pt>
                <c:pt idx="1596">
                  <c:v>4006</c:v>
                </c:pt>
                <c:pt idx="1597">
                  <c:v>4014</c:v>
                </c:pt>
                <c:pt idx="1598">
                  <c:v>4017</c:v>
                </c:pt>
                <c:pt idx="1599">
                  <c:v>4024</c:v>
                </c:pt>
                <c:pt idx="1600">
                  <c:v>4031</c:v>
                </c:pt>
                <c:pt idx="1601">
                  <c:v>4038</c:v>
                </c:pt>
                <c:pt idx="1602">
                  <c:v>4047</c:v>
                </c:pt>
                <c:pt idx="1603">
                  <c:v>4049</c:v>
                </c:pt>
                <c:pt idx="1604">
                  <c:v>4053</c:v>
                </c:pt>
                <c:pt idx="1605">
                  <c:v>4057</c:v>
                </c:pt>
                <c:pt idx="1606">
                  <c:v>4060</c:v>
                </c:pt>
                <c:pt idx="1607">
                  <c:v>4061</c:v>
                </c:pt>
                <c:pt idx="1608">
                  <c:v>4063</c:v>
                </c:pt>
                <c:pt idx="1609">
                  <c:v>4067</c:v>
                </c:pt>
                <c:pt idx="1610">
                  <c:v>4072</c:v>
                </c:pt>
                <c:pt idx="1611">
                  <c:v>4075</c:v>
                </c:pt>
                <c:pt idx="1612">
                  <c:v>4076</c:v>
                </c:pt>
                <c:pt idx="1613">
                  <c:v>4079</c:v>
                </c:pt>
                <c:pt idx="1614">
                  <c:v>4083</c:v>
                </c:pt>
                <c:pt idx="1615">
                  <c:v>4090</c:v>
                </c:pt>
                <c:pt idx="1616">
                  <c:v>4095</c:v>
                </c:pt>
                <c:pt idx="1617">
                  <c:v>4109</c:v>
                </c:pt>
                <c:pt idx="1618">
                  <c:v>4113</c:v>
                </c:pt>
                <c:pt idx="1619">
                  <c:v>4117</c:v>
                </c:pt>
                <c:pt idx="1620">
                  <c:v>4134</c:v>
                </c:pt>
                <c:pt idx="1621">
                  <c:v>4142</c:v>
                </c:pt>
                <c:pt idx="1622">
                  <c:v>4152</c:v>
                </c:pt>
                <c:pt idx="1623">
                  <c:v>4155</c:v>
                </c:pt>
                <c:pt idx="1624">
                  <c:v>4159</c:v>
                </c:pt>
                <c:pt idx="1625">
                  <c:v>4160</c:v>
                </c:pt>
                <c:pt idx="1626">
                  <c:v>4172</c:v>
                </c:pt>
                <c:pt idx="1627">
                  <c:v>4184</c:v>
                </c:pt>
                <c:pt idx="1628">
                  <c:v>4190</c:v>
                </c:pt>
                <c:pt idx="1629">
                  <c:v>4191</c:v>
                </c:pt>
                <c:pt idx="1630">
                  <c:v>4193</c:v>
                </c:pt>
                <c:pt idx="1631">
                  <c:v>4194</c:v>
                </c:pt>
                <c:pt idx="1632">
                  <c:v>4200</c:v>
                </c:pt>
                <c:pt idx="1633">
                  <c:v>4202</c:v>
                </c:pt>
                <c:pt idx="1634">
                  <c:v>4208</c:v>
                </c:pt>
                <c:pt idx="1635">
                  <c:v>4209</c:v>
                </c:pt>
                <c:pt idx="1636">
                  <c:v>4210</c:v>
                </c:pt>
                <c:pt idx="1637">
                  <c:v>4212</c:v>
                </c:pt>
                <c:pt idx="1638">
                  <c:v>4216</c:v>
                </c:pt>
                <c:pt idx="1639">
                  <c:v>4225</c:v>
                </c:pt>
                <c:pt idx="1640">
                  <c:v>4230</c:v>
                </c:pt>
                <c:pt idx="1641">
                  <c:v>4241</c:v>
                </c:pt>
                <c:pt idx="1642">
                  <c:v>4252</c:v>
                </c:pt>
                <c:pt idx="1643">
                  <c:v>4259</c:v>
                </c:pt>
                <c:pt idx="1644">
                  <c:v>4262</c:v>
                </c:pt>
                <c:pt idx="1645">
                  <c:v>4266</c:v>
                </c:pt>
                <c:pt idx="1646">
                  <c:v>4271</c:v>
                </c:pt>
                <c:pt idx="1647">
                  <c:v>4296</c:v>
                </c:pt>
                <c:pt idx="1648">
                  <c:v>4367</c:v>
                </c:pt>
                <c:pt idx="1649">
                  <c:v>4374</c:v>
                </c:pt>
                <c:pt idx="1650">
                  <c:v>4376</c:v>
                </c:pt>
                <c:pt idx="1651">
                  <c:v>4378</c:v>
                </c:pt>
                <c:pt idx="1652">
                  <c:v>4381</c:v>
                </c:pt>
                <c:pt idx="1653">
                  <c:v>4401</c:v>
                </c:pt>
                <c:pt idx="1654">
                  <c:v>4407</c:v>
                </c:pt>
                <c:pt idx="1655">
                  <c:v>4409</c:v>
                </c:pt>
                <c:pt idx="1656">
                  <c:v>4412</c:v>
                </c:pt>
                <c:pt idx="1657">
                  <c:v>4417</c:v>
                </c:pt>
                <c:pt idx="1658">
                  <c:v>4419</c:v>
                </c:pt>
                <c:pt idx="1659">
                  <c:v>4437</c:v>
                </c:pt>
                <c:pt idx="1660">
                  <c:v>4441</c:v>
                </c:pt>
                <c:pt idx="1661">
                  <c:v>4444</c:v>
                </c:pt>
                <c:pt idx="1662">
                  <c:v>4445</c:v>
                </c:pt>
                <c:pt idx="1663">
                  <c:v>4447</c:v>
                </c:pt>
                <c:pt idx="1664">
                  <c:v>4456</c:v>
                </c:pt>
                <c:pt idx="1665">
                  <c:v>4457</c:v>
                </c:pt>
                <c:pt idx="1666">
                  <c:v>4472</c:v>
                </c:pt>
                <c:pt idx="1667">
                  <c:v>4474</c:v>
                </c:pt>
                <c:pt idx="1668">
                  <c:v>4479</c:v>
                </c:pt>
                <c:pt idx="1669">
                  <c:v>4508</c:v>
                </c:pt>
                <c:pt idx="1670">
                  <c:v>4551</c:v>
                </c:pt>
                <c:pt idx="1671">
                  <c:v>4552</c:v>
                </c:pt>
                <c:pt idx="1672">
                  <c:v>4553</c:v>
                </c:pt>
                <c:pt idx="1673">
                  <c:v>4565</c:v>
                </c:pt>
                <c:pt idx="1674">
                  <c:v>4574</c:v>
                </c:pt>
                <c:pt idx="1675">
                  <c:v>4593</c:v>
                </c:pt>
                <c:pt idx="1676">
                  <c:v>4612</c:v>
                </c:pt>
                <c:pt idx="1677">
                  <c:v>4621</c:v>
                </c:pt>
                <c:pt idx="1678">
                  <c:v>4623</c:v>
                </c:pt>
                <c:pt idx="1679">
                  <c:v>4629</c:v>
                </c:pt>
                <c:pt idx="1680">
                  <c:v>4639</c:v>
                </c:pt>
                <c:pt idx="1681">
                  <c:v>4650</c:v>
                </c:pt>
                <c:pt idx="1682">
                  <c:v>4669</c:v>
                </c:pt>
                <c:pt idx="1683">
                  <c:v>4673</c:v>
                </c:pt>
                <c:pt idx="1684">
                  <c:v>4674</c:v>
                </c:pt>
                <c:pt idx="1685">
                  <c:v>4684</c:v>
                </c:pt>
                <c:pt idx="1686">
                  <c:v>4714</c:v>
                </c:pt>
                <c:pt idx="1687">
                  <c:v>4734</c:v>
                </c:pt>
                <c:pt idx="1688">
                  <c:v>4736</c:v>
                </c:pt>
                <c:pt idx="1689">
                  <c:v>4740</c:v>
                </c:pt>
                <c:pt idx="1690">
                  <c:v>4750</c:v>
                </c:pt>
                <c:pt idx="1691">
                  <c:v>4754</c:v>
                </c:pt>
                <c:pt idx="1692">
                  <c:v>4756</c:v>
                </c:pt>
                <c:pt idx="1693">
                  <c:v>4774</c:v>
                </c:pt>
                <c:pt idx="1694">
                  <c:v>4792</c:v>
                </c:pt>
                <c:pt idx="1695">
                  <c:v>4793</c:v>
                </c:pt>
                <c:pt idx="1696">
                  <c:v>4805</c:v>
                </c:pt>
                <c:pt idx="1697">
                  <c:v>4815</c:v>
                </c:pt>
                <c:pt idx="1698">
                  <c:v>4821</c:v>
                </c:pt>
                <c:pt idx="1699">
                  <c:v>4823</c:v>
                </c:pt>
                <c:pt idx="1700">
                  <c:v>4824</c:v>
                </c:pt>
                <c:pt idx="1701">
                  <c:v>4849</c:v>
                </c:pt>
                <c:pt idx="1702">
                  <c:v>4857</c:v>
                </c:pt>
                <c:pt idx="1703">
                  <c:v>4868</c:v>
                </c:pt>
                <c:pt idx="1704">
                  <c:v>4888</c:v>
                </c:pt>
                <c:pt idx="1705">
                  <c:v>4896</c:v>
                </c:pt>
                <c:pt idx="1706">
                  <c:v>4928</c:v>
                </c:pt>
                <c:pt idx="1707">
                  <c:v>4934</c:v>
                </c:pt>
                <c:pt idx="1708">
                  <c:v>4938</c:v>
                </c:pt>
                <c:pt idx="1709">
                  <c:v>4939</c:v>
                </c:pt>
                <c:pt idx="1710">
                  <c:v>4971</c:v>
                </c:pt>
                <c:pt idx="1711">
                  <c:v>4999</c:v>
                </c:pt>
              </c:numCache>
            </c:numRef>
          </c:cat>
          <c:val>
            <c:numRef>
              <c:f>'QL2'!$B$3:$B$1714</c:f>
              <c:numCache>
                <c:formatCode>General</c:formatCode>
                <c:ptCount val="1712"/>
                <c:pt idx="0">
                  <c:v>-1.2499999999988601E-3</c:v>
                </c:pt>
                <c:pt idx="1">
                  <c:v>2.11999999999932E-2</c:v>
                </c:pt>
                <c:pt idx="2">
                  <c:v>2.0139999999997799E-2</c:v>
                </c:pt>
                <c:pt idx="3">
                  <c:v>6.3440843750001294E-2</c:v>
                </c:pt>
                <c:pt idx="4">
                  <c:v>8.2199464374994494E-2</c:v>
                </c:pt>
                <c:pt idx="5">
                  <c:v>0.12154939176974699</c:v>
                </c:pt>
                <c:pt idx="6">
                  <c:v>0.15669908349610701</c:v>
                </c:pt>
                <c:pt idx="7">
                  <c:v>0.168431489768892</c:v>
                </c:pt>
                <c:pt idx="8">
                  <c:v>-5.53705136579907E-2</c:v>
                </c:pt>
                <c:pt idx="9">
                  <c:v>0.147132023448278</c:v>
                </c:pt>
                <c:pt idx="10">
                  <c:v>0.17506871007223801</c:v>
                </c:pt>
                <c:pt idx="11">
                  <c:v>0.187093262799606</c:v>
                </c:pt>
                <c:pt idx="12">
                  <c:v>0.19850543383361599</c:v>
                </c:pt>
                <c:pt idx="13">
                  <c:v>0.23103581702274301</c:v>
                </c:pt>
                <c:pt idx="14">
                  <c:v>0.145573288244222</c:v>
                </c:pt>
                <c:pt idx="15">
                  <c:v>0.25601600912585798</c:v>
                </c:pt>
                <c:pt idx="16">
                  <c:v>0.26581821162527303</c:v>
                </c:pt>
                <c:pt idx="17">
                  <c:v>0.27543688597542298</c:v>
                </c:pt>
                <c:pt idx="18">
                  <c:v>0.28502359231677499</c:v>
                </c:pt>
                <c:pt idx="19">
                  <c:v>3.3087593485262801E-2</c:v>
                </c:pt>
                <c:pt idx="20">
                  <c:v>0.26911803302667098</c:v>
                </c:pt>
                <c:pt idx="21">
                  <c:v>0.27785275448346097</c:v>
                </c:pt>
                <c:pt idx="22">
                  <c:v>0.28674143950897202</c:v>
                </c:pt>
                <c:pt idx="23">
                  <c:v>0.27240436753352498</c:v>
                </c:pt>
                <c:pt idx="24">
                  <c:v>-0.150602300898626</c:v>
                </c:pt>
                <c:pt idx="25">
                  <c:v>0.289597373380928</c:v>
                </c:pt>
                <c:pt idx="26">
                  <c:v>0.29927631840746399</c:v>
                </c:pt>
                <c:pt idx="27">
                  <c:v>0.30921039675067102</c:v>
                </c:pt>
                <c:pt idx="28">
                  <c:v>0.71629881064336498</c:v>
                </c:pt>
                <c:pt idx="29">
                  <c:v>0.68512037285884697</c:v>
                </c:pt>
                <c:pt idx="30">
                  <c:v>0.66425657351345502</c:v>
                </c:pt>
                <c:pt idx="31">
                  <c:v>0.63983367074177899</c:v>
                </c:pt>
                <c:pt idx="32">
                  <c:v>0.63518291791055503</c:v>
                </c:pt>
                <c:pt idx="33">
                  <c:v>0.615000196487827</c:v>
                </c:pt>
                <c:pt idx="34">
                  <c:v>0.59424214409450804</c:v>
                </c:pt>
                <c:pt idx="35">
                  <c:v>0.59023870636004006</c:v>
                </c:pt>
                <c:pt idx="36">
                  <c:v>0.57601952005299495</c:v>
                </c:pt>
                <c:pt idx="37">
                  <c:v>0.56389739362839397</c:v>
                </c:pt>
                <c:pt idx="38">
                  <c:v>0.55392234114418604</c:v>
                </c:pt>
                <c:pt idx="39">
                  <c:v>0.51985671450714199</c:v>
                </c:pt>
                <c:pt idx="40">
                  <c:v>0.51653302850459604</c:v>
                </c:pt>
                <c:pt idx="41">
                  <c:v>0.514582799378558</c:v>
                </c:pt>
                <c:pt idx="42">
                  <c:v>0.514093438283453</c:v>
                </c:pt>
                <c:pt idx="43">
                  <c:v>0.514813937825636</c:v>
                </c:pt>
                <c:pt idx="44">
                  <c:v>0.51683436132510896</c:v>
                </c:pt>
                <c:pt idx="45">
                  <c:v>0.51736570763006196</c:v>
                </c:pt>
                <c:pt idx="46">
                  <c:v>0.51940723969367697</c:v>
                </c:pt>
                <c:pt idx="47">
                  <c:v>0.52299304662561497</c:v>
                </c:pt>
                <c:pt idx="48">
                  <c:v>0.56124757789770197</c:v>
                </c:pt>
                <c:pt idx="49">
                  <c:v>0.56778442834269005</c:v>
                </c:pt>
                <c:pt idx="50">
                  <c:v>0.57519780788444996</c:v>
                </c:pt>
                <c:pt idx="51">
                  <c:v>0.62211083358006602</c:v>
                </c:pt>
                <c:pt idx="52">
                  <c:v>0.63105750483342105</c:v>
                </c:pt>
                <c:pt idx="53">
                  <c:v>0.59737251238894296</c:v>
                </c:pt>
                <c:pt idx="54">
                  <c:v>0.61177657271380703</c:v>
                </c:pt>
                <c:pt idx="55">
                  <c:v>0.62598061418671502</c:v>
                </c:pt>
                <c:pt idx="56">
                  <c:v>0.686445847801749</c:v>
                </c:pt>
                <c:pt idx="57">
                  <c:v>0.74343713153979196</c:v>
                </c:pt>
                <c:pt idx="58">
                  <c:v>0.751468787547381</c:v>
                </c:pt>
                <c:pt idx="59">
                  <c:v>0.75955984321650705</c:v>
                </c:pt>
                <c:pt idx="60">
                  <c:v>0.76722711834822999</c:v>
                </c:pt>
                <c:pt idx="61">
                  <c:v>0.77433489076977902</c:v>
                </c:pt>
                <c:pt idx="62">
                  <c:v>0.82588709077602795</c:v>
                </c:pt>
                <c:pt idx="63">
                  <c:v>0.82949808135882097</c:v>
                </c:pt>
                <c:pt idx="64">
                  <c:v>0.83297015144743303</c:v>
                </c:pt>
                <c:pt idx="65">
                  <c:v>-1.1398294992643301</c:v>
                </c:pt>
                <c:pt idx="66">
                  <c:v>0.89351539667914803</c:v>
                </c:pt>
                <c:pt idx="67">
                  <c:v>0.89408299946322201</c:v>
                </c:pt>
                <c:pt idx="68">
                  <c:v>0.89454620171294097</c:v>
                </c:pt>
                <c:pt idx="69">
                  <c:v>0.89512967470049798</c:v>
                </c:pt>
                <c:pt idx="70">
                  <c:v>0.94244286508041597</c:v>
                </c:pt>
                <c:pt idx="71">
                  <c:v>0.93319831253838703</c:v>
                </c:pt>
                <c:pt idx="72">
                  <c:v>0.96569008633703302</c:v>
                </c:pt>
                <c:pt idx="73">
                  <c:v>0.95815899062816301</c:v>
                </c:pt>
                <c:pt idx="74">
                  <c:v>0.95113511643806703</c:v>
                </c:pt>
                <c:pt idx="75">
                  <c:v>1.21953107051085</c:v>
                </c:pt>
                <c:pt idx="76">
                  <c:v>1.6660222490674299</c:v>
                </c:pt>
                <c:pt idx="77">
                  <c:v>1.1006819663055101</c:v>
                </c:pt>
                <c:pt idx="78">
                  <c:v>1.0456478679902399</c:v>
                </c:pt>
                <c:pt idx="79">
                  <c:v>1.02497971456215</c:v>
                </c:pt>
                <c:pt idx="80">
                  <c:v>1.0286376052203601</c:v>
                </c:pt>
                <c:pt idx="81">
                  <c:v>1.0034075605252899</c:v>
                </c:pt>
                <c:pt idx="82">
                  <c:v>1.94096067949568</c:v>
                </c:pt>
                <c:pt idx="83">
                  <c:v>0.94244222611304396</c:v>
                </c:pt>
                <c:pt idx="84">
                  <c:v>0.95928481599508997</c:v>
                </c:pt>
                <c:pt idx="85">
                  <c:v>0.94530821830612399</c:v>
                </c:pt>
                <c:pt idx="86">
                  <c:v>0.93317230371883397</c:v>
                </c:pt>
                <c:pt idx="87">
                  <c:v>0.92215139834419801</c:v>
                </c:pt>
                <c:pt idx="88">
                  <c:v>0.94942238416767499</c:v>
                </c:pt>
                <c:pt idx="89">
                  <c:v>6.9385500554938204</c:v>
                </c:pt>
                <c:pt idx="90">
                  <c:v>0.414883205676638</c:v>
                </c:pt>
                <c:pt idx="91">
                  <c:v>0.39413904539280498</c:v>
                </c:pt>
                <c:pt idx="92">
                  <c:v>0.41897012108950799</c:v>
                </c:pt>
                <c:pt idx="93">
                  <c:v>0.39802161503503403</c:v>
                </c:pt>
                <c:pt idx="94">
                  <c:v>0.42421968913300701</c:v>
                </c:pt>
                <c:pt idx="95">
                  <c:v>0.44898922700153598</c:v>
                </c:pt>
                <c:pt idx="96">
                  <c:v>0.480762491154685</c:v>
                </c:pt>
                <c:pt idx="97">
                  <c:v>0.51006152782630898</c:v>
                </c:pt>
                <c:pt idx="98">
                  <c:v>0.53722746123801801</c:v>
                </c:pt>
                <c:pt idx="99">
                  <c:v>0.56189640943165697</c:v>
                </c:pt>
                <c:pt idx="100">
                  <c:v>0.58445157187172403</c:v>
                </c:pt>
                <c:pt idx="101">
                  <c:v>1.22223723981396</c:v>
                </c:pt>
                <c:pt idx="102">
                  <c:v>1.2801837646763301</c:v>
                </c:pt>
                <c:pt idx="103">
                  <c:v>0.66312490455998496</c:v>
                </c:pt>
                <c:pt idx="104">
                  <c:v>-2.59308203669447</c:v>
                </c:pt>
                <c:pt idx="105">
                  <c:v>0.84989177681342198</c:v>
                </c:pt>
                <c:pt idx="106">
                  <c:v>0.84973530476912196</c:v>
                </c:pt>
                <c:pt idx="107">
                  <c:v>0.88943412783061804</c:v>
                </c:pt>
                <c:pt idx="108">
                  <c:v>0.88458313052682702</c:v>
                </c:pt>
                <c:pt idx="109">
                  <c:v>0.87925468713316501</c:v>
                </c:pt>
                <c:pt idx="110">
                  <c:v>0.87370071522209902</c:v>
                </c:pt>
                <c:pt idx="111">
                  <c:v>0.86768576334508296</c:v>
                </c:pt>
                <c:pt idx="112">
                  <c:v>0.86146470753899196</c:v>
                </c:pt>
                <c:pt idx="113">
                  <c:v>0.85369654290515096</c:v>
                </c:pt>
                <c:pt idx="114">
                  <c:v>0.84565989573322697</c:v>
                </c:pt>
                <c:pt idx="115">
                  <c:v>0.83715761191051596</c:v>
                </c:pt>
                <c:pt idx="116">
                  <c:v>0.86052368288553105</c:v>
                </c:pt>
                <c:pt idx="117">
                  <c:v>0.848995551512706</c:v>
                </c:pt>
                <c:pt idx="118">
                  <c:v>0.82584117671072999</c:v>
                </c:pt>
                <c:pt idx="119">
                  <c:v>0.80443407353903096</c:v>
                </c:pt>
                <c:pt idx="120">
                  <c:v>-3.4017005509373299</c:v>
                </c:pt>
                <c:pt idx="121">
                  <c:v>1.88296227912948</c:v>
                </c:pt>
                <c:pt idx="122">
                  <c:v>0.90407349468516895</c:v>
                </c:pt>
                <c:pt idx="123">
                  <c:v>0.88208444961260202</c:v>
                </c:pt>
                <c:pt idx="124">
                  <c:v>0.86206577154725506</c:v>
                </c:pt>
                <c:pt idx="125">
                  <c:v>0.84353723620713805</c:v>
                </c:pt>
                <c:pt idx="126">
                  <c:v>0.82653530559074895</c:v>
                </c:pt>
                <c:pt idx="127">
                  <c:v>0.81062770957032004</c:v>
                </c:pt>
                <c:pt idx="128">
                  <c:v>0.79589426777481398</c:v>
                </c:pt>
                <c:pt idx="129">
                  <c:v>0.78194227236087699</c:v>
                </c:pt>
                <c:pt idx="130">
                  <c:v>0.54790717867769001</c:v>
                </c:pt>
                <c:pt idx="131">
                  <c:v>0.59193018843012501</c:v>
                </c:pt>
                <c:pt idx="132">
                  <c:v>0.59748871133860804</c:v>
                </c:pt>
                <c:pt idx="133">
                  <c:v>5.3164478877406101</c:v>
                </c:pt>
                <c:pt idx="134">
                  <c:v>0.33620255593494902</c:v>
                </c:pt>
                <c:pt idx="135">
                  <c:v>0.352829628834542</c:v>
                </c:pt>
                <c:pt idx="136">
                  <c:v>1.09758595515971</c:v>
                </c:pt>
                <c:pt idx="137">
                  <c:v>0.313921617059639</c:v>
                </c:pt>
                <c:pt idx="138">
                  <c:v>0.50559418467153106</c:v>
                </c:pt>
                <c:pt idx="139">
                  <c:v>0.502733112590384</c:v>
                </c:pt>
                <c:pt idx="140">
                  <c:v>0.67347574114487396</c:v>
                </c:pt>
                <c:pt idx="141">
                  <c:v>0.66546669463211205</c:v>
                </c:pt>
                <c:pt idx="142">
                  <c:v>0.64580308623155602</c:v>
                </c:pt>
                <c:pt idx="143">
                  <c:v>0.45775338213372502</c:v>
                </c:pt>
                <c:pt idx="144">
                  <c:v>0.45940262677808003</c:v>
                </c:pt>
                <c:pt idx="145">
                  <c:v>0.91988714978587804</c:v>
                </c:pt>
                <c:pt idx="146">
                  <c:v>0.46073094812774301</c:v>
                </c:pt>
                <c:pt idx="147">
                  <c:v>0.46159609012035702</c:v>
                </c:pt>
                <c:pt idx="148">
                  <c:v>0.46319372924288399</c:v>
                </c:pt>
                <c:pt idx="149">
                  <c:v>0.46446510096673599</c:v>
                </c:pt>
                <c:pt idx="150">
                  <c:v>0.46513927019249701</c:v>
                </c:pt>
                <c:pt idx="151">
                  <c:v>0.465001781108625</c:v>
                </c:pt>
                <c:pt idx="152">
                  <c:v>0.46432600265218499</c:v>
                </c:pt>
                <c:pt idx="153">
                  <c:v>0.46290109158924297</c:v>
                </c:pt>
                <c:pt idx="154">
                  <c:v>0.46056565257505699</c:v>
                </c:pt>
                <c:pt idx="155">
                  <c:v>0.43753736994630299</c:v>
                </c:pt>
                <c:pt idx="156">
                  <c:v>0.42297407787997798</c:v>
                </c:pt>
                <c:pt idx="157">
                  <c:v>0.409725764330929</c:v>
                </c:pt>
                <c:pt idx="158">
                  <c:v>0.39786668013291698</c:v>
                </c:pt>
                <c:pt idx="159">
                  <c:v>0.37280796272425698</c:v>
                </c:pt>
                <c:pt idx="160">
                  <c:v>0.35421354636107599</c:v>
                </c:pt>
                <c:pt idx="161">
                  <c:v>0.33777225801039201</c:v>
                </c:pt>
                <c:pt idx="162">
                  <c:v>0.323474046753711</c:v>
                </c:pt>
                <c:pt idx="163">
                  <c:v>0.31085043099457299</c:v>
                </c:pt>
                <c:pt idx="164">
                  <c:v>0.29993602403486003</c:v>
                </c:pt>
                <c:pt idx="165">
                  <c:v>0.29073884109738302</c:v>
                </c:pt>
                <c:pt idx="166">
                  <c:v>0.282809599749548</c:v>
                </c:pt>
                <c:pt idx="167">
                  <c:v>0.53585423810390798</c:v>
                </c:pt>
                <c:pt idx="168">
                  <c:v>0.24897469954932899</c:v>
                </c:pt>
                <c:pt idx="169">
                  <c:v>-4.3458123779240898</c:v>
                </c:pt>
                <c:pt idx="170">
                  <c:v>0.46055996057589699</c:v>
                </c:pt>
                <c:pt idx="171">
                  <c:v>0.444940973463397</c:v>
                </c:pt>
                <c:pt idx="172">
                  <c:v>0.429732485160709</c:v>
                </c:pt>
                <c:pt idx="173">
                  <c:v>0.40308228604186502</c:v>
                </c:pt>
                <c:pt idx="174">
                  <c:v>-3.5457232628406499</c:v>
                </c:pt>
                <c:pt idx="175">
                  <c:v>0.55323031690911595</c:v>
                </c:pt>
                <c:pt idx="176">
                  <c:v>0.525568801063661</c:v>
                </c:pt>
                <c:pt idx="177">
                  <c:v>-2.67797182327705</c:v>
                </c:pt>
                <c:pt idx="178">
                  <c:v>0.79700045096844196</c:v>
                </c:pt>
                <c:pt idx="179">
                  <c:v>0.74762626884757699</c:v>
                </c:pt>
                <c:pt idx="180">
                  <c:v>0.70242721021760701</c:v>
                </c:pt>
                <c:pt idx="181">
                  <c:v>0.66126876703141901</c:v>
                </c:pt>
                <c:pt idx="182">
                  <c:v>0.62820532867984902</c:v>
                </c:pt>
                <c:pt idx="183">
                  <c:v>0.590440468077851</c:v>
                </c:pt>
                <c:pt idx="184">
                  <c:v>0.37535543176501002</c:v>
                </c:pt>
                <c:pt idx="185">
                  <c:v>0.365321703143481</c:v>
                </c:pt>
                <c:pt idx="186">
                  <c:v>0.35653612990852501</c:v>
                </c:pt>
                <c:pt idx="187">
                  <c:v>0.33870932341309801</c:v>
                </c:pt>
                <c:pt idx="188">
                  <c:v>0.33211010412449399</c:v>
                </c:pt>
                <c:pt idx="189">
                  <c:v>0.33916651304179801</c:v>
                </c:pt>
                <c:pt idx="190">
                  <c:v>0.33479560700050998</c:v>
                </c:pt>
                <c:pt idx="191">
                  <c:v>0.162443324723653</c:v>
                </c:pt>
                <c:pt idx="192">
                  <c:v>0.176497879779665</c:v>
                </c:pt>
                <c:pt idx="193">
                  <c:v>0.18971492656163999</c:v>
                </c:pt>
                <c:pt idx="194">
                  <c:v>0.372855631165805</c:v>
                </c:pt>
                <c:pt idx="195">
                  <c:v>0.22351741324704599</c:v>
                </c:pt>
                <c:pt idx="196">
                  <c:v>0.23151633463943</c:v>
                </c:pt>
                <c:pt idx="197">
                  <c:v>0.238346554839584</c:v>
                </c:pt>
                <c:pt idx="198">
                  <c:v>0.243914962183124</c:v>
                </c:pt>
                <c:pt idx="199">
                  <c:v>0.248739757930211</c:v>
                </c:pt>
                <c:pt idx="200">
                  <c:v>0.252653166533583</c:v>
                </c:pt>
                <c:pt idx="201">
                  <c:v>4.1865814154436896</c:v>
                </c:pt>
                <c:pt idx="202">
                  <c:v>4.6624048361060398E-2</c:v>
                </c:pt>
                <c:pt idx="203">
                  <c:v>5.94288263230318E-2</c:v>
                </c:pt>
                <c:pt idx="204">
                  <c:v>7.10081077844293E-2</c:v>
                </c:pt>
                <c:pt idx="205">
                  <c:v>8.1247611639859899E-2</c:v>
                </c:pt>
                <c:pt idx="206">
                  <c:v>7.7185231057867995E-2</c:v>
                </c:pt>
                <c:pt idx="207">
                  <c:v>8.6631648653789001E-2</c:v>
                </c:pt>
                <c:pt idx="208">
                  <c:v>8.2503930145243404E-2</c:v>
                </c:pt>
                <c:pt idx="209">
                  <c:v>7.8847857154258294E-2</c:v>
                </c:pt>
                <c:pt idx="210">
                  <c:v>7.5865198978895806E-2</c:v>
                </c:pt>
                <c:pt idx="211">
                  <c:v>7.3711949974210697E-2</c:v>
                </c:pt>
                <c:pt idx="212">
                  <c:v>7.0026352475498002E-2</c:v>
                </c:pt>
                <c:pt idx="213">
                  <c:v>7.2251699893072896E-2</c:v>
                </c:pt>
                <c:pt idx="214">
                  <c:v>0.23688144523096999</c:v>
                </c:pt>
                <c:pt idx="215">
                  <c:v>0.22077744956026599</c:v>
                </c:pt>
                <c:pt idx="216">
                  <c:v>-4.1527710031665199</c:v>
                </c:pt>
                <c:pt idx="217">
                  <c:v>4.1182413269682101</c:v>
                </c:pt>
                <c:pt idx="218">
                  <c:v>-4.3476083945830801</c:v>
                </c:pt>
                <c:pt idx="219">
                  <c:v>0.23869636503258801</c:v>
                </c:pt>
                <c:pt idx="220">
                  <c:v>0.23437043742184799</c:v>
                </c:pt>
                <c:pt idx="221">
                  <c:v>0.23097077920793199</c:v>
                </c:pt>
                <c:pt idx="222">
                  <c:v>0.21942224024753501</c:v>
                </c:pt>
                <c:pt idx="223">
                  <c:v>0.21758600917242801</c:v>
                </c:pt>
                <c:pt idx="224">
                  <c:v>0.21618877480072299</c:v>
                </c:pt>
                <c:pt idx="225">
                  <c:v>0.21535579249071099</c:v>
                </c:pt>
                <c:pt idx="226">
                  <c:v>0.21518031098612</c:v>
                </c:pt>
                <c:pt idx="227">
                  <c:v>0.371216287909021</c:v>
                </c:pt>
                <c:pt idx="228">
                  <c:v>0.35520144052764302</c:v>
                </c:pt>
                <c:pt idx="229">
                  <c:v>0.330774162951051</c:v>
                </c:pt>
                <c:pt idx="230">
                  <c:v>0.31775349059956698</c:v>
                </c:pt>
                <c:pt idx="231">
                  <c:v>0.30572165615529501</c:v>
                </c:pt>
                <c:pt idx="232">
                  <c:v>0.28150871973019398</c:v>
                </c:pt>
                <c:pt idx="233">
                  <c:v>0.26027860626177401</c:v>
                </c:pt>
                <c:pt idx="234">
                  <c:v>0.23295439540837301</c:v>
                </c:pt>
                <c:pt idx="235">
                  <c:v>0.217961093495631</c:v>
                </c:pt>
                <c:pt idx="236">
                  <c:v>0.20706303882084801</c:v>
                </c:pt>
                <c:pt idx="237">
                  <c:v>0.69833305870089202</c:v>
                </c:pt>
                <c:pt idx="238">
                  <c:v>0.32108274259269998</c:v>
                </c:pt>
                <c:pt idx="239">
                  <c:v>0.29949616134031798</c:v>
                </c:pt>
                <c:pt idx="240">
                  <c:v>0.27913723652562</c:v>
                </c:pt>
                <c:pt idx="241">
                  <c:v>3.8163970403300098</c:v>
                </c:pt>
                <c:pt idx="242">
                  <c:v>6.9370298006656797E-2</c:v>
                </c:pt>
                <c:pt idx="243">
                  <c:v>6.1658234099120003E-2</c:v>
                </c:pt>
                <c:pt idx="244">
                  <c:v>-0.121665189338656</c:v>
                </c:pt>
                <c:pt idx="245">
                  <c:v>-0.110645166930407</c:v>
                </c:pt>
                <c:pt idx="246">
                  <c:v>-9.3693094559082299E-2</c:v>
                </c:pt>
                <c:pt idx="247">
                  <c:v>-0.16271763434713901</c:v>
                </c:pt>
                <c:pt idx="248">
                  <c:v>-6.0267750454510598E-2</c:v>
                </c:pt>
                <c:pt idx="249">
                  <c:v>-4.8672761372895203E-2</c:v>
                </c:pt>
                <c:pt idx="250">
                  <c:v>-3.8894985608653301E-2</c:v>
                </c:pt>
                <c:pt idx="251">
                  <c:v>-3.04754917965794E-2</c:v>
                </c:pt>
                <c:pt idx="252">
                  <c:v>0.20021769117984001</c:v>
                </c:pt>
                <c:pt idx="253">
                  <c:v>-2.8397045885874599E-2</c:v>
                </c:pt>
                <c:pt idx="254">
                  <c:v>-2.3060270569715099E-2</c:v>
                </c:pt>
                <c:pt idx="255">
                  <c:v>-1.8395458832031801E-2</c:v>
                </c:pt>
                <c:pt idx="256">
                  <c:v>-1.45023793772622E-2</c:v>
                </c:pt>
                <c:pt idx="257">
                  <c:v>-1.11955957129872E-2</c:v>
                </c:pt>
                <c:pt idx="258">
                  <c:v>-8.1672607766023406E-3</c:v>
                </c:pt>
                <c:pt idx="259">
                  <c:v>-3.4168324566010702E-3</c:v>
                </c:pt>
                <c:pt idx="260">
                  <c:v>-3.57563829018537</c:v>
                </c:pt>
                <c:pt idx="261">
                  <c:v>0.178396629888084</c:v>
                </c:pt>
                <c:pt idx="262">
                  <c:v>0.33189721408282902</c:v>
                </c:pt>
                <c:pt idx="263">
                  <c:v>0.30530086652566601</c:v>
                </c:pt>
                <c:pt idx="264">
                  <c:v>0.14359870001411301</c:v>
                </c:pt>
                <c:pt idx="265">
                  <c:v>0.13815303437836901</c:v>
                </c:pt>
                <c:pt idx="266">
                  <c:v>3.7716378153149899</c:v>
                </c:pt>
                <c:pt idx="267">
                  <c:v>-5.56660078091155E-2</c:v>
                </c:pt>
                <c:pt idx="268">
                  <c:v>-0.26609846166621398</c:v>
                </c:pt>
                <c:pt idx="269">
                  <c:v>-0.227945405160419</c:v>
                </c:pt>
                <c:pt idx="270">
                  <c:v>0.17983661355983199</c:v>
                </c:pt>
                <c:pt idx="271">
                  <c:v>-0.21381283136724599</c:v>
                </c:pt>
                <c:pt idx="272">
                  <c:v>-0.19145901173447599</c:v>
                </c:pt>
                <c:pt idx="273">
                  <c:v>3.6218131797581301</c:v>
                </c:pt>
                <c:pt idx="274">
                  <c:v>-0.35163376631253801</c:v>
                </c:pt>
                <c:pt idx="275">
                  <c:v>-0.32321076109449998</c:v>
                </c:pt>
                <c:pt idx="276">
                  <c:v>-0.28696242446700199</c:v>
                </c:pt>
                <c:pt idx="277">
                  <c:v>-0.2636537651893</c:v>
                </c:pt>
                <c:pt idx="278">
                  <c:v>-0.241978472629192</c:v>
                </c:pt>
                <c:pt idx="279">
                  <c:v>-0.44038964803765801</c:v>
                </c:pt>
                <c:pt idx="280">
                  <c:v>-0.19244376555902301</c:v>
                </c:pt>
                <c:pt idx="281">
                  <c:v>-0.17577887956582899</c:v>
                </c:pt>
                <c:pt idx="282">
                  <c:v>-0.17290354917483999</c:v>
                </c:pt>
                <c:pt idx="283">
                  <c:v>-0.17279995407026399</c:v>
                </c:pt>
                <c:pt idx="284">
                  <c:v>-0.16713168031652201</c:v>
                </c:pt>
                <c:pt idx="285">
                  <c:v>-0.16127555995370799</c:v>
                </c:pt>
                <c:pt idx="286">
                  <c:v>-0.67876264791234597</c:v>
                </c:pt>
                <c:pt idx="287">
                  <c:v>-0.34568689937901398</c:v>
                </c:pt>
                <c:pt idx="288">
                  <c:v>-0.33066170492258301</c:v>
                </c:pt>
                <c:pt idx="289">
                  <c:v>-0.31573333326057801</c:v>
                </c:pt>
                <c:pt idx="290">
                  <c:v>-0.30069753468024202</c:v>
                </c:pt>
                <c:pt idx="291">
                  <c:v>-0.28566265794622903</c:v>
                </c:pt>
                <c:pt idx="292">
                  <c:v>-0.26987309962761302</c:v>
                </c:pt>
                <c:pt idx="293">
                  <c:v>-0.25444095364410302</c:v>
                </c:pt>
                <c:pt idx="294">
                  <c:v>-0.812732137346731</c:v>
                </c:pt>
                <c:pt idx="295">
                  <c:v>-0.32872491713119301</c:v>
                </c:pt>
                <c:pt idx="296">
                  <c:v>-0.29375357540732899</c:v>
                </c:pt>
                <c:pt idx="297">
                  <c:v>-0.25451764011224698</c:v>
                </c:pt>
                <c:pt idx="298">
                  <c:v>-0.218507916700101</c:v>
                </c:pt>
                <c:pt idx="299">
                  <c:v>-0.18570130613732799</c:v>
                </c:pt>
                <c:pt idx="300">
                  <c:v>-0.15561043130637101</c:v>
                </c:pt>
                <c:pt idx="301">
                  <c:v>-0.12781374273142199</c:v>
                </c:pt>
                <c:pt idx="302">
                  <c:v>-0.101948287971968</c:v>
                </c:pt>
                <c:pt idx="303">
                  <c:v>-0.253853099671005</c:v>
                </c:pt>
                <c:pt idx="304">
                  <c:v>3.86396472638316</c:v>
                </c:pt>
                <c:pt idx="305">
                  <c:v>-0.40794411917407902</c:v>
                </c:pt>
                <c:pt idx="306">
                  <c:v>-0.38754691321537699</c:v>
                </c:pt>
                <c:pt idx="307">
                  <c:v>-0.34278659026857</c:v>
                </c:pt>
                <c:pt idx="308">
                  <c:v>-0.30104128426283999</c:v>
                </c:pt>
                <c:pt idx="309">
                  <c:v>-0.26234047189016602</c:v>
                </c:pt>
                <c:pt idx="310">
                  <c:v>-0.22668264499954499</c:v>
                </c:pt>
                <c:pt idx="311">
                  <c:v>-0.19404024995196401</c:v>
                </c:pt>
                <c:pt idx="312">
                  <c:v>-0.16414120463733101</c:v>
                </c:pt>
                <c:pt idx="313">
                  <c:v>-0.117753404637763</c:v>
                </c:pt>
                <c:pt idx="314">
                  <c:v>-7.6272669217821901E-2</c:v>
                </c:pt>
                <c:pt idx="315">
                  <c:v>-5.5613987214041302E-2</c:v>
                </c:pt>
                <c:pt idx="316">
                  <c:v>-3.64423143536605E-2</c:v>
                </c:pt>
                <c:pt idx="317">
                  <c:v>-1.8473239862913701E-2</c:v>
                </c:pt>
                <c:pt idx="318">
                  <c:v>-2.2054317277877501E-3</c:v>
                </c:pt>
                <c:pt idx="319">
                  <c:v>1.2305842852217801E-2</c:v>
                </c:pt>
                <c:pt idx="320">
                  <c:v>3.7627812747160698E-2</c:v>
                </c:pt>
                <c:pt idx="321">
                  <c:v>5.9085768459933498E-2</c:v>
                </c:pt>
                <c:pt idx="322">
                  <c:v>-8.9532548571522597E-2</c:v>
                </c:pt>
                <c:pt idx="323">
                  <c:v>-6.6745916452898499E-2</c:v>
                </c:pt>
                <c:pt idx="324">
                  <c:v>-4.5872902289445898E-2</c:v>
                </c:pt>
                <c:pt idx="325">
                  <c:v>-3.2441409504837503E-2</c:v>
                </c:pt>
                <c:pt idx="326">
                  <c:v>-1.4592225735317E-2</c:v>
                </c:pt>
                <c:pt idx="327">
                  <c:v>1.53278350884278E-3</c:v>
                </c:pt>
                <c:pt idx="328">
                  <c:v>0.16675145492092999</c:v>
                </c:pt>
                <c:pt idx="329">
                  <c:v>0.164980465823376</c:v>
                </c:pt>
                <c:pt idx="330">
                  <c:v>0.16297447471517701</c:v>
                </c:pt>
                <c:pt idx="331">
                  <c:v>0.148028435303974</c:v>
                </c:pt>
                <c:pt idx="332">
                  <c:v>0.13503386187365499</c:v>
                </c:pt>
                <c:pt idx="333">
                  <c:v>-3.0580462930785499</c:v>
                </c:pt>
                <c:pt idx="334">
                  <c:v>0.27669207266725199</c:v>
                </c:pt>
                <c:pt idx="335">
                  <c:v>5.5185178174234198E-2</c:v>
                </c:pt>
                <c:pt idx="336">
                  <c:v>5.9533961530263399E-2</c:v>
                </c:pt>
                <c:pt idx="337">
                  <c:v>0.22381968405543501</c:v>
                </c:pt>
                <c:pt idx="338">
                  <c:v>0.21299793366719999</c:v>
                </c:pt>
                <c:pt idx="339">
                  <c:v>0.204133238468962</c:v>
                </c:pt>
                <c:pt idx="340">
                  <c:v>0.19635235247560301</c:v>
                </c:pt>
                <c:pt idx="341">
                  <c:v>0.37407288457423898</c:v>
                </c:pt>
                <c:pt idx="342">
                  <c:v>0.179774665064272</c:v>
                </c:pt>
                <c:pt idx="343">
                  <c:v>0.17573118626395201</c:v>
                </c:pt>
                <c:pt idx="344">
                  <c:v>-4.2447371838252401</c:v>
                </c:pt>
                <c:pt idx="345">
                  <c:v>0.38829755210869199</c:v>
                </c:pt>
                <c:pt idx="346">
                  <c:v>0.373311287941202</c:v>
                </c:pt>
                <c:pt idx="347">
                  <c:v>0.35927181731116697</c:v>
                </c:pt>
                <c:pt idx="348">
                  <c:v>0.345909687420075</c:v>
                </c:pt>
                <c:pt idx="349">
                  <c:v>0.33340038006835399</c:v>
                </c:pt>
                <c:pt idx="350">
                  <c:v>0.15912556268368699</c:v>
                </c:pt>
                <c:pt idx="351">
                  <c:v>0.31549745147570701</c:v>
                </c:pt>
                <c:pt idx="352">
                  <c:v>0.30393327864299302</c:v>
                </c:pt>
                <c:pt idx="353">
                  <c:v>0.296637377403136</c:v>
                </c:pt>
                <c:pt idx="354">
                  <c:v>0.28488350947193902</c:v>
                </c:pt>
                <c:pt idx="355">
                  <c:v>0.27339791684929399</c:v>
                </c:pt>
                <c:pt idx="356">
                  <c:v>0.26174325060697201</c:v>
                </c:pt>
                <c:pt idx="357">
                  <c:v>0.25025465593914398</c:v>
                </c:pt>
                <c:pt idx="358">
                  <c:v>0.239206750645653</c:v>
                </c:pt>
                <c:pt idx="359">
                  <c:v>0.228820859591429</c:v>
                </c:pt>
                <c:pt idx="360">
                  <c:v>0.218871884596886</c:v>
                </c:pt>
                <c:pt idx="361">
                  <c:v>0.20957343864619901</c:v>
                </c:pt>
                <c:pt idx="362">
                  <c:v>0.20109355894918901</c:v>
                </c:pt>
                <c:pt idx="363">
                  <c:v>0.21826869707971799</c:v>
                </c:pt>
                <c:pt idx="364">
                  <c:v>3.2492397820028801E-2</c:v>
                </c:pt>
                <c:pt idx="365">
                  <c:v>4.2607214758128002E-2</c:v>
                </c:pt>
                <c:pt idx="366">
                  <c:v>5.2119746664715097E-2</c:v>
                </c:pt>
                <c:pt idx="367">
                  <c:v>6.1239081363826303E-2</c:v>
                </c:pt>
                <c:pt idx="368">
                  <c:v>7.0136264962492506E-2</c:v>
                </c:pt>
                <c:pt idx="369">
                  <c:v>0.22628266694366</c:v>
                </c:pt>
                <c:pt idx="370">
                  <c:v>-2.8208381111155898</c:v>
                </c:pt>
                <c:pt idx="371">
                  <c:v>0.71894836487451297</c:v>
                </c:pt>
                <c:pt idx="372">
                  <c:v>0.99063532023607603</c:v>
                </c:pt>
                <c:pt idx="373">
                  <c:v>0.30795648740106701</c:v>
                </c:pt>
                <c:pt idx="374">
                  <c:v>0.87928026233935996</c:v>
                </c:pt>
                <c:pt idx="375">
                  <c:v>0.42047531586133802</c:v>
                </c:pt>
                <c:pt idx="376">
                  <c:v>0.78008872824909403</c:v>
                </c:pt>
                <c:pt idx="377">
                  <c:v>0.36193981097033701</c:v>
                </c:pt>
                <c:pt idx="378">
                  <c:v>0.55104365844824998</c:v>
                </c:pt>
                <c:pt idx="379">
                  <c:v>0.31698835824171501</c:v>
                </c:pt>
                <c:pt idx="380">
                  <c:v>0.30792583069667501</c:v>
                </c:pt>
                <c:pt idx="381">
                  <c:v>0.29909691280483103</c:v>
                </c:pt>
                <c:pt idx="382">
                  <c:v>0.29029046960135901</c:v>
                </c:pt>
                <c:pt idx="383">
                  <c:v>0.55368842484241598</c:v>
                </c:pt>
                <c:pt idx="384">
                  <c:v>0.263073310432826</c:v>
                </c:pt>
                <c:pt idx="385">
                  <c:v>0.253445886677301</c:v>
                </c:pt>
                <c:pt idx="386">
                  <c:v>0.69875936679302997</c:v>
                </c:pt>
                <c:pt idx="387">
                  <c:v>0.21185285300343501</c:v>
                </c:pt>
                <c:pt idx="388">
                  <c:v>0.39165980291785302</c:v>
                </c:pt>
                <c:pt idx="389">
                  <c:v>0.18001494099472301</c:v>
                </c:pt>
                <c:pt idx="390">
                  <c:v>0.156690167839382</c:v>
                </c:pt>
                <c:pt idx="391">
                  <c:v>0.13492629856388999</c:v>
                </c:pt>
                <c:pt idx="392">
                  <c:v>0.114500926191261</c:v>
                </c:pt>
                <c:pt idx="393">
                  <c:v>9.5610828139807993E-2</c:v>
                </c:pt>
                <c:pt idx="394">
                  <c:v>9.08302867328174E-2</c:v>
                </c:pt>
                <c:pt idx="395">
                  <c:v>7.3513197736396294E-2</c:v>
                </c:pt>
                <c:pt idx="396">
                  <c:v>5.7700741922786798E-2</c:v>
                </c:pt>
                <c:pt idx="397">
                  <c:v>4.3276993855549499E-2</c:v>
                </c:pt>
                <c:pt idx="398">
                  <c:v>2.99918580952152E-2</c:v>
                </c:pt>
                <c:pt idx="399">
                  <c:v>1.80173216460843E-2</c:v>
                </c:pt>
                <c:pt idx="400">
                  <c:v>7.1652591966291299E-3</c:v>
                </c:pt>
                <c:pt idx="401">
                  <c:v>-2.3311525196589799E-3</c:v>
                </c:pt>
                <c:pt idx="402">
                  <c:v>-1.0760622341596301E-2</c:v>
                </c:pt>
                <c:pt idx="403">
                  <c:v>-1.0222591224518801E-2</c:v>
                </c:pt>
                <c:pt idx="404">
                  <c:v>-1.17541159833614E-2</c:v>
                </c:pt>
                <c:pt idx="405">
                  <c:v>-8.8335392765529194E-2</c:v>
                </c:pt>
                <c:pt idx="406">
                  <c:v>-3.9472581428952901E-2</c:v>
                </c:pt>
                <c:pt idx="407">
                  <c:v>-4.3604549616734503E-2</c:v>
                </c:pt>
                <c:pt idx="408">
                  <c:v>-4.7289673092706097E-2</c:v>
                </c:pt>
                <c:pt idx="409">
                  <c:v>-4.49251894380715E-2</c:v>
                </c:pt>
                <c:pt idx="410">
                  <c:v>-4.84402358220705E-2</c:v>
                </c:pt>
                <c:pt idx="411">
                  <c:v>-0.161647342228732</c:v>
                </c:pt>
                <c:pt idx="412">
                  <c:v>-5.7856691698539402E-2</c:v>
                </c:pt>
                <c:pt idx="413">
                  <c:v>-0.11928896188138401</c:v>
                </c:pt>
                <c:pt idx="414">
                  <c:v>-6.0200730124769501E-2</c:v>
                </c:pt>
                <c:pt idx="415">
                  <c:v>-5.9736714994098598E-2</c:v>
                </c:pt>
                <c:pt idx="416">
                  <c:v>-0.26824122301971398</c:v>
                </c:pt>
                <c:pt idx="417">
                  <c:v>-0.471006222187416</c:v>
                </c:pt>
                <c:pt idx="418">
                  <c:v>-0.204943037743685</c:v>
                </c:pt>
                <c:pt idx="419">
                  <c:v>-0.18636636787657301</c:v>
                </c:pt>
                <c:pt idx="420">
                  <c:v>-0.16873491168878299</c:v>
                </c:pt>
                <c:pt idx="421">
                  <c:v>-0.15181491378531201</c:v>
                </c:pt>
                <c:pt idx="422">
                  <c:v>-0.13616507839296599</c:v>
                </c:pt>
                <c:pt idx="423">
                  <c:v>-0.12094880945882</c:v>
                </c:pt>
                <c:pt idx="424">
                  <c:v>-3.1362638304417598</c:v>
                </c:pt>
                <c:pt idx="425">
                  <c:v>6.0273765776230399E-2</c:v>
                </c:pt>
                <c:pt idx="426">
                  <c:v>6.7066981523279098E-2</c:v>
                </c:pt>
                <c:pt idx="427">
                  <c:v>7.3030191281183904E-2</c:v>
                </c:pt>
                <c:pt idx="428">
                  <c:v>7.8831949772801793E-2</c:v>
                </c:pt>
                <c:pt idx="429">
                  <c:v>7.4890352284160799E-2</c:v>
                </c:pt>
                <c:pt idx="430">
                  <c:v>8.0544799129196307E-2</c:v>
                </c:pt>
                <c:pt idx="431">
                  <c:v>8.5698639589192993E-2</c:v>
                </c:pt>
                <c:pt idx="432">
                  <c:v>9.0574539178255906E-2</c:v>
                </c:pt>
                <c:pt idx="433">
                  <c:v>9.53548444940963E-2</c:v>
                </c:pt>
                <c:pt idx="434">
                  <c:v>9.9850599293930004E-2</c:v>
                </c:pt>
                <c:pt idx="435">
                  <c:v>0.21293101978600101</c:v>
                </c:pt>
                <c:pt idx="436">
                  <c:v>0.103251698276732</c:v>
                </c:pt>
                <c:pt idx="437">
                  <c:v>3.63585470721205</c:v>
                </c:pt>
                <c:pt idx="438">
                  <c:v>-7.366480533625E-2</c:v>
                </c:pt>
                <c:pt idx="439">
                  <c:v>-5.0062355238495101E-2</c:v>
                </c:pt>
                <c:pt idx="440">
                  <c:v>-3.8067895611263197E-2</c:v>
                </c:pt>
                <c:pt idx="441">
                  <c:v>-2.7049421459452098E-2</c:v>
                </c:pt>
                <c:pt idx="442">
                  <c:v>-1.11225883886234E-2</c:v>
                </c:pt>
                <c:pt idx="443">
                  <c:v>1.62727883926478E-2</c:v>
                </c:pt>
                <c:pt idx="444">
                  <c:v>2.7541063740120102E-2</c:v>
                </c:pt>
                <c:pt idx="445">
                  <c:v>-0.11875902564053201</c:v>
                </c:pt>
                <c:pt idx="446">
                  <c:v>-9.4475715293878396E-2</c:v>
                </c:pt>
                <c:pt idx="447">
                  <c:v>-7.2798928352195702E-2</c:v>
                </c:pt>
                <c:pt idx="448">
                  <c:v>-5.3294439363096302E-2</c:v>
                </c:pt>
                <c:pt idx="449">
                  <c:v>-3.5558401952027197E-2</c:v>
                </c:pt>
                <c:pt idx="450">
                  <c:v>-0.249223939233292</c:v>
                </c:pt>
                <c:pt idx="451">
                  <c:v>-2.8119925233745402</c:v>
                </c:pt>
                <c:pt idx="452">
                  <c:v>-5.3666124948218603E-2</c:v>
                </c:pt>
                <c:pt idx="453">
                  <c:v>-2.8728589660225599E-2</c:v>
                </c:pt>
                <c:pt idx="454">
                  <c:v>-1.25170160849812E-2</c:v>
                </c:pt>
                <c:pt idx="455">
                  <c:v>0.58884970372194401</c:v>
                </c:pt>
                <c:pt idx="456">
                  <c:v>-2.1105231972484199E-2</c:v>
                </c:pt>
                <c:pt idx="457" formatCode="0.00E+00">
                  <c:v>-5.3488757350805805E-4</c:v>
                </c:pt>
                <c:pt idx="458">
                  <c:v>1.8031185465499502E-2</c:v>
                </c:pt>
                <c:pt idx="459">
                  <c:v>3.4834985868759098E-2</c:v>
                </c:pt>
                <c:pt idx="460">
                  <c:v>5.0187057460231402E-2</c:v>
                </c:pt>
                <c:pt idx="461">
                  <c:v>6.4352989879868205E-2</c:v>
                </c:pt>
                <c:pt idx="462">
                  <c:v>7.7558516352176796E-2</c:v>
                </c:pt>
                <c:pt idx="463">
                  <c:v>8.9994121956600198E-2</c:v>
                </c:pt>
                <c:pt idx="464">
                  <c:v>-4.3604210708506796</c:v>
                </c:pt>
                <c:pt idx="465">
                  <c:v>0.319013324252235</c:v>
                </c:pt>
                <c:pt idx="466">
                  <c:v>0.31778562014800799</c:v>
                </c:pt>
                <c:pt idx="467">
                  <c:v>0.31654010843713398</c:v>
                </c:pt>
                <c:pt idx="468">
                  <c:v>-3.8780696049736001</c:v>
                </c:pt>
                <c:pt idx="469">
                  <c:v>0.50918512877287003</c:v>
                </c:pt>
                <c:pt idx="470">
                  <c:v>1.3746806224947801</c:v>
                </c:pt>
                <c:pt idx="471">
                  <c:v>0.67868229847273298</c:v>
                </c:pt>
                <c:pt idx="472">
                  <c:v>0.37602183530047001</c:v>
                </c:pt>
                <c:pt idx="473">
                  <c:v>0.71064943758530996</c:v>
                </c:pt>
                <c:pt idx="474">
                  <c:v>0.64719273880558903</c:v>
                </c:pt>
                <c:pt idx="475">
                  <c:v>0.28836195790584801</c:v>
                </c:pt>
                <c:pt idx="476">
                  <c:v>0.31433047682265403</c:v>
                </c:pt>
                <c:pt idx="477">
                  <c:v>0.251519872183465</c:v>
                </c:pt>
                <c:pt idx="478">
                  <c:v>0.23431932822476301</c:v>
                </c:pt>
                <c:pt idx="479">
                  <c:v>0.21899749975966601</c:v>
                </c:pt>
                <c:pt idx="480">
                  <c:v>-3.68446204082271</c:v>
                </c:pt>
                <c:pt idx="481">
                  <c:v>0.38734087948047602</c:v>
                </c:pt>
                <c:pt idx="482">
                  <c:v>0.36797383550645002</c:v>
                </c:pt>
                <c:pt idx="483">
                  <c:v>0.34821875840299599</c:v>
                </c:pt>
                <c:pt idx="484">
                  <c:v>0.32972303757430399</c:v>
                </c:pt>
                <c:pt idx="485">
                  <c:v>0.462071678586287</c:v>
                </c:pt>
                <c:pt idx="486">
                  <c:v>0.43090194917472102</c:v>
                </c:pt>
                <c:pt idx="487">
                  <c:v>0.40198717117585397</c:v>
                </c:pt>
                <c:pt idx="488">
                  <c:v>0.36225418207771998</c:v>
                </c:pt>
                <c:pt idx="489">
                  <c:v>0.33245444771579302</c:v>
                </c:pt>
                <c:pt idx="490">
                  <c:v>0.305497477145106</c:v>
                </c:pt>
                <c:pt idx="491">
                  <c:v>0.28105231086185201</c:v>
                </c:pt>
                <c:pt idx="492">
                  <c:v>0.258902798696237</c:v>
                </c:pt>
                <c:pt idx="493">
                  <c:v>0.66172401999132902</c:v>
                </c:pt>
                <c:pt idx="494">
                  <c:v>0.34271187836094402</c:v>
                </c:pt>
                <c:pt idx="495">
                  <c:v>0.13172489110386801</c:v>
                </c:pt>
                <c:pt idx="496">
                  <c:v>0.109057624954239</c:v>
                </c:pt>
                <c:pt idx="497">
                  <c:v>6.5501204654616105E-2</c:v>
                </c:pt>
                <c:pt idx="498">
                  <c:v>-8.4472392548267494E-2</c:v>
                </c:pt>
                <c:pt idx="499">
                  <c:v>-7.5379223191276795E-2</c:v>
                </c:pt>
                <c:pt idx="500">
                  <c:v>-9.1966775944314294E-2</c:v>
                </c:pt>
                <c:pt idx="501">
                  <c:v>-0.10500369340743899</c:v>
                </c:pt>
                <c:pt idx="502">
                  <c:v>-0.114680180745274</c:v>
                </c:pt>
                <c:pt idx="503">
                  <c:v>-0.121192896645112</c:v>
                </c:pt>
                <c:pt idx="504">
                  <c:v>-0.125027157970418</c:v>
                </c:pt>
                <c:pt idx="505">
                  <c:v>-0.12632850348057501</c:v>
                </c:pt>
                <c:pt idx="506">
                  <c:v>-0.36953819947378302</c:v>
                </c:pt>
                <c:pt idx="507">
                  <c:v>-0.12814435647915001</c:v>
                </c:pt>
                <c:pt idx="508">
                  <c:v>-0.14270436219674501</c:v>
                </c:pt>
                <c:pt idx="509">
                  <c:v>-0.13694496592187699</c:v>
                </c:pt>
                <c:pt idx="510">
                  <c:v>-0.253478513335061</c:v>
                </c:pt>
                <c:pt idx="511">
                  <c:v>-0.116939967225349</c:v>
                </c:pt>
                <c:pt idx="512">
                  <c:v>-0.103952463694717</c:v>
                </c:pt>
                <c:pt idx="513">
                  <c:v>-9.87548405099829E-2</c:v>
                </c:pt>
                <c:pt idx="514">
                  <c:v>-3.87391217627412</c:v>
                </c:pt>
                <c:pt idx="515">
                  <c:v>0.107154918914417</c:v>
                </c:pt>
                <c:pt idx="516">
                  <c:v>0.10939477243456899</c:v>
                </c:pt>
                <c:pt idx="517">
                  <c:v>0.119874725004635</c:v>
                </c:pt>
                <c:pt idx="518">
                  <c:v>0.12234831413027</c:v>
                </c:pt>
                <c:pt idx="519">
                  <c:v>0.116230898423754</c:v>
                </c:pt>
                <c:pt idx="520">
                  <c:v>0.242225863105613</c:v>
                </c:pt>
                <c:pt idx="521">
                  <c:v>0.126921653383092</c:v>
                </c:pt>
                <c:pt idx="522">
                  <c:v>0.120575570713935</c:v>
                </c:pt>
                <c:pt idx="523">
                  <c:v>0.12531852405614399</c:v>
                </c:pt>
                <c:pt idx="524">
                  <c:v>0.14137227754999701</c:v>
                </c:pt>
                <c:pt idx="525">
                  <c:v>0.145948146261897</c:v>
                </c:pt>
                <c:pt idx="526">
                  <c:v>0.15111591174206701</c:v>
                </c:pt>
                <c:pt idx="527">
                  <c:v>0.156881252103588</c:v>
                </c:pt>
                <c:pt idx="528">
                  <c:v>0.163236659913959</c:v>
                </c:pt>
                <c:pt idx="529">
                  <c:v>0.155074826918259</c:v>
                </c:pt>
                <c:pt idx="530">
                  <c:v>0.16240992823705699</c:v>
                </c:pt>
                <c:pt idx="531">
                  <c:v>0.16862383235667899</c:v>
                </c:pt>
                <c:pt idx="532">
                  <c:v>3.7643262914743199</c:v>
                </c:pt>
                <c:pt idx="533">
                  <c:v>-1.29092739452225E-2</c:v>
                </c:pt>
                <c:pt idx="534">
                  <c:v>3.6434514526781899E-3</c:v>
                </c:pt>
                <c:pt idx="535">
                  <c:v>1.98825747895661E-2</c:v>
                </c:pt>
                <c:pt idx="536">
                  <c:v>3.5861055867176299E-2</c:v>
                </c:pt>
                <c:pt idx="537">
                  <c:v>5.1617770908759297E-2</c:v>
                </c:pt>
                <c:pt idx="538">
                  <c:v>6.7179588222707295E-2</c:v>
                </c:pt>
                <c:pt idx="539">
                  <c:v>8.2563215467334999E-2</c:v>
                </c:pt>
                <c:pt idx="540">
                  <c:v>0.20952520819659101</c:v>
                </c:pt>
                <c:pt idx="541">
                  <c:v>0.126217104125668</c:v>
                </c:pt>
                <c:pt idx="542">
                  <c:v>0.139804829846983</c:v>
                </c:pt>
                <c:pt idx="543">
                  <c:v>0.15259263333439599</c:v>
                </c:pt>
                <c:pt idx="544">
                  <c:v>-4.0176897162196603</c:v>
                </c:pt>
                <c:pt idx="545">
                  <c:v>0.245727656309007</c:v>
                </c:pt>
                <c:pt idx="546">
                  <c:v>0.99471590906830398</c:v>
                </c:pt>
                <c:pt idx="547">
                  <c:v>0.210038476419068</c:v>
                </c:pt>
                <c:pt idx="548">
                  <c:v>0.22511621342520199</c:v>
                </c:pt>
                <c:pt idx="549">
                  <c:v>0.238496790740725</c:v>
                </c:pt>
                <c:pt idx="550">
                  <c:v>0.27259209566854198</c:v>
                </c:pt>
                <c:pt idx="551">
                  <c:v>0.28018495612417998</c:v>
                </c:pt>
                <c:pt idx="552">
                  <c:v>0.28612853541680699</c:v>
                </c:pt>
                <c:pt idx="553">
                  <c:v>0.29046655587243803</c:v>
                </c:pt>
                <c:pt idx="554">
                  <c:v>0.293655452943962</c:v>
                </c:pt>
                <c:pt idx="555">
                  <c:v>0.29567276880835802</c:v>
                </c:pt>
                <c:pt idx="556">
                  <c:v>0.311034384712431</c:v>
                </c:pt>
                <c:pt idx="557">
                  <c:v>0.30885530535522299</c:v>
                </c:pt>
                <c:pt idx="558">
                  <c:v>0.29747550671422801</c:v>
                </c:pt>
                <c:pt idx="559">
                  <c:v>0.58641627011775499</c:v>
                </c:pt>
                <c:pt idx="560">
                  <c:v>0.287918899754664</c:v>
                </c:pt>
                <c:pt idx="561">
                  <c:v>0.12683135266016099</c:v>
                </c:pt>
                <c:pt idx="562">
                  <c:v>0.13810601646416701</c:v>
                </c:pt>
                <c:pt idx="563">
                  <c:v>0.14773843111729301</c:v>
                </c:pt>
                <c:pt idx="564">
                  <c:v>0.156042319330506</c:v>
                </c:pt>
                <c:pt idx="565">
                  <c:v>0.177865999329654</c:v>
                </c:pt>
                <c:pt idx="566">
                  <c:v>0.182968727100561</c:v>
                </c:pt>
                <c:pt idx="567">
                  <c:v>0.39118643605509001</c:v>
                </c:pt>
                <c:pt idx="568">
                  <c:v>0.20579909288800699</c:v>
                </c:pt>
                <c:pt idx="569">
                  <c:v>0.207128925754652</c:v>
                </c:pt>
                <c:pt idx="570">
                  <c:v>0.20772055258232999</c:v>
                </c:pt>
                <c:pt idx="571">
                  <c:v>3.36490137326158</c:v>
                </c:pt>
                <c:pt idx="572">
                  <c:v>3.9297247098318097E-2</c:v>
                </c:pt>
                <c:pt idx="573">
                  <c:v>5.6344840423541598E-2</c:v>
                </c:pt>
                <c:pt idx="574">
                  <c:v>6.2526379811885094E-2</c:v>
                </c:pt>
                <c:pt idx="575">
                  <c:v>6.7955335491447499E-2</c:v>
                </c:pt>
                <c:pt idx="576">
                  <c:v>0.195597196003895</c:v>
                </c:pt>
                <c:pt idx="577">
                  <c:v>0.18739897649057</c:v>
                </c:pt>
                <c:pt idx="578">
                  <c:v>0.17969192814101101</c:v>
                </c:pt>
                <c:pt idx="579">
                  <c:v>0.172586222461518</c:v>
                </c:pt>
                <c:pt idx="580">
                  <c:v>0.16616550572793801</c:v>
                </c:pt>
                <c:pt idx="581">
                  <c:v>0.16049035711193199</c:v>
                </c:pt>
                <c:pt idx="582">
                  <c:v>0.306856369658561</c:v>
                </c:pt>
                <c:pt idx="583">
                  <c:v>0.15116443548610101</c:v>
                </c:pt>
                <c:pt idx="584">
                  <c:v>0.15468458100181601</c:v>
                </c:pt>
                <c:pt idx="585">
                  <c:v>0.15036085184124201</c:v>
                </c:pt>
                <c:pt idx="586">
                  <c:v>0.14618986544662901</c:v>
                </c:pt>
                <c:pt idx="587">
                  <c:v>0.14203336498415001</c:v>
                </c:pt>
                <c:pt idx="588">
                  <c:v>0.36461920241536899</c:v>
                </c:pt>
                <c:pt idx="589">
                  <c:v>-4.2146206084170501</c:v>
                </c:pt>
                <c:pt idx="590">
                  <c:v>0.32143002183038</c:v>
                </c:pt>
                <c:pt idx="591">
                  <c:v>0.30909054892236298</c:v>
                </c:pt>
                <c:pt idx="592">
                  <c:v>0.29426978287816702</c:v>
                </c:pt>
                <c:pt idx="593">
                  <c:v>0.28002770662224202</c:v>
                </c:pt>
                <c:pt idx="594">
                  <c:v>0.52025008020485297</c:v>
                </c:pt>
                <c:pt idx="595">
                  <c:v>0.452516566093706</c:v>
                </c:pt>
                <c:pt idx="596">
                  <c:v>7.7103482943087401E-2</c:v>
                </c:pt>
                <c:pt idx="597">
                  <c:v>7.9530663891773601E-2</c:v>
                </c:pt>
                <c:pt idx="598">
                  <c:v>8.1691385460764807E-2</c:v>
                </c:pt>
                <c:pt idx="599">
                  <c:v>8.3473116708006501E-2</c:v>
                </c:pt>
                <c:pt idx="600">
                  <c:v>8.5059473784163203E-2</c:v>
                </c:pt>
                <c:pt idx="601">
                  <c:v>3.1429670605725901</c:v>
                </c:pt>
                <c:pt idx="602">
                  <c:v>-0.132924543491661</c:v>
                </c:pt>
                <c:pt idx="603">
                  <c:v>-5.4270364464201699E-2</c:v>
                </c:pt>
                <c:pt idx="604">
                  <c:v>-5.1556846240991598E-2</c:v>
                </c:pt>
                <c:pt idx="605">
                  <c:v>-4.4771654617555598E-2</c:v>
                </c:pt>
                <c:pt idx="606">
                  <c:v>2.9999948779846801</c:v>
                </c:pt>
                <c:pt idx="607">
                  <c:v>-0.36347200861926099</c:v>
                </c:pt>
                <c:pt idx="608">
                  <c:v>-0.16359324745838599</c:v>
                </c:pt>
                <c:pt idx="609">
                  <c:v>-0.14933544818244099</c:v>
                </c:pt>
                <c:pt idx="610">
                  <c:v>-0.13850626988659001</c:v>
                </c:pt>
                <c:pt idx="611">
                  <c:v>-0.12790409762405999</c:v>
                </c:pt>
                <c:pt idx="612">
                  <c:v>-0.117700243136887</c:v>
                </c:pt>
                <c:pt idx="613">
                  <c:v>-0.20707122525081401</c:v>
                </c:pt>
                <c:pt idx="614">
                  <c:v>-0.17736186937789</c:v>
                </c:pt>
                <c:pt idx="615">
                  <c:v>-7.8881010742719498E-2</c:v>
                </c:pt>
                <c:pt idx="616">
                  <c:v>0.102161478867657</c:v>
                </c:pt>
                <c:pt idx="617">
                  <c:v>-7.55354792558975E-2</c:v>
                </c:pt>
                <c:pt idx="618">
                  <c:v>-7.0458532444305805E-2</c:v>
                </c:pt>
                <c:pt idx="619">
                  <c:v>-6.6935605822088406E-2</c:v>
                </c:pt>
                <c:pt idx="620">
                  <c:v>-6.1799641658524203E-2</c:v>
                </c:pt>
                <c:pt idx="621">
                  <c:v>-0.108085052620303</c:v>
                </c:pt>
                <c:pt idx="622">
                  <c:v>-4.8040750597117203E-2</c:v>
                </c:pt>
                <c:pt idx="623">
                  <c:v>-8.1388337150222798E-2</c:v>
                </c:pt>
                <c:pt idx="624">
                  <c:v>-3.4648311826998603E-2</c:v>
                </c:pt>
                <c:pt idx="625">
                  <c:v>-3.0885329196550501E-2</c:v>
                </c:pt>
                <c:pt idx="626">
                  <c:v>-2.7468359985576202E-2</c:v>
                </c:pt>
                <c:pt idx="627">
                  <c:v>-2.4483553111465901E-2</c:v>
                </c:pt>
                <c:pt idx="628">
                  <c:v>-2.89901843677672</c:v>
                </c:pt>
                <c:pt idx="629">
                  <c:v>0.124835225239621</c:v>
                </c:pt>
                <c:pt idx="630">
                  <c:v>0.12041651754690701</c:v>
                </c:pt>
                <c:pt idx="631">
                  <c:v>0.116275746442461</c:v>
                </c:pt>
                <c:pt idx="632">
                  <c:v>0.112533439526778</c:v>
                </c:pt>
                <c:pt idx="633">
                  <c:v>0.10901628432657801</c:v>
                </c:pt>
                <c:pt idx="634">
                  <c:v>0.21321212370339199</c:v>
                </c:pt>
                <c:pt idx="635">
                  <c:v>0.200891760480544</c:v>
                </c:pt>
                <c:pt idx="636">
                  <c:v>0.18836799497888901</c:v>
                </c:pt>
                <c:pt idx="637">
                  <c:v>8.9438894614737294E-2</c:v>
                </c:pt>
                <c:pt idx="638">
                  <c:v>8.6259481016888601E-2</c:v>
                </c:pt>
                <c:pt idx="639">
                  <c:v>8.3214659392893894E-2</c:v>
                </c:pt>
                <c:pt idx="640">
                  <c:v>8.0445325348854596E-2</c:v>
                </c:pt>
                <c:pt idx="641">
                  <c:v>-0.131705348340034</c:v>
                </c:pt>
                <c:pt idx="642">
                  <c:v>-0.113335877930808</c:v>
                </c:pt>
                <c:pt idx="643">
                  <c:v>3.03352238936092</c:v>
                </c:pt>
                <c:pt idx="644">
                  <c:v>-0.24794998858059999</c:v>
                </c:pt>
                <c:pt idx="645">
                  <c:v>2.8942437693218999</c:v>
                </c:pt>
                <c:pt idx="646">
                  <c:v>-0.36937186041676201</c:v>
                </c:pt>
                <c:pt idx="647">
                  <c:v>-0.34055509105507298</c:v>
                </c:pt>
                <c:pt idx="648">
                  <c:v>-0.313749592099135</c:v>
                </c:pt>
                <c:pt idx="649">
                  <c:v>0.11023579937663799</c:v>
                </c:pt>
                <c:pt idx="650">
                  <c:v>-0.29444696385626601</c:v>
                </c:pt>
                <c:pt idx="651">
                  <c:v>-0.27166107537782103</c:v>
                </c:pt>
                <c:pt idx="652">
                  <c:v>-3.0139374199751701</c:v>
                </c:pt>
                <c:pt idx="653">
                  <c:v>-9.9883211692933502E-2</c:v>
                </c:pt>
                <c:pt idx="654">
                  <c:v>-8.8368185156589604E-2</c:v>
                </c:pt>
                <c:pt idx="655">
                  <c:v>-7.7912375564032701E-2</c:v>
                </c:pt>
                <c:pt idx="656">
                  <c:v>-6.8269885110588194E-2</c:v>
                </c:pt>
                <c:pt idx="657">
                  <c:v>-0.22922837677369701</c:v>
                </c:pt>
                <c:pt idx="658">
                  <c:v>-0.20333894735484301</c:v>
                </c:pt>
                <c:pt idx="659">
                  <c:v>-0.1931719999871</c:v>
                </c:pt>
                <c:pt idx="660">
                  <c:v>-0.16980678993657899</c:v>
                </c:pt>
                <c:pt idx="661">
                  <c:v>-0.147979994737546</c:v>
                </c:pt>
                <c:pt idx="662">
                  <c:v>-0.14058099500066801</c:v>
                </c:pt>
                <c:pt idx="663">
                  <c:v>-0.120447141850931</c:v>
                </c:pt>
                <c:pt idx="664">
                  <c:v>-0.18581130100646701</c:v>
                </c:pt>
                <c:pt idx="665">
                  <c:v>-6.9740461478865201E-2</c:v>
                </c:pt>
                <c:pt idx="666">
                  <c:v>-5.5996854668904902E-2</c:v>
                </c:pt>
                <c:pt idx="667">
                  <c:v>-4.3026850657056998E-2</c:v>
                </c:pt>
                <c:pt idx="668">
                  <c:v>-2.0485349293750201E-2</c:v>
                </c:pt>
                <c:pt idx="669">
                  <c:v>-2.2416969974159401E-2</c:v>
                </c:pt>
                <c:pt idx="670">
                  <c:v>-0.143763347318248</c:v>
                </c:pt>
                <c:pt idx="671">
                  <c:v>-0.131475239784272</c:v>
                </c:pt>
                <c:pt idx="672">
                  <c:v>-0.119294797477074</c:v>
                </c:pt>
                <c:pt idx="673">
                  <c:v>-0.107143986161517</c:v>
                </c:pt>
                <c:pt idx="674">
                  <c:v>-9.5223607183662295E-2</c:v>
                </c:pt>
                <c:pt idx="675">
                  <c:v>-9.0462426824480205E-2</c:v>
                </c:pt>
                <c:pt idx="676">
                  <c:v>-7.9704284796974806E-2</c:v>
                </c:pt>
                <c:pt idx="677">
                  <c:v>-2.5793604270525701</c:v>
                </c:pt>
                <c:pt idx="678">
                  <c:v>0.13796513110296599</c:v>
                </c:pt>
                <c:pt idx="679">
                  <c:v>6.7530071291194801E-2</c:v>
                </c:pt>
                <c:pt idx="680">
                  <c:v>-2.4402614394143498</c:v>
                </c:pt>
                <c:pt idx="681">
                  <c:v>0.194019828213292</c:v>
                </c:pt>
                <c:pt idx="682">
                  <c:v>0.19177936589277</c:v>
                </c:pt>
                <c:pt idx="683">
                  <c:v>0.57095500541188904</c:v>
                </c:pt>
                <c:pt idx="684">
                  <c:v>0.16125069080472701</c:v>
                </c:pt>
                <c:pt idx="685">
                  <c:v>0.161514942174108</c:v>
                </c:pt>
                <c:pt idx="686">
                  <c:v>-2.2254475802624798</c:v>
                </c:pt>
                <c:pt idx="687">
                  <c:v>0.28075261428180898</c:v>
                </c:pt>
                <c:pt idx="688">
                  <c:v>0.27445810941114901</c:v>
                </c:pt>
                <c:pt idx="689">
                  <c:v>0.26825456859066998</c:v>
                </c:pt>
                <c:pt idx="690">
                  <c:v>0.26228757592452401</c:v>
                </c:pt>
                <c:pt idx="691">
                  <c:v>0.25667362678444</c:v>
                </c:pt>
                <c:pt idx="692">
                  <c:v>0.25124782435600601</c:v>
                </c:pt>
                <c:pt idx="693">
                  <c:v>0.23381033212774499</c:v>
                </c:pt>
                <c:pt idx="694">
                  <c:v>0.21862335650632</c:v>
                </c:pt>
                <c:pt idx="695">
                  <c:v>-2.5491254459116499</c:v>
                </c:pt>
                <c:pt idx="696">
                  <c:v>0.33155098645466502</c:v>
                </c:pt>
                <c:pt idx="697">
                  <c:v>0.30024249673930398</c:v>
                </c:pt>
                <c:pt idx="698">
                  <c:v>0.25390037008738597</c:v>
                </c:pt>
                <c:pt idx="699">
                  <c:v>0.26006983414914903</c:v>
                </c:pt>
                <c:pt idx="700">
                  <c:v>0.23818387621290699</c:v>
                </c:pt>
                <c:pt idx="701">
                  <c:v>0.21902041701171199</c:v>
                </c:pt>
                <c:pt idx="702">
                  <c:v>7.6796074351228996E-2</c:v>
                </c:pt>
                <c:pt idx="703">
                  <c:v>7.3891095737351906E-2</c:v>
                </c:pt>
                <c:pt idx="704">
                  <c:v>7.2415145986489904E-2</c:v>
                </c:pt>
                <c:pt idx="705">
                  <c:v>6.87943886871593E-2</c:v>
                </c:pt>
                <c:pt idx="706">
                  <c:v>6.8452583682571302E-2</c:v>
                </c:pt>
                <c:pt idx="707">
                  <c:v>6.91829687747329E-2</c:v>
                </c:pt>
                <c:pt idx="708">
                  <c:v>7.0943302398355002E-2</c:v>
                </c:pt>
                <c:pt idx="709">
                  <c:v>7.3429892646750206E-2</c:v>
                </c:pt>
                <c:pt idx="710">
                  <c:v>7.6384185651363595E-2</c:v>
                </c:pt>
                <c:pt idx="711">
                  <c:v>7.98400467425395E-2</c:v>
                </c:pt>
                <c:pt idx="712">
                  <c:v>-2.5839100692140602</c:v>
                </c:pt>
                <c:pt idx="713">
                  <c:v>0.21301136941344301</c:v>
                </c:pt>
                <c:pt idx="714">
                  <c:v>0.211052623991271</c:v>
                </c:pt>
                <c:pt idx="715">
                  <c:v>0.33616867180355903</c:v>
                </c:pt>
                <c:pt idx="716">
                  <c:v>0.32176062378061898</c:v>
                </c:pt>
                <c:pt idx="717">
                  <c:v>0.30567259259158402</c:v>
                </c:pt>
                <c:pt idx="718">
                  <c:v>0.29354958749155402</c:v>
                </c:pt>
                <c:pt idx="719">
                  <c:v>0.27073486445922101</c:v>
                </c:pt>
                <c:pt idx="720">
                  <c:v>0.25084282943286901</c:v>
                </c:pt>
                <c:pt idx="721">
                  <c:v>0.44598889704266698</c:v>
                </c:pt>
                <c:pt idx="722">
                  <c:v>0.204003610476341</c:v>
                </c:pt>
                <c:pt idx="723">
                  <c:v>0.19262033262453501</c:v>
                </c:pt>
                <c:pt idx="724">
                  <c:v>0.18186537353172799</c:v>
                </c:pt>
                <c:pt idx="725">
                  <c:v>0.17315398309590699</c:v>
                </c:pt>
                <c:pt idx="726">
                  <c:v>0.40266210839396099</c:v>
                </c:pt>
                <c:pt idx="727">
                  <c:v>0.144363178521416</c:v>
                </c:pt>
                <c:pt idx="728">
                  <c:v>0.13901581146035999</c:v>
                </c:pt>
                <c:pt idx="729">
                  <c:v>0.13434748849030501</c:v>
                </c:pt>
                <c:pt idx="730">
                  <c:v>3.2240360753688599</c:v>
                </c:pt>
                <c:pt idx="731">
                  <c:v>-3.1403345479837599E-2</c:v>
                </c:pt>
                <c:pt idx="732">
                  <c:v>-2.75015653237034E-2</c:v>
                </c:pt>
                <c:pt idx="733">
                  <c:v>-2.6126487057517501E-2</c:v>
                </c:pt>
                <c:pt idx="734">
                  <c:v>-2.2442457857032101E-2</c:v>
                </c:pt>
                <c:pt idx="735">
                  <c:v>-1.8749096844636801E-2</c:v>
                </c:pt>
                <c:pt idx="736">
                  <c:v>-2.58686106538519E-2</c:v>
                </c:pt>
                <c:pt idx="737">
                  <c:v>-4.5476292315896602E-2</c:v>
                </c:pt>
                <c:pt idx="738">
                  <c:v>-6.1764289841654801E-2</c:v>
                </c:pt>
                <c:pt idx="739">
                  <c:v>-7.5279448592745199E-2</c:v>
                </c:pt>
                <c:pt idx="740">
                  <c:v>-4.0909538723075798</c:v>
                </c:pt>
                <c:pt idx="741">
                  <c:v>3.0855677891509E-2</c:v>
                </c:pt>
                <c:pt idx="742">
                  <c:v>0.116617429707908</c:v>
                </c:pt>
                <c:pt idx="743">
                  <c:v>0.24408417478809899</c:v>
                </c:pt>
                <c:pt idx="744">
                  <c:v>-3.89604097786281</c:v>
                </c:pt>
                <c:pt idx="745">
                  <c:v>0.36002153031006701</c:v>
                </c:pt>
                <c:pt idx="746">
                  <c:v>0.32919676746053</c:v>
                </c:pt>
                <c:pt idx="747">
                  <c:v>0.29266596511583298</c:v>
                </c:pt>
                <c:pt idx="748">
                  <c:v>0.27037397335035901</c:v>
                </c:pt>
                <c:pt idx="749">
                  <c:v>0.25074799109322699</c:v>
                </c:pt>
                <c:pt idx="750">
                  <c:v>0.23365603531087201</c:v>
                </c:pt>
                <c:pt idx="751">
                  <c:v>0.218961846267546</c:v>
                </c:pt>
                <c:pt idx="752">
                  <c:v>0.38012633452858302</c:v>
                </c:pt>
                <c:pt idx="753">
                  <c:v>0.18752021220502901</c:v>
                </c:pt>
                <c:pt idx="754">
                  <c:v>0.178031255473179</c:v>
                </c:pt>
                <c:pt idx="755">
                  <c:v>0.170375293050646</c:v>
                </c:pt>
                <c:pt idx="756">
                  <c:v>0.16185652839811099</c:v>
                </c:pt>
                <c:pt idx="757">
                  <c:v>0.30885820434059402</c:v>
                </c:pt>
                <c:pt idx="758">
                  <c:v>0.149983031027318</c:v>
                </c:pt>
                <c:pt idx="759">
                  <c:v>0.148423253007919</c:v>
                </c:pt>
                <c:pt idx="760">
                  <c:v>-3.8632325266495999</c:v>
                </c:pt>
                <c:pt idx="761">
                  <c:v>0.34765163066812799</c:v>
                </c:pt>
                <c:pt idx="762">
                  <c:v>0.33766999251705299</c:v>
                </c:pt>
                <c:pt idx="763">
                  <c:v>0.32838001519114302</c:v>
                </c:pt>
                <c:pt idx="764">
                  <c:v>0.31983813508632503</c:v>
                </c:pt>
                <c:pt idx="765">
                  <c:v>0.30111969898719299</c:v>
                </c:pt>
                <c:pt idx="766">
                  <c:v>0.28512280887701902</c:v>
                </c:pt>
                <c:pt idx="767">
                  <c:v>0.27233269170584101</c:v>
                </c:pt>
                <c:pt idx="768">
                  <c:v>0.26112356517612001</c:v>
                </c:pt>
                <c:pt idx="769">
                  <c:v>0.25119113206090998</c:v>
                </c:pt>
                <c:pt idx="770">
                  <c:v>0.24227190461387901</c:v>
                </c:pt>
                <c:pt idx="771">
                  <c:v>0.27441711833703403</c:v>
                </c:pt>
                <c:pt idx="772">
                  <c:v>5.1870428981125302E-2</c:v>
                </c:pt>
                <c:pt idx="773">
                  <c:v>6.6796528401575003E-2</c:v>
                </c:pt>
                <c:pt idx="774">
                  <c:v>8.0347400053597001E-2</c:v>
                </c:pt>
                <c:pt idx="775">
                  <c:v>9.2496394729224093E-2</c:v>
                </c:pt>
                <c:pt idx="776">
                  <c:v>0.10336951890459201</c:v>
                </c:pt>
                <c:pt idx="777">
                  <c:v>0.113197534203656</c:v>
                </c:pt>
                <c:pt idx="778">
                  <c:v>0.122177611314555</c:v>
                </c:pt>
                <c:pt idx="779">
                  <c:v>-2.4822352938254202</c:v>
                </c:pt>
                <c:pt idx="780">
                  <c:v>0.26862171214724301</c:v>
                </c:pt>
                <c:pt idx="781">
                  <c:v>6.6398439898463807E-2</c:v>
                </c:pt>
                <c:pt idx="782">
                  <c:v>8.6125948740026104E-2</c:v>
                </c:pt>
                <c:pt idx="783">
                  <c:v>0.124923141402078</c:v>
                </c:pt>
                <c:pt idx="784">
                  <c:v>0.15822349124090301</c:v>
                </c:pt>
                <c:pt idx="785">
                  <c:v>0.33368600828698097</c:v>
                </c:pt>
                <c:pt idx="786">
                  <c:v>0.160225612476281</c:v>
                </c:pt>
                <c:pt idx="787">
                  <c:v>0.15584955414306001</c:v>
                </c:pt>
                <c:pt idx="788">
                  <c:v>0.152484056551102</c:v>
                </c:pt>
                <c:pt idx="789">
                  <c:v>0.14906548483298099</c:v>
                </c:pt>
                <c:pt idx="790">
                  <c:v>0.14628444673542099</c:v>
                </c:pt>
                <c:pt idx="791">
                  <c:v>0.14405189099615201</c:v>
                </c:pt>
                <c:pt idx="792">
                  <c:v>0.14242620079739499</c:v>
                </c:pt>
                <c:pt idx="793">
                  <c:v>0.29341227811609299</c:v>
                </c:pt>
                <c:pt idx="794">
                  <c:v>0.145245326821211</c:v>
                </c:pt>
                <c:pt idx="795">
                  <c:v>0.14445526031573</c:v>
                </c:pt>
                <c:pt idx="796">
                  <c:v>0.143623678404075</c:v>
                </c:pt>
                <c:pt idx="797">
                  <c:v>0.26768268863862898</c:v>
                </c:pt>
                <c:pt idx="798">
                  <c:v>-2.5046805429540901</c:v>
                </c:pt>
                <c:pt idx="799">
                  <c:v>0.37942161623748599</c:v>
                </c:pt>
                <c:pt idx="800">
                  <c:v>3.3541251894828501</c:v>
                </c:pt>
                <c:pt idx="801">
                  <c:v>0.19263885909040801</c:v>
                </c:pt>
                <c:pt idx="802">
                  <c:v>3.1767869870541898</c:v>
                </c:pt>
                <c:pt idx="803">
                  <c:v>2.4569384982356699E-2</c:v>
                </c:pt>
                <c:pt idx="804">
                  <c:v>2.4199509028797101E-2</c:v>
                </c:pt>
                <c:pt idx="805">
                  <c:v>2.5420926109425999E-2</c:v>
                </c:pt>
                <c:pt idx="806">
                  <c:v>0.28130379823212998</c:v>
                </c:pt>
                <c:pt idx="807">
                  <c:v>1.13824645099711E-2</c:v>
                </c:pt>
                <c:pt idx="808">
                  <c:v>1.23719568026174E-2</c:v>
                </c:pt>
                <c:pt idx="809">
                  <c:v>0.26807640762031298</c:v>
                </c:pt>
                <c:pt idx="810">
                  <c:v>1.19239571674256E-3</c:v>
                </c:pt>
                <c:pt idx="811">
                  <c:v>2.8002944117773102E-3</c:v>
                </c:pt>
                <c:pt idx="812">
                  <c:v>4.0103296997102602E-3</c:v>
                </c:pt>
                <c:pt idx="813">
                  <c:v>4.9291655524186196E-3</c:v>
                </c:pt>
                <c:pt idx="814">
                  <c:v>5.5910565837251599E-3</c:v>
                </c:pt>
                <c:pt idx="815">
                  <c:v>6.1898392772405898E-3</c:v>
                </c:pt>
                <c:pt idx="816">
                  <c:v>1.34237073939473E-2</c:v>
                </c:pt>
                <c:pt idx="817">
                  <c:v>7.4737445106407502E-3</c:v>
                </c:pt>
                <c:pt idx="818">
                  <c:v>8.6097786076706397E-3</c:v>
                </c:pt>
                <c:pt idx="819">
                  <c:v>2.7040505068640602E-3</c:v>
                </c:pt>
                <c:pt idx="820">
                  <c:v>-3.42843385139701E-3</c:v>
                </c:pt>
                <c:pt idx="821" formatCode="0.00E+00">
                  <c:v>3.60447589876855E-4</c:v>
                </c:pt>
                <c:pt idx="822" formatCode="0.00E+00">
                  <c:v>3.4242521038407799E-4</c:v>
                </c:pt>
                <c:pt idx="823">
                  <c:v>3.7618907111394099E-3</c:v>
                </c:pt>
                <c:pt idx="824">
                  <c:v>-1.63946919608122E-2</c:v>
                </c:pt>
                <c:pt idx="825">
                  <c:v>-0.20959037726813501</c:v>
                </c:pt>
                <c:pt idx="826">
                  <c:v>-4.11912414452887</c:v>
                </c:pt>
                <c:pt idx="827">
                  <c:v>1.13372068845407E-2</c:v>
                </c:pt>
                <c:pt idx="828">
                  <c:v>3.19937198108483</c:v>
                </c:pt>
                <c:pt idx="829">
                  <c:v>-0.14567634449330999</c:v>
                </c:pt>
                <c:pt idx="830">
                  <c:v>-0.31814765115514998</c:v>
                </c:pt>
                <c:pt idx="831">
                  <c:v>-0.28883001261673502</c:v>
                </c:pt>
                <c:pt idx="832">
                  <c:v>-0.24591412090339301</c:v>
                </c:pt>
                <c:pt idx="833">
                  <c:v>-0.205108623930158</c:v>
                </c:pt>
                <c:pt idx="834">
                  <c:v>-5.51311721126879E-2</c:v>
                </c:pt>
                <c:pt idx="835">
                  <c:v>-4.4725047062584601E-2</c:v>
                </c:pt>
                <c:pt idx="836">
                  <c:v>-3.0133398338119601</c:v>
                </c:pt>
                <c:pt idx="837">
                  <c:v>3.2552470223348902</c:v>
                </c:pt>
                <c:pt idx="838">
                  <c:v>-4.6545358901340698E-2</c:v>
                </c:pt>
                <c:pt idx="839">
                  <c:v>-3.5726420700385099E-2</c:v>
                </c:pt>
                <c:pt idx="840">
                  <c:v>-1.63646682143152E-2</c:v>
                </c:pt>
                <c:pt idx="841">
                  <c:v>-1.5749682100441399E-2</c:v>
                </c:pt>
                <c:pt idx="842">
                  <c:v>-1.22245845599877E-3</c:v>
                </c:pt>
                <c:pt idx="843">
                  <c:v>1.18807882257314E-2</c:v>
                </c:pt>
                <c:pt idx="844">
                  <c:v>3.0976710612254799</c:v>
                </c:pt>
                <c:pt idx="845">
                  <c:v>-0.131332731268514</c:v>
                </c:pt>
                <c:pt idx="846">
                  <c:v>0.34143449258332398</c:v>
                </c:pt>
                <c:pt idx="847">
                  <c:v>-0.12956535210018599</c:v>
                </c:pt>
                <c:pt idx="848">
                  <c:v>-0.121563824322514</c:v>
                </c:pt>
                <c:pt idx="849">
                  <c:v>-0.113231951549032</c:v>
                </c:pt>
                <c:pt idx="850">
                  <c:v>2.9505004764970502</c:v>
                </c:pt>
                <c:pt idx="851">
                  <c:v>-0.48815335549281202</c:v>
                </c:pt>
                <c:pt idx="852">
                  <c:v>-0.22179582360993</c:v>
                </c:pt>
                <c:pt idx="853">
                  <c:v>-0.207473869137587</c:v>
                </c:pt>
                <c:pt idx="854">
                  <c:v>-0.19331016834546899</c:v>
                </c:pt>
                <c:pt idx="855">
                  <c:v>-0.17936067336214001</c:v>
                </c:pt>
                <c:pt idx="856">
                  <c:v>-0.160103264419731</c:v>
                </c:pt>
                <c:pt idx="857">
                  <c:v>-0.27914034254096898</c:v>
                </c:pt>
                <c:pt idx="858">
                  <c:v>-0.120069059484713</c:v>
                </c:pt>
                <c:pt idx="859">
                  <c:v>-0.107993389464276</c:v>
                </c:pt>
                <c:pt idx="860">
                  <c:v>-0.102593719991062</c:v>
                </c:pt>
                <c:pt idx="861">
                  <c:v>-9.1617817877391802E-2</c:v>
                </c:pt>
                <c:pt idx="862">
                  <c:v>-8.1538091134781596E-2</c:v>
                </c:pt>
                <c:pt idx="863">
                  <c:v>-7.24140855491128E-2</c:v>
                </c:pt>
                <c:pt idx="864">
                  <c:v>-6.4011734489355293E-2</c:v>
                </c:pt>
                <c:pt idx="865">
                  <c:v>-5.6133916085343502E-2</c:v>
                </c:pt>
                <c:pt idx="866">
                  <c:v>-4.8890757506264003E-2</c:v>
                </c:pt>
                <c:pt idx="867">
                  <c:v>-3.7954797134275901E-2</c:v>
                </c:pt>
                <c:pt idx="868">
                  <c:v>-5.8263259607272702E-2</c:v>
                </c:pt>
                <c:pt idx="869">
                  <c:v>-2.06522835570126E-2</c:v>
                </c:pt>
                <c:pt idx="870">
                  <c:v>-1.5317550402734499E-2</c:v>
                </c:pt>
                <c:pt idx="871">
                  <c:v>-1.04646598549891E-2</c:v>
                </c:pt>
                <c:pt idx="872">
                  <c:v>-5.8732470559377196E-3</c:v>
                </c:pt>
                <c:pt idx="873">
                  <c:v>1.3717677008813201E-3</c:v>
                </c:pt>
                <c:pt idx="874">
                  <c:v>1.0890994283926101E-2</c:v>
                </c:pt>
                <c:pt idx="875">
                  <c:v>1.4179408601137301E-2</c:v>
                </c:pt>
                <c:pt idx="876">
                  <c:v>1.6902419981633401E-2</c:v>
                </c:pt>
                <c:pt idx="877">
                  <c:v>1.8991259955662001E-2</c:v>
                </c:pt>
                <c:pt idx="878">
                  <c:v>4.3396917893851097E-2</c:v>
                </c:pt>
                <c:pt idx="879">
                  <c:v>2.4075677897620499E-2</c:v>
                </c:pt>
                <c:pt idx="880">
                  <c:v>2.5223099463779802E-2</c:v>
                </c:pt>
                <c:pt idx="881">
                  <c:v>2.5918231534482999E-2</c:v>
                </c:pt>
                <c:pt idx="882">
                  <c:v>2.63734509847353E-2</c:v>
                </c:pt>
                <c:pt idx="883">
                  <c:v>2.67647194732205E-2</c:v>
                </c:pt>
                <c:pt idx="884">
                  <c:v>2.89794222701047E-2</c:v>
                </c:pt>
                <c:pt idx="885">
                  <c:v>2.90656394480137E-2</c:v>
                </c:pt>
                <c:pt idx="886">
                  <c:v>2.91043467325806E-2</c:v>
                </c:pt>
                <c:pt idx="887">
                  <c:v>3.0299283804616502E-2</c:v>
                </c:pt>
                <c:pt idx="888">
                  <c:v>2.9708143993488499E-2</c:v>
                </c:pt>
                <c:pt idx="889">
                  <c:v>-0.135112043541539</c:v>
                </c:pt>
                <c:pt idx="890" formatCode="0.00E+00">
                  <c:v>-8.4736384856398596E-4</c:v>
                </c:pt>
                <c:pt idx="891">
                  <c:v>-4.0561127498030496</c:v>
                </c:pt>
                <c:pt idx="892">
                  <c:v>0.20459009433916001</c:v>
                </c:pt>
                <c:pt idx="893">
                  <c:v>0.19689277454898499</c:v>
                </c:pt>
                <c:pt idx="894">
                  <c:v>0.18966261897195799</c:v>
                </c:pt>
                <c:pt idx="895">
                  <c:v>0.182995006154413</c:v>
                </c:pt>
                <c:pt idx="896">
                  <c:v>0.173845255846693</c:v>
                </c:pt>
                <c:pt idx="897">
                  <c:v>0.16798103737011799</c:v>
                </c:pt>
                <c:pt idx="898">
                  <c:v>0.30857126851132199</c:v>
                </c:pt>
                <c:pt idx="899">
                  <c:v>0.148374995229204</c:v>
                </c:pt>
                <c:pt idx="900">
                  <c:v>0.14811594999959901</c:v>
                </c:pt>
                <c:pt idx="901">
                  <c:v>0.14410630615268599</c:v>
                </c:pt>
                <c:pt idx="902">
                  <c:v>9.1868327290420299E-2</c:v>
                </c:pt>
                <c:pt idx="903">
                  <c:v>3.0268229329152998</c:v>
                </c:pt>
                <c:pt idx="904">
                  <c:v>-0.184943082149366</c:v>
                </c:pt>
                <c:pt idx="905">
                  <c:v>-0.17569592804189599</c:v>
                </c:pt>
                <c:pt idx="906">
                  <c:v>-0.15527921427187799</c:v>
                </c:pt>
                <c:pt idx="907">
                  <c:v>-0.13636052490294701</c:v>
                </c:pt>
                <c:pt idx="908">
                  <c:v>-0.118713004179909</c:v>
                </c:pt>
                <c:pt idx="909">
                  <c:v>-0.30007271099366001</c:v>
                </c:pt>
                <c:pt idx="910">
                  <c:v>-0.265068761011853</c:v>
                </c:pt>
                <c:pt idx="911">
                  <c:v>-0.232364556564881</c:v>
                </c:pt>
                <c:pt idx="912">
                  <c:v>-0.37604775009722802</c:v>
                </c:pt>
                <c:pt idx="913">
                  <c:v>-0.14843033174221101</c:v>
                </c:pt>
                <c:pt idx="914">
                  <c:v>-0.120325869941275</c:v>
                </c:pt>
                <c:pt idx="915">
                  <c:v>-9.5114113157634905E-2</c:v>
                </c:pt>
                <c:pt idx="916">
                  <c:v>-7.2691613960842005E-2</c:v>
                </c:pt>
                <c:pt idx="917">
                  <c:v>-5.2660955427910397E-2</c:v>
                </c:pt>
                <c:pt idx="918">
                  <c:v>-3.4674218998354399E-2</c:v>
                </c:pt>
                <c:pt idx="919">
                  <c:v>-1.50704175267293E-2</c:v>
                </c:pt>
                <c:pt idx="920">
                  <c:v>0.46854297391703098</c:v>
                </c:pt>
                <c:pt idx="921">
                  <c:v>-4.4783153798988399E-3</c:v>
                </c:pt>
                <c:pt idx="922">
                  <c:v>5.5077597507491296E-3</c:v>
                </c:pt>
                <c:pt idx="923">
                  <c:v>1.4020076943346199E-2</c:v>
                </c:pt>
                <c:pt idx="924">
                  <c:v>2.1193325889534199E-2</c:v>
                </c:pt>
                <c:pt idx="925">
                  <c:v>2.70392783297594E-2</c:v>
                </c:pt>
                <c:pt idx="926">
                  <c:v>3.1865869644775502E-2</c:v>
                </c:pt>
                <c:pt idx="927">
                  <c:v>3.5935683336816703E-2</c:v>
                </c:pt>
                <c:pt idx="928">
                  <c:v>1.8203507547553899E-2</c:v>
                </c:pt>
                <c:pt idx="929">
                  <c:v>1.0847013228690999E-2</c:v>
                </c:pt>
                <c:pt idx="930" formatCode="0.00E+00">
                  <c:v>-6.2479439331042299E-4</c:v>
                </c:pt>
                <c:pt idx="931">
                  <c:v>-5.4363692697378899E-3</c:v>
                </c:pt>
                <c:pt idx="932">
                  <c:v>-9.4683515752862404E-3</c:v>
                </c:pt>
                <c:pt idx="933">
                  <c:v>-8.9949339965187391E-3</c:v>
                </c:pt>
                <c:pt idx="934">
                  <c:v>0.11535456220410301</c:v>
                </c:pt>
                <c:pt idx="935">
                  <c:v>9.9456063140202305E-2</c:v>
                </c:pt>
                <c:pt idx="936">
                  <c:v>8.5316002940523106E-2</c:v>
                </c:pt>
                <c:pt idx="937">
                  <c:v>7.2919737762411702E-2</c:v>
                </c:pt>
                <c:pt idx="938">
                  <c:v>6.1549809094756797E-2</c:v>
                </c:pt>
                <c:pt idx="939">
                  <c:v>9.5515186089130497E-2</c:v>
                </c:pt>
                <c:pt idx="940">
                  <c:v>3.71171221367632E-2</c:v>
                </c:pt>
                <c:pt idx="941">
                  <c:v>2.9410883785508899</c:v>
                </c:pt>
                <c:pt idx="942">
                  <c:v>-0.115307095803572</c:v>
                </c:pt>
                <c:pt idx="943">
                  <c:v>-0.11455972843923901</c:v>
                </c:pt>
                <c:pt idx="944">
                  <c:v>-0.11047961154049001</c:v>
                </c:pt>
                <c:pt idx="945">
                  <c:v>-0.10629695044611499</c:v>
                </c:pt>
                <c:pt idx="946">
                  <c:v>-0.100982102923815</c:v>
                </c:pt>
                <c:pt idx="947">
                  <c:v>-9.6852033324033401E-2</c:v>
                </c:pt>
                <c:pt idx="948">
                  <c:v>-0.267893418035697</c:v>
                </c:pt>
                <c:pt idx="949">
                  <c:v>-0.25449874713390802</c:v>
                </c:pt>
                <c:pt idx="950">
                  <c:v>-0.233112727018287</c:v>
                </c:pt>
                <c:pt idx="951">
                  <c:v>-0.21269033377121299</c:v>
                </c:pt>
                <c:pt idx="952">
                  <c:v>-0.20251166966918499</c:v>
                </c:pt>
                <c:pt idx="953">
                  <c:v>-0.18334985482228899</c:v>
                </c:pt>
                <c:pt idx="954">
                  <c:v>-0.165306697057225</c:v>
                </c:pt>
                <c:pt idx="955">
                  <c:v>-0.14848415877030799</c:v>
                </c:pt>
                <c:pt idx="956">
                  <c:v>-0.13267142685740599</c:v>
                </c:pt>
                <c:pt idx="957">
                  <c:v>-0.127367729935009</c:v>
                </c:pt>
                <c:pt idx="958">
                  <c:v>-0.112717530265143</c:v>
                </c:pt>
                <c:pt idx="959">
                  <c:v>-0.10858243995728099</c:v>
                </c:pt>
                <c:pt idx="960">
                  <c:v>-0.104170745158846</c:v>
                </c:pt>
                <c:pt idx="961">
                  <c:v>-9.9676575036689002E-2</c:v>
                </c:pt>
                <c:pt idx="962">
                  <c:v>-9.4977210351267105E-2</c:v>
                </c:pt>
                <c:pt idx="963">
                  <c:v>-8.9977240047929202E-2</c:v>
                </c:pt>
                <c:pt idx="964">
                  <c:v>-8.5478378045536305E-2</c:v>
                </c:pt>
                <c:pt idx="965">
                  <c:v>-9.4367455553459906E-2</c:v>
                </c:pt>
                <c:pt idx="966">
                  <c:v>-0.100849037300434</c:v>
                </c:pt>
                <c:pt idx="967">
                  <c:v>-0.105357874630371</c:v>
                </c:pt>
                <c:pt idx="968">
                  <c:v>-0.116609406073671</c:v>
                </c:pt>
                <c:pt idx="969">
                  <c:v>-0.116886852380439</c:v>
                </c:pt>
                <c:pt idx="970">
                  <c:v>-0.115932949564353</c:v>
                </c:pt>
                <c:pt idx="971">
                  <c:v>-0.110136302086139</c:v>
                </c:pt>
                <c:pt idx="972">
                  <c:v>-0.108268065960785</c:v>
                </c:pt>
                <c:pt idx="973">
                  <c:v>3.0008515770213502</c:v>
                </c:pt>
                <c:pt idx="974">
                  <c:v>-0.43741507674159402</c:v>
                </c:pt>
                <c:pt idx="975">
                  <c:v>-3.8680420760084102</c:v>
                </c:pt>
                <c:pt idx="976">
                  <c:v>-0.39222425571977398</c:v>
                </c:pt>
                <c:pt idx="977">
                  <c:v>-0.16722777710789599</c:v>
                </c:pt>
                <c:pt idx="978">
                  <c:v>-0.14860943142431801</c:v>
                </c:pt>
                <c:pt idx="979">
                  <c:v>0.31601010112578998</c:v>
                </c:pt>
                <c:pt idx="980">
                  <c:v>-0.13399515189198</c:v>
                </c:pt>
                <c:pt idx="981">
                  <c:v>-0.11487508402858899</c:v>
                </c:pt>
                <c:pt idx="982">
                  <c:v>-9.6753937153977093E-2</c:v>
                </c:pt>
                <c:pt idx="983">
                  <c:v>-8.0157717256753303E-2</c:v>
                </c:pt>
                <c:pt idx="984">
                  <c:v>-6.4302474709009502E-2</c:v>
                </c:pt>
                <c:pt idx="985">
                  <c:v>-4.9351724367028199E-2</c:v>
                </c:pt>
                <c:pt idx="986">
                  <c:v>-3.07688842198174E-2</c:v>
                </c:pt>
                <c:pt idx="987">
                  <c:v>-1.35833607017445E-2</c:v>
                </c:pt>
                <c:pt idx="988">
                  <c:v>2.4040788532815301E-3</c:v>
                </c:pt>
                <c:pt idx="989">
                  <c:v>-0.17933816272082401</c:v>
                </c:pt>
                <c:pt idx="990">
                  <c:v>-0.14620923025808699</c:v>
                </c:pt>
                <c:pt idx="991">
                  <c:v>-0.115322823508378</c:v>
                </c:pt>
                <c:pt idx="992">
                  <c:v>-8.6463295530101902E-2</c:v>
                </c:pt>
                <c:pt idx="993">
                  <c:v>-5.943993448696E-2</c:v>
                </c:pt>
                <c:pt idx="994">
                  <c:v>-3.3792781048255401E-2</c:v>
                </c:pt>
                <c:pt idx="995">
                  <c:v>2.1230071807636301E-2</c:v>
                </c:pt>
                <c:pt idx="996">
                  <c:v>4.3936653711163801E-2</c:v>
                </c:pt>
                <c:pt idx="997">
                  <c:v>-0.14039237544709199</c:v>
                </c:pt>
                <c:pt idx="998">
                  <c:v>-7.0757983753196599E-2</c:v>
                </c:pt>
                <c:pt idx="999">
                  <c:v>-3.7936556975886E-2</c:v>
                </c:pt>
                <c:pt idx="1000">
                  <c:v>-0.216927660028609</c:v>
                </c:pt>
                <c:pt idx="1001">
                  <c:v>-6.2485996143323001E-2</c:v>
                </c:pt>
                <c:pt idx="1002">
                  <c:v>-5.9361696336161097E-2</c:v>
                </c:pt>
                <c:pt idx="1003">
                  <c:v>-2.6470479829647699E-2</c:v>
                </c:pt>
                <c:pt idx="1004">
                  <c:v>3.1737463986232198E-3</c:v>
                </c:pt>
                <c:pt idx="1005">
                  <c:v>1.74476636157407E-2</c:v>
                </c:pt>
                <c:pt idx="1006">
                  <c:v>2.2404308774923699E-2</c:v>
                </c:pt>
                <c:pt idx="1007">
                  <c:v>3.5582409242081697E-2</c:v>
                </c:pt>
                <c:pt idx="1008">
                  <c:v>6.3101997401552895E-2</c:v>
                </c:pt>
                <c:pt idx="1009">
                  <c:v>7.4923396283693905E-2</c:v>
                </c:pt>
                <c:pt idx="1010">
                  <c:v>0.16947104318865</c:v>
                </c:pt>
                <c:pt idx="1011">
                  <c:v>0.43780784078162999</c:v>
                </c:pt>
                <c:pt idx="1012">
                  <c:v>0.20558087413453299</c:v>
                </c:pt>
                <c:pt idx="1013">
                  <c:v>-4.4168563081541301E-3</c:v>
                </c:pt>
                <c:pt idx="1014">
                  <c:v>9.4637812050706299E-3</c:v>
                </c:pt>
                <c:pt idx="1015">
                  <c:v>0.55170972957821995</c:v>
                </c:pt>
                <c:pt idx="1016">
                  <c:v>-4.6357295619330304E-3</c:v>
                </c:pt>
                <c:pt idx="1017">
                  <c:v>1.06617153025965E-2</c:v>
                </c:pt>
                <c:pt idx="1018">
                  <c:v>2.5278448384895499E-2</c:v>
                </c:pt>
                <c:pt idx="1019">
                  <c:v>5.39349793836265E-2</c:v>
                </c:pt>
                <c:pt idx="1020">
                  <c:v>6.5871867528684902E-2</c:v>
                </c:pt>
                <c:pt idx="1021">
                  <c:v>9.0545484850792904E-2</c:v>
                </c:pt>
                <c:pt idx="1022">
                  <c:v>9.9587432988776897E-2</c:v>
                </c:pt>
                <c:pt idx="1023">
                  <c:v>0.107498822600831</c:v>
                </c:pt>
                <c:pt idx="1024">
                  <c:v>0.11490239052481099</c:v>
                </c:pt>
                <c:pt idx="1025">
                  <c:v>0.125706345947207</c:v>
                </c:pt>
                <c:pt idx="1026">
                  <c:v>-3.8682213863906001</c:v>
                </c:pt>
                <c:pt idx="1027">
                  <c:v>0.359798984350504</c:v>
                </c:pt>
                <c:pt idx="1028">
                  <c:v>0.36981648290550501</c:v>
                </c:pt>
                <c:pt idx="1029">
                  <c:v>0.34462476273193199</c:v>
                </c:pt>
                <c:pt idx="1030">
                  <c:v>0.33146098614984199</c:v>
                </c:pt>
                <c:pt idx="1031">
                  <c:v>0.319009243754102</c:v>
                </c:pt>
                <c:pt idx="1032">
                  <c:v>0.307339384282386</c:v>
                </c:pt>
                <c:pt idx="1033">
                  <c:v>-3.77641280927979</c:v>
                </c:pt>
                <c:pt idx="1034">
                  <c:v>0.48906974451283902</c:v>
                </c:pt>
                <c:pt idx="1035">
                  <c:v>0.79748646490353503</c:v>
                </c:pt>
                <c:pt idx="1036">
                  <c:v>1.24473551367977</c:v>
                </c:pt>
                <c:pt idx="1037">
                  <c:v>0.37973659433441698</c:v>
                </c:pt>
                <c:pt idx="1038">
                  <c:v>0.92698133634373603</c:v>
                </c:pt>
                <c:pt idx="1039">
                  <c:v>0.40685023484684901</c:v>
                </c:pt>
                <c:pt idx="1040">
                  <c:v>0.38155695048766303</c:v>
                </c:pt>
                <c:pt idx="1041">
                  <c:v>0.14337203311208599</c:v>
                </c:pt>
                <c:pt idx="1042">
                  <c:v>0.141608052629734</c:v>
                </c:pt>
                <c:pt idx="1043">
                  <c:v>0.13876189235837399</c:v>
                </c:pt>
                <c:pt idx="1044">
                  <c:v>0.13782449942733099</c:v>
                </c:pt>
                <c:pt idx="1045">
                  <c:v>0.133004275574613</c:v>
                </c:pt>
                <c:pt idx="1046">
                  <c:v>0.11454507999689401</c:v>
                </c:pt>
                <c:pt idx="1047">
                  <c:v>9.7799331887244906E-2</c:v>
                </c:pt>
                <c:pt idx="1048">
                  <c:v>8.2804876324978197E-2</c:v>
                </c:pt>
                <c:pt idx="1049">
                  <c:v>6.9297335819534497E-2</c:v>
                </c:pt>
                <c:pt idx="1050">
                  <c:v>5.7323946120618502E-2</c:v>
                </c:pt>
                <c:pt idx="1051">
                  <c:v>3.3197634951477498E-2</c:v>
                </c:pt>
                <c:pt idx="1052">
                  <c:v>2.5710870374346901E-2</c:v>
                </c:pt>
                <c:pt idx="1053">
                  <c:v>6.0558596340243298E-3</c:v>
                </c:pt>
                <c:pt idx="1054">
                  <c:v>-4.7751224413836703E-2</c:v>
                </c:pt>
                <c:pt idx="1055">
                  <c:v>-4.1851578355206698E-2</c:v>
                </c:pt>
                <c:pt idx="1056">
                  <c:v>-0.10094753300295101</c:v>
                </c:pt>
                <c:pt idx="1057">
                  <c:v>-5.7179527258362797E-2</c:v>
                </c:pt>
                <c:pt idx="1058">
                  <c:v>-6.0517392712490903E-2</c:v>
                </c:pt>
                <c:pt idx="1059">
                  <c:v>-3.8450293828021498</c:v>
                </c:pt>
                <c:pt idx="1060">
                  <c:v>0.13475994606323999</c:v>
                </c:pt>
                <c:pt idx="1061">
                  <c:v>3.2506290904858099</c:v>
                </c:pt>
                <c:pt idx="1062">
                  <c:v>-5.3371174052372697E-2</c:v>
                </c:pt>
                <c:pt idx="1063">
                  <c:v>-6.7648314365527498E-2</c:v>
                </c:pt>
                <c:pt idx="1064">
                  <c:v>-6.42658986472497E-2</c:v>
                </c:pt>
                <c:pt idx="1065">
                  <c:v>-6.1052603714891497E-2</c:v>
                </c:pt>
                <c:pt idx="1066">
                  <c:v>-4.4726786067055002</c:v>
                </c:pt>
                <c:pt idx="1067">
                  <c:v>0.15063368257675999</c:v>
                </c:pt>
                <c:pt idx="1068">
                  <c:v>0.24123118643866001</c:v>
                </c:pt>
                <c:pt idx="1069">
                  <c:v>9.3756817683477295E-2</c:v>
                </c:pt>
                <c:pt idx="1070">
                  <c:v>7.8402200059031202E-2</c:v>
                </c:pt>
                <c:pt idx="1071">
                  <c:v>6.5324040394131005E-2</c:v>
                </c:pt>
                <c:pt idx="1072">
                  <c:v>5.4173817630953601E-2</c:v>
                </c:pt>
                <c:pt idx="1073">
                  <c:v>4.4671747664089802E-2</c:v>
                </c:pt>
                <c:pt idx="1074">
                  <c:v>3.6819834664456097E-2</c:v>
                </c:pt>
                <c:pt idx="1075">
                  <c:v>3.06001265129793E-2</c:v>
                </c:pt>
                <c:pt idx="1076">
                  <c:v>5.3320785932726197E-2</c:v>
                </c:pt>
                <c:pt idx="1077">
                  <c:v>0.16096631352811999</c:v>
                </c:pt>
                <c:pt idx="1078">
                  <c:v>0.26652823435232098</c:v>
                </c:pt>
                <c:pt idx="1079">
                  <c:v>0.10810582441222</c:v>
                </c:pt>
                <c:pt idx="1080">
                  <c:v>9.8798006628605606E-2</c:v>
                </c:pt>
                <c:pt idx="1081">
                  <c:v>9.0458845195009005E-2</c:v>
                </c:pt>
                <c:pt idx="1082">
                  <c:v>8.3172764074291194E-2</c:v>
                </c:pt>
                <c:pt idx="1083">
                  <c:v>7.6996750838972602E-2</c:v>
                </c:pt>
                <c:pt idx="1084">
                  <c:v>7.1964151435544396E-2</c:v>
                </c:pt>
                <c:pt idx="1085">
                  <c:v>6.8088069275702795E-2</c:v>
                </c:pt>
                <c:pt idx="1086">
                  <c:v>6.4419684953257603E-2</c:v>
                </c:pt>
                <c:pt idx="1087">
                  <c:v>6.1198700705595799E-2</c:v>
                </c:pt>
                <c:pt idx="1088">
                  <c:v>5.8832702959506301E-2</c:v>
                </c:pt>
                <c:pt idx="1089">
                  <c:v>5.7450461481565102E-2</c:v>
                </c:pt>
                <c:pt idx="1090">
                  <c:v>5.6776082927250102E-2</c:v>
                </c:pt>
                <c:pt idx="1091">
                  <c:v>0.187011111052825</c:v>
                </c:pt>
                <c:pt idx="1092">
                  <c:v>0.173916967949061</c:v>
                </c:pt>
                <c:pt idx="1093">
                  <c:v>-3.3477994845183101</c:v>
                </c:pt>
                <c:pt idx="1094">
                  <c:v>0.32996939218323001</c:v>
                </c:pt>
                <c:pt idx="1095">
                  <c:v>0.60652150452310105</c:v>
                </c:pt>
                <c:pt idx="1096">
                  <c:v>0.27944426446596499</c:v>
                </c:pt>
                <c:pt idx="1097">
                  <c:v>0.26525670560521702</c:v>
                </c:pt>
                <c:pt idx="1098">
                  <c:v>-4.2823952410495396</c:v>
                </c:pt>
                <c:pt idx="1099">
                  <c:v>0.46663035494272898</c:v>
                </c:pt>
                <c:pt idx="1100">
                  <c:v>0.44399688308111201</c:v>
                </c:pt>
                <c:pt idx="1101">
                  <c:v>0.42259757045440599</c:v>
                </c:pt>
                <c:pt idx="1102">
                  <c:v>0.40251493682398998</c:v>
                </c:pt>
                <c:pt idx="1103">
                  <c:v>0.74976443864560505</c:v>
                </c:pt>
                <c:pt idx="1104">
                  <c:v>0.34948000310097099</c:v>
                </c:pt>
                <c:pt idx="1105">
                  <c:v>0.33424723385121502</c:v>
                </c:pt>
                <c:pt idx="1106">
                  <c:v>0.32028601993420802</c:v>
                </c:pt>
                <c:pt idx="1107">
                  <c:v>0.30734047150863802</c:v>
                </c:pt>
                <c:pt idx="1108">
                  <c:v>0.29197344793320901</c:v>
                </c:pt>
                <c:pt idx="1109">
                  <c:v>-4.3690623899005701</c:v>
                </c:pt>
                <c:pt idx="1110">
                  <c:v>0.49904699189065799</c:v>
                </c:pt>
                <c:pt idx="1111">
                  <c:v>0.48143571049234801</c:v>
                </c:pt>
                <c:pt idx="1112">
                  <c:v>0.461402533648541</c:v>
                </c:pt>
                <c:pt idx="1113">
                  <c:v>0.43833240696611497</c:v>
                </c:pt>
                <c:pt idx="1114">
                  <c:v>0.81660030098079806</c:v>
                </c:pt>
                <c:pt idx="1115">
                  <c:v>0.34844105949116499</c:v>
                </c:pt>
                <c:pt idx="1116">
                  <c:v>0.32749721216397598</c:v>
                </c:pt>
                <c:pt idx="1117">
                  <c:v>0.30857795838590302</c:v>
                </c:pt>
                <c:pt idx="1118">
                  <c:v>0.291389153082867</c:v>
                </c:pt>
                <c:pt idx="1119">
                  <c:v>0.27591063004351202</c:v>
                </c:pt>
                <c:pt idx="1120">
                  <c:v>0.17333608690013499</c:v>
                </c:pt>
                <c:pt idx="1121">
                  <c:v>-4.4632358483530501</c:v>
                </c:pt>
                <c:pt idx="1122">
                  <c:v>0.47634012964051903</c:v>
                </c:pt>
                <c:pt idx="1123">
                  <c:v>0.43322721577947099</c:v>
                </c:pt>
                <c:pt idx="1124">
                  <c:v>0.39450526834315902</c:v>
                </c:pt>
                <c:pt idx="1125">
                  <c:v>0.359779446705633</c:v>
                </c:pt>
                <c:pt idx="1126">
                  <c:v>0.65353788889992603</c:v>
                </c:pt>
                <c:pt idx="1127">
                  <c:v>0.28522915675954102</c:v>
                </c:pt>
                <c:pt idx="1128">
                  <c:v>-3.48845459379777</c:v>
                </c:pt>
                <c:pt idx="1129">
                  <c:v>0.43631230957903999</c:v>
                </c:pt>
                <c:pt idx="1130">
                  <c:v>0.40724907990042403</c:v>
                </c:pt>
                <c:pt idx="1131">
                  <c:v>0.38143806343765602</c:v>
                </c:pt>
                <c:pt idx="1132">
                  <c:v>0.35855486339224901</c:v>
                </c:pt>
                <c:pt idx="1133">
                  <c:v>0.33816043847678401</c:v>
                </c:pt>
                <c:pt idx="1134">
                  <c:v>0.15273801863691699</c:v>
                </c:pt>
                <c:pt idx="1135">
                  <c:v>0.51730511309336702</c:v>
                </c:pt>
                <c:pt idx="1136">
                  <c:v>0.12654416630372001</c:v>
                </c:pt>
                <c:pt idx="1137">
                  <c:v>0.12901964785637701</c:v>
                </c:pt>
                <c:pt idx="1138">
                  <c:v>0.141093010906509</c:v>
                </c:pt>
                <c:pt idx="1139">
                  <c:v>0.14379095024762301</c:v>
                </c:pt>
                <c:pt idx="1140">
                  <c:v>0.14656342022383101</c:v>
                </c:pt>
                <c:pt idx="1141">
                  <c:v>0.149497413886827</c:v>
                </c:pt>
                <c:pt idx="1142">
                  <c:v>0.151771599632958</c:v>
                </c:pt>
                <c:pt idx="1143">
                  <c:v>0.144183019651315</c:v>
                </c:pt>
                <c:pt idx="1144">
                  <c:v>0.14712304957168201</c:v>
                </c:pt>
                <c:pt idx="1145">
                  <c:v>0.15037459691723101</c:v>
                </c:pt>
                <c:pt idx="1146">
                  <c:v>0.15396750154111</c:v>
                </c:pt>
                <c:pt idx="1147">
                  <c:v>0.15791859140561801</c:v>
                </c:pt>
                <c:pt idx="1148">
                  <c:v>0.16108965352982799</c:v>
                </c:pt>
                <c:pt idx="1149">
                  <c:v>0.16442970708999999</c:v>
                </c:pt>
                <c:pt idx="1150">
                  <c:v>0.172056840306055</c:v>
                </c:pt>
                <c:pt idx="1151">
                  <c:v>0.16345399829075499</c:v>
                </c:pt>
                <c:pt idx="1152">
                  <c:v>0.17103630546777199</c:v>
                </c:pt>
                <c:pt idx="1153">
                  <c:v>3.3069007113217301</c:v>
                </c:pt>
                <c:pt idx="1154">
                  <c:v>1.27308616538854E-2</c:v>
                </c:pt>
                <c:pt idx="1155">
                  <c:v>2.7347154572389301E-2</c:v>
                </c:pt>
                <c:pt idx="1156">
                  <c:v>4.0745549273033498E-2</c:v>
                </c:pt>
                <c:pt idx="1157">
                  <c:v>0.117765059071992</c:v>
                </c:pt>
                <c:pt idx="1158">
                  <c:v>7.5452523483328093E-2</c:v>
                </c:pt>
                <c:pt idx="1159">
                  <c:v>8.5410695124842506E-2</c:v>
                </c:pt>
                <c:pt idx="1160">
                  <c:v>9.4670474126743898E-2</c:v>
                </c:pt>
                <c:pt idx="1161">
                  <c:v>0.10310199877527899</c:v>
                </c:pt>
                <c:pt idx="1162">
                  <c:v>9.7946898836511295E-2</c:v>
                </c:pt>
                <c:pt idx="1163">
                  <c:v>0.10596801716899</c:v>
                </c:pt>
                <c:pt idx="1164">
                  <c:v>0.117460602160207</c:v>
                </c:pt>
                <c:pt idx="1165">
                  <c:v>0.127539008609375</c:v>
                </c:pt>
                <c:pt idx="1166">
                  <c:v>0.136549364071335</c:v>
                </c:pt>
                <c:pt idx="1167">
                  <c:v>0.29671601547925502</c:v>
                </c:pt>
                <c:pt idx="1168">
                  <c:v>0.15881653358800199</c:v>
                </c:pt>
                <c:pt idx="1169">
                  <c:v>0.164825713465546</c:v>
                </c:pt>
                <c:pt idx="1170">
                  <c:v>0.17021927881493301</c:v>
                </c:pt>
                <c:pt idx="1171">
                  <c:v>0.175119567259926</c:v>
                </c:pt>
                <c:pt idx="1172">
                  <c:v>0.54844702056592998</c:v>
                </c:pt>
                <c:pt idx="1173">
                  <c:v>0.18615657480477599</c:v>
                </c:pt>
                <c:pt idx="1174">
                  <c:v>0.18761503186971101</c:v>
                </c:pt>
                <c:pt idx="1175">
                  <c:v>0.38045969144616898</c:v>
                </c:pt>
                <c:pt idx="1176">
                  <c:v>0.19314882107445799</c:v>
                </c:pt>
                <c:pt idx="1177">
                  <c:v>0.18441640115816599</c:v>
                </c:pt>
                <c:pt idx="1178">
                  <c:v>0.17519558110025399</c:v>
                </c:pt>
                <c:pt idx="1179">
                  <c:v>0.178186688345782</c:v>
                </c:pt>
                <c:pt idx="1180">
                  <c:v>0.18070746548307401</c:v>
                </c:pt>
                <c:pt idx="1181">
                  <c:v>0.182873592163659</c:v>
                </c:pt>
                <c:pt idx="1182">
                  <c:v>0.17844659989327</c:v>
                </c:pt>
                <c:pt idx="1183">
                  <c:v>-1.93363001707282E-2</c:v>
                </c:pt>
                <c:pt idx="1184">
                  <c:v>-6.0868165081160398E-3</c:v>
                </c:pt>
                <c:pt idx="1185">
                  <c:v>-0.44052277311219201</c:v>
                </c:pt>
                <c:pt idx="1186">
                  <c:v>-0.168624387686342</c:v>
                </c:pt>
                <c:pt idx="1187">
                  <c:v>-0.137261814524336</c:v>
                </c:pt>
                <c:pt idx="1188">
                  <c:v>-0.10800706668615501</c:v>
                </c:pt>
                <c:pt idx="1189">
                  <c:v>-0.232133734525831</c:v>
                </c:pt>
                <c:pt idx="1190">
                  <c:v>-0.192296674848037</c:v>
                </c:pt>
                <c:pt idx="1191">
                  <c:v>-0.155433608368099</c:v>
                </c:pt>
                <c:pt idx="1192">
                  <c:v>-0.36941820725790098</c:v>
                </c:pt>
                <c:pt idx="1193">
                  <c:v>-0.31347479974242898</c:v>
                </c:pt>
                <c:pt idx="1194">
                  <c:v>-0.29664044638370501</c:v>
                </c:pt>
                <c:pt idx="1195">
                  <c:v>-0.245968028957676</c:v>
                </c:pt>
                <c:pt idx="1196">
                  <c:v>-0.19950331045362901</c:v>
                </c:pt>
                <c:pt idx="1197">
                  <c:v>-0.156854644182153</c:v>
                </c:pt>
                <c:pt idx="1198">
                  <c:v>-0.117669079513795</c:v>
                </c:pt>
                <c:pt idx="1199">
                  <c:v>-0.111785625538111</c:v>
                </c:pt>
                <c:pt idx="1200">
                  <c:v>-0.26066010646985599</c:v>
                </c:pt>
                <c:pt idx="1201">
                  <c:v>-4.8465847133288902</c:v>
                </c:pt>
                <c:pt idx="1202">
                  <c:v>3.3262668434965001</c:v>
                </c:pt>
                <c:pt idx="1203">
                  <c:v>-0.13373110422680401</c:v>
                </c:pt>
                <c:pt idx="1204">
                  <c:v>-9.0607587834568903E-2</c:v>
                </c:pt>
                <c:pt idx="1205">
                  <c:v>-5.0949510859013003E-2</c:v>
                </c:pt>
                <c:pt idx="1206">
                  <c:v>-1.44637159229077E-2</c:v>
                </c:pt>
                <c:pt idx="1207">
                  <c:v>9.8442973914160306E-2</c:v>
                </c:pt>
                <c:pt idx="1208">
                  <c:v>0.10151517476064199</c:v>
                </c:pt>
                <c:pt idx="1209">
                  <c:v>0.14571798764302399</c:v>
                </c:pt>
                <c:pt idx="1210">
                  <c:v>0.161750072760519</c:v>
                </c:pt>
                <c:pt idx="1211">
                  <c:v>0.17616852699888499</c:v>
                </c:pt>
                <c:pt idx="1212">
                  <c:v>0.18916335416209001</c:v>
                </c:pt>
                <c:pt idx="1213">
                  <c:v>0.20090183497651201</c:v>
                </c:pt>
                <c:pt idx="1214">
                  <c:v>0.21153092826432299</c:v>
                </c:pt>
                <c:pt idx="1215">
                  <c:v>0.20585734783819701</c:v>
                </c:pt>
                <c:pt idx="1216">
                  <c:v>0.186192466523209</c:v>
                </c:pt>
                <c:pt idx="1217">
                  <c:v>0.15462335250202799</c:v>
                </c:pt>
                <c:pt idx="1218">
                  <c:v>0.113031044556009</c:v>
                </c:pt>
                <c:pt idx="1219">
                  <c:v>6.3107483033085998E-2</c:v>
                </c:pt>
                <c:pt idx="1220">
                  <c:v>6.3711889745618998E-3</c:v>
                </c:pt>
                <c:pt idx="1221">
                  <c:v>-5.5795629908381203E-2</c:v>
                </c:pt>
                <c:pt idx="1222">
                  <c:v>-0.12218335343848701</c:v>
                </c:pt>
                <c:pt idx="1223">
                  <c:v>-0.191714853876327</c:v>
                </c:pt>
                <c:pt idx="1224">
                  <c:v>-4.8383152188793099</c:v>
                </c:pt>
                <c:pt idx="1225">
                  <c:v>0.19850346043455799</c:v>
                </c:pt>
                <c:pt idx="1226">
                  <c:v>0.10046280147705</c:v>
                </c:pt>
                <c:pt idx="1227">
                  <c:v>9.5439661403197804E-2</c:v>
                </c:pt>
                <c:pt idx="1228">
                  <c:v>-1.0359888599126E-2</c:v>
                </c:pt>
                <c:pt idx="1229">
                  <c:v>-0.105841743749138</c:v>
                </c:pt>
                <c:pt idx="1230">
                  <c:v>-0.19978738792197201</c:v>
                </c:pt>
                <c:pt idx="1231">
                  <c:v>-0.29173298022062899</c:v>
                </c:pt>
                <c:pt idx="1232">
                  <c:v>-0.38128268541529298</c:v>
                </c:pt>
                <c:pt idx="1233">
                  <c:v>-0.36221855114452201</c:v>
                </c:pt>
                <c:pt idx="1234">
                  <c:v>-2.67746693330368</c:v>
                </c:pt>
                <c:pt idx="1235">
                  <c:v>-0.31609704698341501</c:v>
                </c:pt>
                <c:pt idx="1236">
                  <c:v>-0.300292194634245</c:v>
                </c:pt>
                <c:pt idx="1237">
                  <c:v>-0.38621355434923599</c:v>
                </c:pt>
                <c:pt idx="1238">
                  <c:v>-0.46043815949478101</c:v>
                </c:pt>
                <c:pt idx="1239">
                  <c:v>-0.52847569356235202</c:v>
                </c:pt>
                <c:pt idx="1240">
                  <c:v>-0.58198285247306103</c:v>
                </c:pt>
                <c:pt idx="1241">
                  <c:v>-0.57301583383459198</c:v>
                </c:pt>
                <c:pt idx="1242">
                  <c:v>-0.54436504214285997</c:v>
                </c:pt>
                <c:pt idx="1243">
                  <c:v>-0.42059978238520301</c:v>
                </c:pt>
                <c:pt idx="1244">
                  <c:v>-0.2242101694683</c:v>
                </c:pt>
                <c:pt idx="1245">
                  <c:v>-0.13103803806928099</c:v>
                </c:pt>
                <c:pt idx="1246">
                  <c:v>-4.4244122400186797E-2</c:v>
                </c:pt>
                <c:pt idx="1247">
                  <c:v>3.6457545184173698E-2</c:v>
                </c:pt>
                <c:pt idx="1248">
                  <c:v>0.111346227283739</c:v>
                </c:pt>
                <c:pt idx="1249">
                  <c:v>0.18069413972965601</c:v>
                </c:pt>
                <c:pt idx="1250">
                  <c:v>0.244766175661073</c:v>
                </c:pt>
                <c:pt idx="1251">
                  <c:v>0.23252786687801899</c:v>
                </c:pt>
                <c:pt idx="1252">
                  <c:v>0.27909219703633398</c:v>
                </c:pt>
                <c:pt idx="1253">
                  <c:v>0.31706449089139299</c:v>
                </c:pt>
                <c:pt idx="1254">
                  <c:v>0.39913791805259102</c:v>
                </c:pt>
                <c:pt idx="1255">
                  <c:v>0.37918102214996402</c:v>
                </c:pt>
                <c:pt idx="1256">
                  <c:v>0.40655234498439402</c:v>
                </c:pt>
                <c:pt idx="1257">
                  <c:v>-2.0740130958208698</c:v>
                </c:pt>
                <c:pt idx="1258">
                  <c:v>-4.2147769626950096</c:v>
                </c:pt>
                <c:pt idx="1259">
                  <c:v>0.74715444308340295</c:v>
                </c:pt>
                <c:pt idx="1260">
                  <c:v>0.75285373701644398</c:v>
                </c:pt>
                <c:pt idx="1261">
                  <c:v>-1.8645542061904701</c:v>
                </c:pt>
                <c:pt idx="1262">
                  <c:v>0.87877713539128499</c:v>
                </c:pt>
                <c:pt idx="1263">
                  <c:v>0.86303920287035396</c:v>
                </c:pt>
                <c:pt idx="1264">
                  <c:v>0.61251865152853902</c:v>
                </c:pt>
                <c:pt idx="1265">
                  <c:v>0.62191931626707797</c:v>
                </c:pt>
                <c:pt idx="1266">
                  <c:v>0.62598323821867996</c:v>
                </c:pt>
                <c:pt idx="1267">
                  <c:v>1.2619580355385001</c:v>
                </c:pt>
                <c:pt idx="1268">
                  <c:v>0.65022163516681497</c:v>
                </c:pt>
                <c:pt idx="1269">
                  <c:v>0.63757635986719596</c:v>
                </c:pt>
                <c:pt idx="1270">
                  <c:v>0.62566261343348695</c:v>
                </c:pt>
                <c:pt idx="1271">
                  <c:v>0.61653908288371495</c:v>
                </c:pt>
                <c:pt idx="1272">
                  <c:v>0.60979689188856401</c:v>
                </c:pt>
                <c:pt idx="1273">
                  <c:v>0.57930704729413296</c:v>
                </c:pt>
                <c:pt idx="1274">
                  <c:v>0.571410460388449</c:v>
                </c:pt>
                <c:pt idx="1275">
                  <c:v>-4.5220201807346196</c:v>
                </c:pt>
                <c:pt idx="1276">
                  <c:v>0.76276324043882904</c:v>
                </c:pt>
                <c:pt idx="1277">
                  <c:v>0.74544615525945801</c:v>
                </c:pt>
                <c:pt idx="1278">
                  <c:v>0.73090110113721296</c:v>
                </c:pt>
                <c:pt idx="1279">
                  <c:v>1.3906282552046201</c:v>
                </c:pt>
                <c:pt idx="1280">
                  <c:v>0.66156911951973996</c:v>
                </c:pt>
                <c:pt idx="1281">
                  <c:v>0.64848516415063495</c:v>
                </c:pt>
                <c:pt idx="1282">
                  <c:v>3.4660873816175899</c:v>
                </c:pt>
                <c:pt idx="1283">
                  <c:v>0.45890933621889402</c:v>
                </c:pt>
                <c:pt idx="1284">
                  <c:v>0.44859689895969901</c:v>
                </c:pt>
                <c:pt idx="1285">
                  <c:v>0.39569705319985998</c:v>
                </c:pt>
                <c:pt idx="1286">
                  <c:v>0.38447756590618098</c:v>
                </c:pt>
                <c:pt idx="1287">
                  <c:v>3.2083989698224702</c:v>
                </c:pt>
                <c:pt idx="1288">
                  <c:v>0.39240493911528701</c:v>
                </c:pt>
                <c:pt idx="1289">
                  <c:v>0.18254258098381301</c:v>
                </c:pt>
                <c:pt idx="1290">
                  <c:v>-2.5868372676950102</c:v>
                </c:pt>
                <c:pt idx="1291">
                  <c:v>0.31543773743731401</c:v>
                </c:pt>
                <c:pt idx="1292">
                  <c:v>3.1328016218392798</c:v>
                </c:pt>
                <c:pt idx="1293">
                  <c:v>0.17097278828278201</c:v>
                </c:pt>
                <c:pt idx="1294">
                  <c:v>-2.5767707501361699</c:v>
                </c:pt>
                <c:pt idx="1295">
                  <c:v>0.30859079502597098</c:v>
                </c:pt>
                <c:pt idx="1296">
                  <c:v>0.31500313806751001</c:v>
                </c:pt>
                <c:pt idx="1297">
                  <c:v>0.32249282728721301</c:v>
                </c:pt>
                <c:pt idx="1298">
                  <c:v>-4.9889303738644202</c:v>
                </c:pt>
                <c:pt idx="1299">
                  <c:v>-4.7849527753317798</c:v>
                </c:pt>
                <c:pt idx="1300">
                  <c:v>-4.5589014746655803</c:v>
                </c:pt>
                <c:pt idx="1301">
                  <c:v>-4.3885827430896098</c:v>
                </c:pt>
                <c:pt idx="1302">
                  <c:v>-4.1816901271304996</c:v>
                </c:pt>
                <c:pt idx="1303">
                  <c:v>-4.0242175393766102</c:v>
                </c:pt>
                <c:pt idx="1304">
                  <c:v>-3.8261397688545902</c:v>
                </c:pt>
                <c:pt idx="1305">
                  <c:v>-3.6834474088930298</c:v>
                </c:pt>
                <c:pt idx="1306">
                  <c:v>-3.51160142777531</c:v>
                </c:pt>
                <c:pt idx="1307">
                  <c:v>-3.3851817045681298</c:v>
                </c:pt>
                <c:pt idx="1308">
                  <c:v>-3.2854595863403699</c:v>
                </c:pt>
                <c:pt idx="1309">
                  <c:v>-3.1655538212572401</c:v>
                </c:pt>
                <c:pt idx="1310">
                  <c:v>-3.0178444682435499</c:v>
                </c:pt>
                <c:pt idx="1311">
                  <c:v>1.16905215018299</c:v>
                </c:pt>
                <c:pt idx="1312">
                  <c:v>0.99830679176421599</c:v>
                </c:pt>
                <c:pt idx="1313">
                  <c:v>0.95664686531367904</c:v>
                </c:pt>
                <c:pt idx="1314">
                  <c:v>0.87871103820336205</c:v>
                </c:pt>
                <c:pt idx="1315">
                  <c:v>0.84940885435983005</c:v>
                </c:pt>
                <c:pt idx="1316">
                  <c:v>0.78749718913584799</c:v>
                </c:pt>
                <c:pt idx="1317">
                  <c:v>0.68667460547435699</c:v>
                </c:pt>
                <c:pt idx="1318">
                  <c:v>0.61644319723700503</c:v>
                </c:pt>
                <c:pt idx="1319">
                  <c:v>0.52169421111777203</c:v>
                </c:pt>
                <c:pt idx="1320">
                  <c:v>0.482000947433117</c:v>
                </c:pt>
                <c:pt idx="1321">
                  <c:v>0.48623597885178299</c:v>
                </c:pt>
                <c:pt idx="1322">
                  <c:v>0.41637468376011699</c:v>
                </c:pt>
                <c:pt idx="1323">
                  <c:v>0.35713736452357903</c:v>
                </c:pt>
                <c:pt idx="1324">
                  <c:v>0.32738338690831298</c:v>
                </c:pt>
                <c:pt idx="1325">
                  <c:v>0.27303361331367398</c:v>
                </c:pt>
                <c:pt idx="1326">
                  <c:v>0.37460499290979898</c:v>
                </c:pt>
                <c:pt idx="1327">
                  <c:v>0.31199342746577302</c:v>
                </c:pt>
                <c:pt idx="1328">
                  <c:v>0.299650110504043</c:v>
                </c:pt>
                <c:pt idx="1329">
                  <c:v>0.38349789231903902</c:v>
                </c:pt>
                <c:pt idx="1330">
                  <c:v>0.38614559646465202</c:v>
                </c:pt>
                <c:pt idx="1331">
                  <c:v>0.39321689653953401</c:v>
                </c:pt>
                <c:pt idx="1332">
                  <c:v>0.40095092966367102</c:v>
                </c:pt>
                <c:pt idx="1333">
                  <c:v>-0.44730106615575399</c:v>
                </c:pt>
                <c:pt idx="1334">
                  <c:v>0.427128822661479</c:v>
                </c:pt>
                <c:pt idx="1335">
                  <c:v>4.97244783779289</c:v>
                </c:pt>
                <c:pt idx="1336">
                  <c:v>0.157979573737456</c:v>
                </c:pt>
                <c:pt idx="1337">
                  <c:v>-0.63140160954517</c:v>
                </c:pt>
                <c:pt idx="1338">
                  <c:v>0.173755648608302</c:v>
                </c:pt>
                <c:pt idx="1339">
                  <c:v>0.27609677859440102</c:v>
                </c:pt>
                <c:pt idx="1340">
                  <c:v>0.25790244793709299</c:v>
                </c:pt>
                <c:pt idx="1341">
                  <c:v>0.341925257894305</c:v>
                </c:pt>
                <c:pt idx="1342">
                  <c:v>0.33324530473004399</c:v>
                </c:pt>
                <c:pt idx="1343">
                  <c:v>0.331248462492231</c:v>
                </c:pt>
                <c:pt idx="1344">
                  <c:v>0.33524019463321703</c:v>
                </c:pt>
                <c:pt idx="1345">
                  <c:v>0.32385520659033601</c:v>
                </c:pt>
                <c:pt idx="1346">
                  <c:v>0.31326356666879401</c:v>
                </c:pt>
                <c:pt idx="1347">
                  <c:v>0.32504816833038302</c:v>
                </c:pt>
                <c:pt idx="1348">
                  <c:v>0.32924427704200898</c:v>
                </c:pt>
                <c:pt idx="1349">
                  <c:v>0.39507259042174198</c:v>
                </c:pt>
                <c:pt idx="1350">
                  <c:v>0.37652999156696298</c:v>
                </c:pt>
                <c:pt idx="1351">
                  <c:v>0.75176324267692696</c:v>
                </c:pt>
                <c:pt idx="1352">
                  <c:v>0.40988184603717998</c:v>
                </c:pt>
                <c:pt idx="1353">
                  <c:v>0.43135270167664402</c:v>
                </c:pt>
                <c:pt idx="1354">
                  <c:v>0.43653346469265802</c:v>
                </c:pt>
                <c:pt idx="1355">
                  <c:v>0.46608712643512701</c:v>
                </c:pt>
                <c:pt idx="1356">
                  <c:v>0.48201863059250899</c:v>
                </c:pt>
                <c:pt idx="1357">
                  <c:v>0.49833175422116199</c:v>
                </c:pt>
                <c:pt idx="1358">
                  <c:v>0.81622428371419797</c:v>
                </c:pt>
                <c:pt idx="1359">
                  <c:v>-3.92310397191916</c:v>
                </c:pt>
                <c:pt idx="1360">
                  <c:v>0.58457781842322998</c:v>
                </c:pt>
                <c:pt idx="1361">
                  <c:v>0.526091019289745</c:v>
                </c:pt>
                <c:pt idx="1362">
                  <c:v>0.53146777617376595</c:v>
                </c:pt>
                <c:pt idx="1363">
                  <c:v>0.48035884673199702</c:v>
                </c:pt>
                <c:pt idx="1364">
                  <c:v>0.49404378479102801</c:v>
                </c:pt>
                <c:pt idx="1365">
                  <c:v>0.59906378592012799</c:v>
                </c:pt>
                <c:pt idx="1366">
                  <c:v>-4.11971208970522</c:v>
                </c:pt>
                <c:pt idx="1367">
                  <c:v>-3.9646088533624302</c:v>
                </c:pt>
                <c:pt idx="1368">
                  <c:v>-3.8147166604296601</c:v>
                </c:pt>
                <c:pt idx="1369">
                  <c:v>0.65227439103260398</c:v>
                </c:pt>
                <c:pt idx="1370">
                  <c:v>0.45065808942166602</c:v>
                </c:pt>
                <c:pt idx="1371">
                  <c:v>0.42408760056982803</c:v>
                </c:pt>
                <c:pt idx="1372">
                  <c:v>0.82162279757920298</c:v>
                </c:pt>
                <c:pt idx="1373">
                  <c:v>0.39832407117810897</c:v>
                </c:pt>
                <c:pt idx="1374">
                  <c:v>0.36696477893217699</c:v>
                </c:pt>
                <c:pt idx="1375">
                  <c:v>0.30989795731081698</c:v>
                </c:pt>
                <c:pt idx="1376">
                  <c:v>0.59919404505212004</c:v>
                </c:pt>
                <c:pt idx="1377">
                  <c:v>0.29989461460125699</c:v>
                </c:pt>
                <c:pt idx="1378">
                  <c:v>0.54969684072852498</c:v>
                </c:pt>
                <c:pt idx="1379">
                  <c:v>0.26101632457611601</c:v>
                </c:pt>
                <c:pt idx="1380">
                  <c:v>0.26102194087811398</c:v>
                </c:pt>
                <c:pt idx="1381">
                  <c:v>0.25196298717979998</c:v>
                </c:pt>
                <c:pt idx="1382">
                  <c:v>0.32862612894173299</c:v>
                </c:pt>
                <c:pt idx="1383">
                  <c:v>0.31549991732424298</c:v>
                </c:pt>
                <c:pt idx="1384">
                  <c:v>0.30320147841443501</c:v>
                </c:pt>
                <c:pt idx="1385">
                  <c:v>0.28361558167572798</c:v>
                </c:pt>
                <c:pt idx="1386">
                  <c:v>0.35290503552435698</c:v>
                </c:pt>
                <c:pt idx="1387">
                  <c:v>0.33567591036510902</c:v>
                </c:pt>
                <c:pt idx="1388">
                  <c:v>0.32072250362472399</c:v>
                </c:pt>
                <c:pt idx="1389">
                  <c:v>0.53876638637504404</c:v>
                </c:pt>
                <c:pt idx="1390">
                  <c:v>0.240302668023232</c:v>
                </c:pt>
                <c:pt idx="1391">
                  <c:v>0.164084601397433</c:v>
                </c:pt>
                <c:pt idx="1392">
                  <c:v>-4.0955400681985701</c:v>
                </c:pt>
                <c:pt idx="1393">
                  <c:v>-1.43623484650073</c:v>
                </c:pt>
                <c:pt idx="1394">
                  <c:v>0.85571213215601305</c:v>
                </c:pt>
                <c:pt idx="1395">
                  <c:v>0.41756096563477502</c:v>
                </c:pt>
                <c:pt idx="1396">
                  <c:v>0.72376466459472</c:v>
                </c:pt>
                <c:pt idx="1397">
                  <c:v>0.39514942128590202</c:v>
                </c:pt>
                <c:pt idx="1398">
                  <c:v>0.80771928995199804</c:v>
                </c:pt>
                <c:pt idx="1399">
                  <c:v>0.40617978969784702</c:v>
                </c:pt>
                <c:pt idx="1400">
                  <c:v>0.41668706249071602</c:v>
                </c:pt>
                <c:pt idx="1401">
                  <c:v>0.40006189124699498</c:v>
                </c:pt>
                <c:pt idx="1402">
                  <c:v>0.35104358010081599</c:v>
                </c:pt>
                <c:pt idx="1403">
                  <c:v>0.26773086308830601</c:v>
                </c:pt>
                <c:pt idx="1404">
                  <c:v>0.37971857780905699</c:v>
                </c:pt>
                <c:pt idx="1405">
                  <c:v>-4.1196164307365599</c:v>
                </c:pt>
                <c:pt idx="1406">
                  <c:v>-3.9222435865929</c:v>
                </c:pt>
                <c:pt idx="1407">
                  <c:v>0.63355109859312597</c:v>
                </c:pt>
                <c:pt idx="1408">
                  <c:v>0.55720886788759805</c:v>
                </c:pt>
                <c:pt idx="1409">
                  <c:v>0.52934842449321895</c:v>
                </c:pt>
                <c:pt idx="1410">
                  <c:v>0.53453561762836799</c:v>
                </c:pt>
                <c:pt idx="1411">
                  <c:v>-3.8450753507659301</c:v>
                </c:pt>
                <c:pt idx="1412">
                  <c:v>0.70136607183253596</c:v>
                </c:pt>
                <c:pt idx="1413">
                  <c:v>0.74584151319873504</c:v>
                </c:pt>
                <c:pt idx="1414">
                  <c:v>0.64244972086329299</c:v>
                </c:pt>
                <c:pt idx="1415">
                  <c:v>0.61245294799083705</c:v>
                </c:pt>
                <c:pt idx="1416">
                  <c:v>0.56855618262228902</c:v>
                </c:pt>
                <c:pt idx="1417">
                  <c:v>0.54923287132833498</c:v>
                </c:pt>
                <c:pt idx="1418">
                  <c:v>1.0308657736640601</c:v>
                </c:pt>
                <c:pt idx="1419">
                  <c:v>0.48188269766640202</c:v>
                </c:pt>
                <c:pt idx="1420">
                  <c:v>0.45695669752837198</c:v>
                </c:pt>
                <c:pt idx="1421">
                  <c:v>0.43410886265195298</c:v>
                </c:pt>
                <c:pt idx="1422">
                  <c:v>0.41219367211251701</c:v>
                </c:pt>
                <c:pt idx="1423">
                  <c:v>0.39953070107007799</c:v>
                </c:pt>
                <c:pt idx="1424">
                  <c:v>0.45892215199490799</c:v>
                </c:pt>
                <c:pt idx="1425">
                  <c:v>0.42750129529608999</c:v>
                </c:pt>
                <c:pt idx="1426">
                  <c:v>0.406627340307751</c:v>
                </c:pt>
                <c:pt idx="1427">
                  <c:v>0.472503677551111</c:v>
                </c:pt>
                <c:pt idx="1428">
                  <c:v>0.41030394244736701</c:v>
                </c:pt>
                <c:pt idx="1429">
                  <c:v>-4.15558388522801</c:v>
                </c:pt>
                <c:pt idx="1430">
                  <c:v>0.86492125027282996</c:v>
                </c:pt>
                <c:pt idx="1431">
                  <c:v>0.40708821389759697</c:v>
                </c:pt>
                <c:pt idx="1432">
                  <c:v>0.87038281952531604</c:v>
                </c:pt>
                <c:pt idx="1433">
                  <c:v>0.40853162890362099</c:v>
                </c:pt>
                <c:pt idx="1434">
                  <c:v>0.381857911299185</c:v>
                </c:pt>
                <c:pt idx="1435">
                  <c:v>4.60380379395174</c:v>
                </c:pt>
                <c:pt idx="1436">
                  <c:v>0.137761028822943</c:v>
                </c:pt>
                <c:pt idx="1437">
                  <c:v>0.11866458685520299</c:v>
                </c:pt>
                <c:pt idx="1438">
                  <c:v>9.3952744709559596E-2</c:v>
                </c:pt>
                <c:pt idx="1439">
                  <c:v>-0.45778712661826698</c:v>
                </c:pt>
                <c:pt idx="1440">
                  <c:v>0.10633487912656001</c:v>
                </c:pt>
                <c:pt idx="1441">
                  <c:v>4.3736672986093499</c:v>
                </c:pt>
                <c:pt idx="1442">
                  <c:v>-0.15543132778687499</c:v>
                </c:pt>
                <c:pt idx="1443">
                  <c:v>-0.55315557241167201</c:v>
                </c:pt>
                <c:pt idx="1444">
                  <c:v>-0.242211499987595</c:v>
                </c:pt>
                <c:pt idx="1445">
                  <c:v>-1.9247757317657499</c:v>
                </c:pt>
                <c:pt idx="1446">
                  <c:v>1.9659151464995899E-2</c:v>
                </c:pt>
                <c:pt idx="1447">
                  <c:v>4.0661853721878999E-2</c:v>
                </c:pt>
                <c:pt idx="1448">
                  <c:v>0.14713302519768201</c:v>
                </c:pt>
                <c:pt idx="1449">
                  <c:v>0.23435210814576499</c:v>
                </c:pt>
                <c:pt idx="1450">
                  <c:v>0.28334113420914298</c:v>
                </c:pt>
                <c:pt idx="1451">
                  <c:v>8.8588828041777007E-2</c:v>
                </c:pt>
                <c:pt idx="1452">
                  <c:v>5.8690513686665099E-2</c:v>
                </c:pt>
                <c:pt idx="1453">
                  <c:v>-2.0891213967383099E-2</c:v>
                </c:pt>
                <c:pt idx="1454">
                  <c:v>-2.0000170261505801E-2</c:v>
                </c:pt>
                <c:pt idx="1455">
                  <c:v>-0.58118504584233699</c:v>
                </c:pt>
                <c:pt idx="1456">
                  <c:v>4.7823073831883799E-2</c:v>
                </c:pt>
                <c:pt idx="1457">
                  <c:v>3.7690820280557702E-2</c:v>
                </c:pt>
                <c:pt idx="1458">
                  <c:v>-4.4429909632362703</c:v>
                </c:pt>
                <c:pt idx="1459">
                  <c:v>0.26443074487066998</c:v>
                </c:pt>
                <c:pt idx="1460">
                  <c:v>0.26674749315944202</c:v>
                </c:pt>
                <c:pt idx="1461">
                  <c:v>0.49742204247920202</c:v>
                </c:pt>
                <c:pt idx="1462">
                  <c:v>-4.2800401286972498</c:v>
                </c:pt>
                <c:pt idx="1463">
                  <c:v>0.47889062471152499</c:v>
                </c:pt>
                <c:pt idx="1464">
                  <c:v>0.45390697275111203</c:v>
                </c:pt>
                <c:pt idx="1465">
                  <c:v>0.43496174665424803</c:v>
                </c:pt>
                <c:pt idx="1466">
                  <c:v>0.404861297072722</c:v>
                </c:pt>
                <c:pt idx="1467">
                  <c:v>4.5780599448627504</c:v>
                </c:pt>
                <c:pt idx="1468">
                  <c:v>-1.2496303952219101</c:v>
                </c:pt>
                <c:pt idx="1469">
                  <c:v>0.230725343730913</c:v>
                </c:pt>
                <c:pt idx="1470">
                  <c:v>0.21750016089910401</c:v>
                </c:pt>
                <c:pt idx="1471">
                  <c:v>0.40799620065999198</c:v>
                </c:pt>
                <c:pt idx="1472">
                  <c:v>0.191916187419231</c:v>
                </c:pt>
                <c:pt idx="1473">
                  <c:v>0.20013135726342299</c:v>
                </c:pt>
                <c:pt idx="1474">
                  <c:v>0.26823268476975098</c:v>
                </c:pt>
                <c:pt idx="1475">
                  <c:v>0.26045891251239001</c:v>
                </c:pt>
                <c:pt idx="1476">
                  <c:v>0.49205825643048201</c:v>
                </c:pt>
                <c:pt idx="1477">
                  <c:v>0.44585464046422402</c:v>
                </c:pt>
                <c:pt idx="1478">
                  <c:v>5.8746079859020002E-3</c:v>
                </c:pt>
                <c:pt idx="1479">
                  <c:v>1.4261845079186399E-3</c:v>
                </c:pt>
                <c:pt idx="1480">
                  <c:v>2.54791821896613E-2</c:v>
                </c:pt>
                <c:pt idx="1481">
                  <c:v>-1.5077443511640101</c:v>
                </c:pt>
                <c:pt idx="1482">
                  <c:v>5.72607575885992E-2</c:v>
                </c:pt>
                <c:pt idx="1483">
                  <c:v>5.6914225149533502E-2</c:v>
                </c:pt>
                <c:pt idx="1484">
                  <c:v>7.3297879191100507E-2</c:v>
                </c:pt>
                <c:pt idx="1485">
                  <c:v>0.13177986701317501</c:v>
                </c:pt>
                <c:pt idx="1486">
                  <c:v>4.7563671075131701E-2</c:v>
                </c:pt>
                <c:pt idx="1487">
                  <c:v>-7.1130923451097E-3</c:v>
                </c:pt>
                <c:pt idx="1488">
                  <c:v>-8.1410013164973094E-3</c:v>
                </c:pt>
                <c:pt idx="1489">
                  <c:v>-4.40070853943676</c:v>
                </c:pt>
                <c:pt idx="1490">
                  <c:v>0.25787508818713201</c:v>
                </c:pt>
                <c:pt idx="1491">
                  <c:v>0.25003335881618499</c:v>
                </c:pt>
                <c:pt idx="1492">
                  <c:v>0.24076199948985999</c:v>
                </c:pt>
                <c:pt idx="1493">
                  <c:v>0.23414922539581601</c:v>
                </c:pt>
                <c:pt idx="1494">
                  <c:v>0.232449068014105</c:v>
                </c:pt>
                <c:pt idx="1495">
                  <c:v>0.23065129548803501</c:v>
                </c:pt>
                <c:pt idx="1496">
                  <c:v>0.107628855058367</c:v>
                </c:pt>
                <c:pt idx="1497">
                  <c:v>0.107723791870645</c:v>
                </c:pt>
                <c:pt idx="1498">
                  <c:v>0.104016496620969</c:v>
                </c:pt>
                <c:pt idx="1499">
                  <c:v>0.11260485543575301</c:v>
                </c:pt>
                <c:pt idx="1500">
                  <c:v>0.12654606331200299</c:v>
                </c:pt>
                <c:pt idx="1501">
                  <c:v>0.13871614856463799</c:v>
                </c:pt>
                <c:pt idx="1502">
                  <c:v>4.4449424983386301</c:v>
                </c:pt>
                <c:pt idx="1503">
                  <c:v>-4.81770984076028E-2</c:v>
                </c:pt>
                <c:pt idx="1504">
                  <c:v>-2.7318013502863801E-2</c:v>
                </c:pt>
                <c:pt idx="1505">
                  <c:v>3.71359509855064E-2</c:v>
                </c:pt>
                <c:pt idx="1506">
                  <c:v>-0.54051048572069504</c:v>
                </c:pt>
                <c:pt idx="1507">
                  <c:v>5.0695926078672501E-2</c:v>
                </c:pt>
                <c:pt idx="1508">
                  <c:v>0.10679799717310701</c:v>
                </c:pt>
                <c:pt idx="1509">
                  <c:v>4.9362350858199698E-2</c:v>
                </c:pt>
                <c:pt idx="1510">
                  <c:v>-1.55035380769376</c:v>
                </c:pt>
                <c:pt idx="1511">
                  <c:v>0.18839208486064499</c:v>
                </c:pt>
                <c:pt idx="1512">
                  <c:v>0.19657252623668001</c:v>
                </c:pt>
                <c:pt idx="1513">
                  <c:v>-1.54258655646875</c:v>
                </c:pt>
                <c:pt idx="1514">
                  <c:v>5.0490594359681298E-2</c:v>
                </c:pt>
                <c:pt idx="1515">
                  <c:v>0.101324245620315</c:v>
                </c:pt>
                <c:pt idx="1516">
                  <c:v>4.3691040877027403</c:v>
                </c:pt>
                <c:pt idx="1517">
                  <c:v>-0.54068416113290796</c:v>
                </c:pt>
                <c:pt idx="1518">
                  <c:v>-0.12955805005505899</c:v>
                </c:pt>
                <c:pt idx="1519">
                  <c:v>-0.123904540839053</c:v>
                </c:pt>
                <c:pt idx="1520">
                  <c:v>-0.118789053836749</c:v>
                </c:pt>
                <c:pt idx="1521">
                  <c:v>-0.217285569713071</c:v>
                </c:pt>
                <c:pt idx="1522">
                  <c:v>-9.5783134547264795E-2</c:v>
                </c:pt>
                <c:pt idx="1523">
                  <c:v>-8.2507437076534601E-2</c:v>
                </c:pt>
                <c:pt idx="1524">
                  <c:v>-7.2149287904816006E-2</c:v>
                </c:pt>
                <c:pt idx="1525">
                  <c:v>-6.2987186536142603E-2</c:v>
                </c:pt>
                <c:pt idx="1526">
                  <c:v>-4.5535871330425497</c:v>
                </c:pt>
                <c:pt idx="1527">
                  <c:v>0.18259629713792999</c:v>
                </c:pt>
                <c:pt idx="1528">
                  <c:v>-1.13366360923478</c:v>
                </c:pt>
                <c:pt idx="1529">
                  <c:v>0.26146002873048002</c:v>
                </c:pt>
                <c:pt idx="1530">
                  <c:v>0.53590536986071002</c:v>
                </c:pt>
                <c:pt idx="1531">
                  <c:v>0.53569270737904295</c:v>
                </c:pt>
                <c:pt idx="1532">
                  <c:v>0.259599996462059</c:v>
                </c:pt>
                <c:pt idx="1533">
                  <c:v>4.4184311215350398</c:v>
                </c:pt>
                <c:pt idx="1534">
                  <c:v>6.0396164095209301E-2</c:v>
                </c:pt>
                <c:pt idx="1535">
                  <c:v>0.115265759150787</c:v>
                </c:pt>
                <c:pt idx="1536">
                  <c:v>4.2126002196685101E-2</c:v>
                </c:pt>
                <c:pt idx="1537">
                  <c:v>-0.157981577492812</c:v>
                </c:pt>
                <c:pt idx="1538">
                  <c:v>-0.110223800240495</c:v>
                </c:pt>
                <c:pt idx="1539">
                  <c:v>-0.114069655701298</c:v>
                </c:pt>
                <c:pt idx="1540">
                  <c:v>-0.11157049134026401</c:v>
                </c:pt>
                <c:pt idx="1541">
                  <c:v>-0.105380975812378</c:v>
                </c:pt>
                <c:pt idx="1542">
                  <c:v>-8.8562125830946997E-2</c:v>
                </c:pt>
                <c:pt idx="1543">
                  <c:v>3.1326718899329299E-3</c:v>
                </c:pt>
                <c:pt idx="1544">
                  <c:v>3.7683225765601201E-3</c:v>
                </c:pt>
                <c:pt idx="1545">
                  <c:v>-1.3668904494519201E-3</c:v>
                </c:pt>
                <c:pt idx="1546">
                  <c:v>2.26420362034431E-2</c:v>
                </c:pt>
                <c:pt idx="1547">
                  <c:v>4.36928567904111E-2</c:v>
                </c:pt>
                <c:pt idx="1548">
                  <c:v>4.9291374628646502E-2</c:v>
                </c:pt>
                <c:pt idx="1549">
                  <c:v>0.100236060843268</c:v>
                </c:pt>
                <c:pt idx="1550">
                  <c:v>0.10344878954599999</c:v>
                </c:pt>
                <c:pt idx="1551">
                  <c:v>0.104304797108037</c:v>
                </c:pt>
                <c:pt idx="1552">
                  <c:v>9.2826467048354205E-2</c:v>
                </c:pt>
                <c:pt idx="1553" formatCode="0.00E+00">
                  <c:v>-2.2460933511325701E-4</c:v>
                </c:pt>
                <c:pt idx="1554">
                  <c:v>-6.8482755868615099E-3</c:v>
                </c:pt>
                <c:pt idx="1555">
                  <c:v>-1.4337435632732799E-2</c:v>
                </c:pt>
                <c:pt idx="1556">
                  <c:v>-0.195628246422375</c:v>
                </c:pt>
                <c:pt idx="1557">
                  <c:v>4.2057627045466504</c:v>
                </c:pt>
                <c:pt idx="1558">
                  <c:v>-1.37887230120605</c:v>
                </c:pt>
                <c:pt idx="1559">
                  <c:v>-5.25565741593691</c:v>
                </c:pt>
                <c:pt idx="1560">
                  <c:v>0.12794369186264701</c:v>
                </c:pt>
                <c:pt idx="1561">
                  <c:v>5.31997636231906E-2</c:v>
                </c:pt>
                <c:pt idx="1562">
                  <c:v>4.77885973270986E-2</c:v>
                </c:pt>
                <c:pt idx="1563">
                  <c:v>0.109309885710132</c:v>
                </c:pt>
                <c:pt idx="1564">
                  <c:v>0.103844391424624</c:v>
                </c:pt>
                <c:pt idx="1565">
                  <c:v>-1.34640837640934</c:v>
                </c:pt>
                <c:pt idx="1566">
                  <c:v>0.31627999159973003</c:v>
                </c:pt>
                <c:pt idx="1567">
                  <c:v>0.233680929300735</c:v>
                </c:pt>
                <c:pt idx="1568">
                  <c:v>0.20755583554749801</c:v>
                </c:pt>
                <c:pt idx="1569">
                  <c:v>-1.32724380480963</c:v>
                </c:pt>
                <c:pt idx="1570">
                  <c:v>5.7659317580201298E-2</c:v>
                </c:pt>
                <c:pt idx="1571">
                  <c:v>6.5201093123585296E-2</c:v>
                </c:pt>
                <c:pt idx="1572">
                  <c:v>0.112354569132007</c:v>
                </c:pt>
                <c:pt idx="1573">
                  <c:v>9.0916741022303002E-2</c:v>
                </c:pt>
                <c:pt idx="1574">
                  <c:v>0.108348392398285</c:v>
                </c:pt>
                <c:pt idx="1575">
                  <c:v>0.115306835090878</c:v>
                </c:pt>
                <c:pt idx="1576">
                  <c:v>0.10954149333633501</c:v>
                </c:pt>
                <c:pt idx="1577">
                  <c:v>0.35338738860581198</c:v>
                </c:pt>
                <c:pt idx="1578">
                  <c:v>0.19227633748575801</c:v>
                </c:pt>
                <c:pt idx="1579">
                  <c:v>0.19842675047831701</c:v>
                </c:pt>
                <c:pt idx="1580">
                  <c:v>0.205008004493478</c:v>
                </c:pt>
                <c:pt idx="1581">
                  <c:v>0.20980800850488801</c:v>
                </c:pt>
                <c:pt idx="1582">
                  <c:v>0.27914369043903797</c:v>
                </c:pt>
                <c:pt idx="1583">
                  <c:v>-4.5275764482081096</c:v>
                </c:pt>
                <c:pt idx="1584">
                  <c:v>0.438684146804936</c:v>
                </c:pt>
                <c:pt idx="1585">
                  <c:v>0.408434423325092</c:v>
                </c:pt>
                <c:pt idx="1586">
                  <c:v>0.396445494794608</c:v>
                </c:pt>
                <c:pt idx="1587">
                  <c:v>0.36799515678818401</c:v>
                </c:pt>
                <c:pt idx="1588">
                  <c:v>0.352828569616503</c:v>
                </c:pt>
                <c:pt idx="1589">
                  <c:v>0.33704364128540099</c:v>
                </c:pt>
                <c:pt idx="1590">
                  <c:v>0.32337305536521599</c:v>
                </c:pt>
                <c:pt idx="1591">
                  <c:v>0.61609047557101804</c:v>
                </c:pt>
                <c:pt idx="1592">
                  <c:v>-4.4751317695301998</c:v>
                </c:pt>
                <c:pt idx="1593">
                  <c:v>-4.25803586987095</c:v>
                </c:pt>
                <c:pt idx="1594">
                  <c:v>0.43523889123628701</c:v>
                </c:pt>
                <c:pt idx="1595">
                  <c:v>-4.0717025493174202</c:v>
                </c:pt>
                <c:pt idx="1596">
                  <c:v>4.9788502179400602</c:v>
                </c:pt>
                <c:pt idx="1597">
                  <c:v>0.66351760636909896</c:v>
                </c:pt>
                <c:pt idx="1598">
                  <c:v>0.63034172605064398</c:v>
                </c:pt>
                <c:pt idx="1599">
                  <c:v>0.61697579073258801</c:v>
                </c:pt>
                <c:pt idx="1600">
                  <c:v>-1.0794178309009399</c:v>
                </c:pt>
                <c:pt idx="1601">
                  <c:v>0.59695343099792597</c:v>
                </c:pt>
                <c:pt idx="1602">
                  <c:v>0.40577237500033903</c:v>
                </c:pt>
                <c:pt idx="1603">
                  <c:v>-4.2305248493357599</c:v>
                </c:pt>
                <c:pt idx="1604">
                  <c:v>-4.02532626124537</c:v>
                </c:pt>
                <c:pt idx="1605">
                  <c:v>0.80649928298713003</c:v>
                </c:pt>
                <c:pt idx="1606">
                  <c:v>0.77005876600872103</c:v>
                </c:pt>
                <c:pt idx="1607">
                  <c:v>0.73681360557507203</c:v>
                </c:pt>
                <c:pt idx="1608">
                  <c:v>0.70947319197513803</c:v>
                </c:pt>
                <c:pt idx="1609">
                  <c:v>-3.9797683924696998</c:v>
                </c:pt>
                <c:pt idx="1610">
                  <c:v>-3.7907196669488701</c:v>
                </c:pt>
                <c:pt idx="1611">
                  <c:v>-3.61191386308976</c:v>
                </c:pt>
                <c:pt idx="1612">
                  <c:v>-3.4373294415928499</c:v>
                </c:pt>
                <c:pt idx="1613">
                  <c:v>-3.26980086137453</c:v>
                </c:pt>
                <c:pt idx="1614">
                  <c:v>1.59766852272808</c:v>
                </c:pt>
                <c:pt idx="1615">
                  <c:v>1.5097684833095799</c:v>
                </c:pt>
                <c:pt idx="1616">
                  <c:v>5.6489556263042298</c:v>
                </c:pt>
                <c:pt idx="1617">
                  <c:v>1.1928063988999</c:v>
                </c:pt>
                <c:pt idx="1618">
                  <c:v>5.30686752504403</c:v>
                </c:pt>
                <c:pt idx="1619">
                  <c:v>1.7472804313677699</c:v>
                </c:pt>
                <c:pt idx="1620">
                  <c:v>0.82654080628418203</c:v>
                </c:pt>
                <c:pt idx="1621">
                  <c:v>0.79111815592840395</c:v>
                </c:pt>
                <c:pt idx="1622">
                  <c:v>1.4355274925597401</c:v>
                </c:pt>
                <c:pt idx="1623">
                  <c:v>0.65855650084762096</c:v>
                </c:pt>
                <c:pt idx="1624">
                  <c:v>1.0537238265093301</c:v>
                </c:pt>
                <c:pt idx="1625">
                  <c:v>0.55415151954446795</c:v>
                </c:pt>
                <c:pt idx="1626">
                  <c:v>0.43327066828949501</c:v>
                </c:pt>
                <c:pt idx="1627">
                  <c:v>0.43597874092997202</c:v>
                </c:pt>
                <c:pt idx="1628">
                  <c:v>0.42590952082644701</c:v>
                </c:pt>
                <c:pt idx="1629">
                  <c:v>0.80356527525545496</c:v>
                </c:pt>
                <c:pt idx="1630">
                  <c:v>-1.1828994619689099</c:v>
                </c:pt>
                <c:pt idx="1631">
                  <c:v>0.43870014782963601</c:v>
                </c:pt>
                <c:pt idx="1632">
                  <c:v>0.42215568867504899</c:v>
                </c:pt>
                <c:pt idx="1633">
                  <c:v>0.40104790424129699</c:v>
                </c:pt>
                <c:pt idx="1634">
                  <c:v>-4.3407882163736202</c:v>
                </c:pt>
                <c:pt idx="1635">
                  <c:v>0.59496994417024995</c:v>
                </c:pt>
                <c:pt idx="1636">
                  <c:v>0.651158822054967</c:v>
                </c:pt>
                <c:pt idx="1637">
                  <c:v>0.61074023489552298</c:v>
                </c:pt>
                <c:pt idx="1638">
                  <c:v>0.56372116689544305</c:v>
                </c:pt>
                <c:pt idx="1639">
                  <c:v>0.51427352103608603</c:v>
                </c:pt>
                <c:pt idx="1640">
                  <c:v>0.48499505829045703</c:v>
                </c:pt>
                <c:pt idx="1641">
                  <c:v>0.28049077702861902</c:v>
                </c:pt>
                <c:pt idx="1642">
                  <c:v>0.52944544241107305</c:v>
                </c:pt>
                <c:pt idx="1643">
                  <c:v>0.24750450015617301</c:v>
                </c:pt>
                <c:pt idx="1644">
                  <c:v>0.25735049913646701</c:v>
                </c:pt>
                <c:pt idx="1645">
                  <c:v>-1.21397405275973</c:v>
                </c:pt>
                <c:pt idx="1646">
                  <c:v>0.32743054153468698</c:v>
                </c:pt>
                <c:pt idx="1647">
                  <c:v>0.387792037760257</c:v>
                </c:pt>
                <c:pt idx="1648">
                  <c:v>0.39838610121373202</c:v>
                </c:pt>
                <c:pt idx="1649">
                  <c:v>0.75042488969085996</c:v>
                </c:pt>
                <c:pt idx="1650">
                  <c:v>0.35727145513363401</c:v>
                </c:pt>
                <c:pt idx="1651">
                  <c:v>0.33516861584114199</c:v>
                </c:pt>
                <c:pt idx="1652">
                  <c:v>0.31731708905262501</c:v>
                </c:pt>
                <c:pt idx="1653">
                  <c:v>0.30077244424044502</c:v>
                </c:pt>
                <c:pt idx="1654">
                  <c:v>0.281243066719566</c:v>
                </c:pt>
                <c:pt idx="1655">
                  <c:v>0.27228690242058501</c:v>
                </c:pt>
                <c:pt idx="1656">
                  <c:v>-1.35778222407102</c:v>
                </c:pt>
                <c:pt idx="1657">
                  <c:v>0.32944751400497102</c:v>
                </c:pt>
                <c:pt idx="1658">
                  <c:v>0.31878319302034902</c:v>
                </c:pt>
                <c:pt idx="1659">
                  <c:v>0.219376720891654</c:v>
                </c:pt>
                <c:pt idx="1660">
                  <c:v>0.31379383825622897</c:v>
                </c:pt>
                <c:pt idx="1661">
                  <c:v>-4.4875618810201097</c:v>
                </c:pt>
                <c:pt idx="1662">
                  <c:v>-4.2688944950438099</c:v>
                </c:pt>
                <c:pt idx="1663">
                  <c:v>-4.0595707675598796</c:v>
                </c:pt>
                <c:pt idx="1664">
                  <c:v>-3.8655628031095302</c:v>
                </c:pt>
                <c:pt idx="1665">
                  <c:v>-3.6819686499422799</c:v>
                </c:pt>
                <c:pt idx="1666">
                  <c:v>1.43526483582408</c:v>
                </c:pt>
                <c:pt idx="1667">
                  <c:v>-3.5750586319073299</c:v>
                </c:pt>
                <c:pt idx="1668">
                  <c:v>1.50993201579898</c:v>
                </c:pt>
                <c:pt idx="1669">
                  <c:v>1.4405152704199899</c:v>
                </c:pt>
                <c:pt idx="1670">
                  <c:v>1.15030752924395</c:v>
                </c:pt>
                <c:pt idx="1671">
                  <c:v>1.1679366131532301</c:v>
                </c:pt>
                <c:pt idx="1672">
                  <c:v>1.0390307657573099</c:v>
                </c:pt>
                <c:pt idx="1673">
                  <c:v>0.99043198056037496</c:v>
                </c:pt>
                <c:pt idx="1674">
                  <c:v>-0.59743753188502902</c:v>
                </c:pt>
                <c:pt idx="1675">
                  <c:v>0.988496889626863</c:v>
                </c:pt>
                <c:pt idx="1676">
                  <c:v>0.95035025868369405</c:v>
                </c:pt>
                <c:pt idx="1677">
                  <c:v>0.91686651504193495</c:v>
                </c:pt>
                <c:pt idx="1678">
                  <c:v>-3.8780421630368802</c:v>
                </c:pt>
                <c:pt idx="1679">
                  <c:v>1.0778217923204101</c:v>
                </c:pt>
                <c:pt idx="1680">
                  <c:v>1.9310059467268601</c:v>
                </c:pt>
                <c:pt idx="1681">
                  <c:v>0.69076617215856595</c:v>
                </c:pt>
                <c:pt idx="1682">
                  <c:v>0.64070959713056597</c:v>
                </c:pt>
                <c:pt idx="1683">
                  <c:v>0.61529309218393102</c:v>
                </c:pt>
                <c:pt idx="1684">
                  <c:v>0.60456652429323998</c:v>
                </c:pt>
                <c:pt idx="1685">
                  <c:v>-3.9706702563569798</c:v>
                </c:pt>
                <c:pt idx="1686">
                  <c:v>0.89590175699807595</c:v>
                </c:pt>
                <c:pt idx="1687">
                  <c:v>1.63063892426544</c:v>
                </c:pt>
                <c:pt idx="1688">
                  <c:v>0.74435611508891197</c:v>
                </c:pt>
                <c:pt idx="1689">
                  <c:v>-0.74841385447816</c:v>
                </c:pt>
                <c:pt idx="1690">
                  <c:v>0.74456741739243604</c:v>
                </c:pt>
                <c:pt idx="1691">
                  <c:v>0.71482514907761097</c:v>
                </c:pt>
                <c:pt idx="1692">
                  <c:v>0.684129419863439</c:v>
                </c:pt>
                <c:pt idx="1693">
                  <c:v>4.9711861164397604</c:v>
                </c:pt>
                <c:pt idx="1694">
                  <c:v>0.78432794371949399</c:v>
                </c:pt>
                <c:pt idx="1695">
                  <c:v>0.35441477545563599</c:v>
                </c:pt>
                <c:pt idx="1696">
                  <c:v>0.35441977485388998</c:v>
                </c:pt>
                <c:pt idx="1697">
                  <c:v>-1.1964539284526801</c:v>
                </c:pt>
                <c:pt idx="1698">
                  <c:v>0.44067372950559502</c:v>
                </c:pt>
                <c:pt idx="1699">
                  <c:v>-1.1092611672471899</c:v>
                </c:pt>
                <c:pt idx="1700">
                  <c:v>1.37988530009467</c:v>
                </c:pt>
                <c:pt idx="1701">
                  <c:v>0.58593547272490099</c:v>
                </c:pt>
                <c:pt idx="1702">
                  <c:v>0.60025264265060496</c:v>
                </c:pt>
                <c:pt idx="1703">
                  <c:v>0.61164445888798002</c:v>
                </c:pt>
                <c:pt idx="1704">
                  <c:v>0.49159969377680202</c:v>
                </c:pt>
                <c:pt idx="1705">
                  <c:v>0.58053990858134097</c:v>
                </c:pt>
                <c:pt idx="1706">
                  <c:v>-4.4570950136378702</c:v>
                </c:pt>
                <c:pt idx="1707">
                  <c:v>0.71223695705624102</c:v>
                </c:pt>
                <c:pt idx="1708">
                  <c:v>1.1843447764412001</c:v>
                </c:pt>
                <c:pt idx="1709">
                  <c:v>-1.13826531871362</c:v>
                </c:pt>
                <c:pt idx="1710">
                  <c:v>0.47791501981353601</c:v>
                </c:pt>
                <c:pt idx="1711">
                  <c:v>0.30296370190255201</c:v>
                </c:pt>
              </c:numCache>
            </c:numRef>
          </c:val>
          <c:smooth val="0"/>
        </c:ser>
        <c:dLbls>
          <c:showLegendKey val="0"/>
          <c:showVal val="0"/>
          <c:showCatName val="0"/>
          <c:showSerName val="0"/>
          <c:showPercent val="0"/>
          <c:showBubbleSize val="0"/>
        </c:dLbls>
        <c:smooth val="0"/>
        <c:axId val="354169872"/>
        <c:axId val="354170264"/>
      </c:lineChart>
      <c:catAx>
        <c:axId val="354169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4170264"/>
        <c:crosses val="autoZero"/>
        <c:auto val="1"/>
        <c:lblAlgn val="ctr"/>
        <c:lblOffset val="100"/>
        <c:noMultiLvlLbl val="0"/>
      </c:catAx>
      <c:valAx>
        <c:axId val="3541702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41698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none"/>
          </c:marker>
          <c:cat>
            <c:numRef>
              <c:f>'QL3'!$A$2:$A$2103</c:f>
              <c:numCache>
                <c:formatCode>General</c:formatCode>
                <c:ptCount val="2102"/>
                <c:pt idx="0">
                  <c:v>66</c:v>
                </c:pt>
                <c:pt idx="1">
                  <c:v>71</c:v>
                </c:pt>
                <c:pt idx="2">
                  <c:v>72</c:v>
                </c:pt>
                <c:pt idx="3">
                  <c:v>74</c:v>
                </c:pt>
                <c:pt idx="4">
                  <c:v>75</c:v>
                </c:pt>
                <c:pt idx="5">
                  <c:v>76</c:v>
                </c:pt>
                <c:pt idx="6">
                  <c:v>77</c:v>
                </c:pt>
                <c:pt idx="7">
                  <c:v>78</c:v>
                </c:pt>
                <c:pt idx="8">
                  <c:v>79</c:v>
                </c:pt>
                <c:pt idx="9">
                  <c:v>80</c:v>
                </c:pt>
                <c:pt idx="10">
                  <c:v>81</c:v>
                </c:pt>
                <c:pt idx="11">
                  <c:v>83</c:v>
                </c:pt>
                <c:pt idx="12">
                  <c:v>84</c:v>
                </c:pt>
                <c:pt idx="13">
                  <c:v>85</c:v>
                </c:pt>
                <c:pt idx="14">
                  <c:v>86</c:v>
                </c:pt>
                <c:pt idx="15">
                  <c:v>87</c:v>
                </c:pt>
                <c:pt idx="16">
                  <c:v>88</c:v>
                </c:pt>
                <c:pt idx="17">
                  <c:v>89</c:v>
                </c:pt>
                <c:pt idx="18">
                  <c:v>95</c:v>
                </c:pt>
                <c:pt idx="19">
                  <c:v>117</c:v>
                </c:pt>
                <c:pt idx="20">
                  <c:v>150</c:v>
                </c:pt>
                <c:pt idx="21">
                  <c:v>151</c:v>
                </c:pt>
                <c:pt idx="22">
                  <c:v>153</c:v>
                </c:pt>
                <c:pt idx="23">
                  <c:v>154</c:v>
                </c:pt>
                <c:pt idx="24">
                  <c:v>155</c:v>
                </c:pt>
                <c:pt idx="25">
                  <c:v>156</c:v>
                </c:pt>
                <c:pt idx="26">
                  <c:v>157</c:v>
                </c:pt>
                <c:pt idx="27">
                  <c:v>187</c:v>
                </c:pt>
                <c:pt idx="28">
                  <c:v>189</c:v>
                </c:pt>
                <c:pt idx="29">
                  <c:v>190</c:v>
                </c:pt>
                <c:pt idx="30">
                  <c:v>191</c:v>
                </c:pt>
                <c:pt idx="31">
                  <c:v>192</c:v>
                </c:pt>
                <c:pt idx="32">
                  <c:v>193</c:v>
                </c:pt>
                <c:pt idx="33">
                  <c:v>194</c:v>
                </c:pt>
                <c:pt idx="34">
                  <c:v>195</c:v>
                </c:pt>
                <c:pt idx="35">
                  <c:v>196</c:v>
                </c:pt>
                <c:pt idx="36">
                  <c:v>198</c:v>
                </c:pt>
                <c:pt idx="37">
                  <c:v>199</c:v>
                </c:pt>
                <c:pt idx="38">
                  <c:v>202</c:v>
                </c:pt>
                <c:pt idx="39">
                  <c:v>203</c:v>
                </c:pt>
                <c:pt idx="40">
                  <c:v>204</c:v>
                </c:pt>
                <c:pt idx="41">
                  <c:v>205</c:v>
                </c:pt>
                <c:pt idx="42">
                  <c:v>206</c:v>
                </c:pt>
                <c:pt idx="43">
                  <c:v>244</c:v>
                </c:pt>
                <c:pt idx="44">
                  <c:v>246</c:v>
                </c:pt>
                <c:pt idx="45">
                  <c:v>247</c:v>
                </c:pt>
                <c:pt idx="46">
                  <c:v>248</c:v>
                </c:pt>
                <c:pt idx="47">
                  <c:v>249</c:v>
                </c:pt>
                <c:pt idx="48">
                  <c:v>250</c:v>
                </c:pt>
                <c:pt idx="49">
                  <c:v>251</c:v>
                </c:pt>
                <c:pt idx="50">
                  <c:v>252</c:v>
                </c:pt>
                <c:pt idx="51">
                  <c:v>279</c:v>
                </c:pt>
                <c:pt idx="52">
                  <c:v>280</c:v>
                </c:pt>
                <c:pt idx="53">
                  <c:v>281</c:v>
                </c:pt>
                <c:pt idx="54">
                  <c:v>282</c:v>
                </c:pt>
                <c:pt idx="55">
                  <c:v>283</c:v>
                </c:pt>
                <c:pt idx="56">
                  <c:v>284</c:v>
                </c:pt>
                <c:pt idx="57">
                  <c:v>287</c:v>
                </c:pt>
                <c:pt idx="58">
                  <c:v>305</c:v>
                </c:pt>
                <c:pt idx="59">
                  <c:v>306</c:v>
                </c:pt>
                <c:pt idx="60">
                  <c:v>307</c:v>
                </c:pt>
                <c:pt idx="61">
                  <c:v>364</c:v>
                </c:pt>
                <c:pt idx="62">
                  <c:v>365</c:v>
                </c:pt>
                <c:pt idx="63">
                  <c:v>366</c:v>
                </c:pt>
                <c:pt idx="64">
                  <c:v>405</c:v>
                </c:pt>
                <c:pt idx="65">
                  <c:v>406</c:v>
                </c:pt>
                <c:pt idx="66">
                  <c:v>407</c:v>
                </c:pt>
                <c:pt idx="67">
                  <c:v>408</c:v>
                </c:pt>
                <c:pt idx="68">
                  <c:v>409</c:v>
                </c:pt>
                <c:pt idx="69">
                  <c:v>410</c:v>
                </c:pt>
                <c:pt idx="70">
                  <c:v>411</c:v>
                </c:pt>
                <c:pt idx="71">
                  <c:v>412</c:v>
                </c:pt>
                <c:pt idx="72">
                  <c:v>413</c:v>
                </c:pt>
                <c:pt idx="73">
                  <c:v>414</c:v>
                </c:pt>
                <c:pt idx="74">
                  <c:v>415</c:v>
                </c:pt>
                <c:pt idx="75">
                  <c:v>416</c:v>
                </c:pt>
                <c:pt idx="76">
                  <c:v>417</c:v>
                </c:pt>
                <c:pt idx="77">
                  <c:v>418</c:v>
                </c:pt>
                <c:pt idx="78">
                  <c:v>419</c:v>
                </c:pt>
                <c:pt idx="79">
                  <c:v>420</c:v>
                </c:pt>
                <c:pt idx="80">
                  <c:v>421</c:v>
                </c:pt>
                <c:pt idx="81">
                  <c:v>422</c:v>
                </c:pt>
                <c:pt idx="82">
                  <c:v>423</c:v>
                </c:pt>
                <c:pt idx="83">
                  <c:v>424</c:v>
                </c:pt>
                <c:pt idx="84">
                  <c:v>425</c:v>
                </c:pt>
                <c:pt idx="85">
                  <c:v>426</c:v>
                </c:pt>
                <c:pt idx="86">
                  <c:v>427</c:v>
                </c:pt>
                <c:pt idx="87">
                  <c:v>428</c:v>
                </c:pt>
                <c:pt idx="88">
                  <c:v>429</c:v>
                </c:pt>
                <c:pt idx="89">
                  <c:v>430</c:v>
                </c:pt>
                <c:pt idx="90">
                  <c:v>432</c:v>
                </c:pt>
                <c:pt idx="91">
                  <c:v>433</c:v>
                </c:pt>
                <c:pt idx="92">
                  <c:v>434</c:v>
                </c:pt>
                <c:pt idx="93">
                  <c:v>435</c:v>
                </c:pt>
                <c:pt idx="94">
                  <c:v>436</c:v>
                </c:pt>
                <c:pt idx="95">
                  <c:v>437</c:v>
                </c:pt>
                <c:pt idx="96">
                  <c:v>439</c:v>
                </c:pt>
                <c:pt idx="97">
                  <c:v>441</c:v>
                </c:pt>
                <c:pt idx="98">
                  <c:v>442</c:v>
                </c:pt>
                <c:pt idx="99">
                  <c:v>443</c:v>
                </c:pt>
                <c:pt idx="100">
                  <c:v>444</c:v>
                </c:pt>
                <c:pt idx="101">
                  <c:v>445</c:v>
                </c:pt>
                <c:pt idx="102">
                  <c:v>446</c:v>
                </c:pt>
                <c:pt idx="103">
                  <c:v>448</c:v>
                </c:pt>
                <c:pt idx="104">
                  <c:v>449</c:v>
                </c:pt>
                <c:pt idx="105">
                  <c:v>451</c:v>
                </c:pt>
                <c:pt idx="106">
                  <c:v>452</c:v>
                </c:pt>
                <c:pt idx="107">
                  <c:v>453</c:v>
                </c:pt>
                <c:pt idx="108">
                  <c:v>454</c:v>
                </c:pt>
                <c:pt idx="109">
                  <c:v>455</c:v>
                </c:pt>
                <c:pt idx="110">
                  <c:v>456</c:v>
                </c:pt>
                <c:pt idx="111">
                  <c:v>457</c:v>
                </c:pt>
                <c:pt idx="112">
                  <c:v>458</c:v>
                </c:pt>
                <c:pt idx="113">
                  <c:v>459</c:v>
                </c:pt>
                <c:pt idx="114">
                  <c:v>460</c:v>
                </c:pt>
                <c:pt idx="115">
                  <c:v>461</c:v>
                </c:pt>
                <c:pt idx="116">
                  <c:v>462</c:v>
                </c:pt>
                <c:pt idx="117">
                  <c:v>463</c:v>
                </c:pt>
                <c:pt idx="118">
                  <c:v>464</c:v>
                </c:pt>
                <c:pt idx="119">
                  <c:v>465</c:v>
                </c:pt>
                <c:pt idx="120">
                  <c:v>466</c:v>
                </c:pt>
                <c:pt idx="121">
                  <c:v>467</c:v>
                </c:pt>
                <c:pt idx="122">
                  <c:v>468</c:v>
                </c:pt>
                <c:pt idx="123">
                  <c:v>469</c:v>
                </c:pt>
                <c:pt idx="124">
                  <c:v>470</c:v>
                </c:pt>
                <c:pt idx="125">
                  <c:v>472</c:v>
                </c:pt>
                <c:pt idx="126">
                  <c:v>473</c:v>
                </c:pt>
                <c:pt idx="127">
                  <c:v>474</c:v>
                </c:pt>
                <c:pt idx="128">
                  <c:v>475</c:v>
                </c:pt>
                <c:pt idx="129">
                  <c:v>476</c:v>
                </c:pt>
                <c:pt idx="130">
                  <c:v>477</c:v>
                </c:pt>
                <c:pt idx="131">
                  <c:v>478</c:v>
                </c:pt>
                <c:pt idx="132">
                  <c:v>479</c:v>
                </c:pt>
                <c:pt idx="133">
                  <c:v>480</c:v>
                </c:pt>
                <c:pt idx="134">
                  <c:v>481</c:v>
                </c:pt>
                <c:pt idx="135">
                  <c:v>482</c:v>
                </c:pt>
                <c:pt idx="136">
                  <c:v>483</c:v>
                </c:pt>
                <c:pt idx="137">
                  <c:v>484</c:v>
                </c:pt>
                <c:pt idx="138">
                  <c:v>485</c:v>
                </c:pt>
                <c:pt idx="139">
                  <c:v>486</c:v>
                </c:pt>
                <c:pt idx="140">
                  <c:v>487</c:v>
                </c:pt>
                <c:pt idx="141">
                  <c:v>488</c:v>
                </c:pt>
                <c:pt idx="142">
                  <c:v>490</c:v>
                </c:pt>
                <c:pt idx="143">
                  <c:v>491</c:v>
                </c:pt>
                <c:pt idx="144">
                  <c:v>492</c:v>
                </c:pt>
                <c:pt idx="145">
                  <c:v>493</c:v>
                </c:pt>
                <c:pt idx="146">
                  <c:v>494</c:v>
                </c:pt>
                <c:pt idx="147">
                  <c:v>495</c:v>
                </c:pt>
                <c:pt idx="148">
                  <c:v>501</c:v>
                </c:pt>
                <c:pt idx="149">
                  <c:v>502</c:v>
                </c:pt>
                <c:pt idx="150">
                  <c:v>504</c:v>
                </c:pt>
                <c:pt idx="151">
                  <c:v>506</c:v>
                </c:pt>
                <c:pt idx="152">
                  <c:v>507</c:v>
                </c:pt>
                <c:pt idx="153">
                  <c:v>508</c:v>
                </c:pt>
                <c:pt idx="154">
                  <c:v>509</c:v>
                </c:pt>
                <c:pt idx="155">
                  <c:v>510</c:v>
                </c:pt>
                <c:pt idx="156">
                  <c:v>511</c:v>
                </c:pt>
                <c:pt idx="157">
                  <c:v>512</c:v>
                </c:pt>
                <c:pt idx="158">
                  <c:v>513</c:v>
                </c:pt>
                <c:pt idx="159">
                  <c:v>514</c:v>
                </c:pt>
                <c:pt idx="160">
                  <c:v>515</c:v>
                </c:pt>
                <c:pt idx="161">
                  <c:v>516</c:v>
                </c:pt>
                <c:pt idx="162">
                  <c:v>517</c:v>
                </c:pt>
                <c:pt idx="163">
                  <c:v>518</c:v>
                </c:pt>
                <c:pt idx="164">
                  <c:v>519</c:v>
                </c:pt>
                <c:pt idx="165">
                  <c:v>520</c:v>
                </c:pt>
                <c:pt idx="166">
                  <c:v>521</c:v>
                </c:pt>
                <c:pt idx="167">
                  <c:v>523</c:v>
                </c:pt>
                <c:pt idx="168">
                  <c:v>524</c:v>
                </c:pt>
                <c:pt idx="169">
                  <c:v>525</c:v>
                </c:pt>
                <c:pt idx="170">
                  <c:v>528</c:v>
                </c:pt>
                <c:pt idx="171">
                  <c:v>533</c:v>
                </c:pt>
                <c:pt idx="172">
                  <c:v>534</c:v>
                </c:pt>
                <c:pt idx="173">
                  <c:v>536</c:v>
                </c:pt>
                <c:pt idx="174">
                  <c:v>537</c:v>
                </c:pt>
                <c:pt idx="175">
                  <c:v>538</c:v>
                </c:pt>
                <c:pt idx="176">
                  <c:v>539</c:v>
                </c:pt>
                <c:pt idx="177">
                  <c:v>540</c:v>
                </c:pt>
                <c:pt idx="178">
                  <c:v>541</c:v>
                </c:pt>
                <c:pt idx="179">
                  <c:v>542</c:v>
                </c:pt>
                <c:pt idx="180">
                  <c:v>543</c:v>
                </c:pt>
                <c:pt idx="181">
                  <c:v>544</c:v>
                </c:pt>
                <c:pt idx="182">
                  <c:v>545</c:v>
                </c:pt>
                <c:pt idx="183">
                  <c:v>550</c:v>
                </c:pt>
                <c:pt idx="184">
                  <c:v>553</c:v>
                </c:pt>
                <c:pt idx="185">
                  <c:v>554</c:v>
                </c:pt>
                <c:pt idx="186">
                  <c:v>555</c:v>
                </c:pt>
                <c:pt idx="187">
                  <c:v>556</c:v>
                </c:pt>
                <c:pt idx="188">
                  <c:v>557</c:v>
                </c:pt>
                <c:pt idx="189">
                  <c:v>558</c:v>
                </c:pt>
                <c:pt idx="190">
                  <c:v>559</c:v>
                </c:pt>
                <c:pt idx="191">
                  <c:v>560</c:v>
                </c:pt>
                <c:pt idx="192">
                  <c:v>561</c:v>
                </c:pt>
                <c:pt idx="193">
                  <c:v>562</c:v>
                </c:pt>
                <c:pt idx="194">
                  <c:v>563</c:v>
                </c:pt>
                <c:pt idx="195">
                  <c:v>574</c:v>
                </c:pt>
                <c:pt idx="196">
                  <c:v>575</c:v>
                </c:pt>
                <c:pt idx="197">
                  <c:v>576</c:v>
                </c:pt>
                <c:pt idx="198">
                  <c:v>578</c:v>
                </c:pt>
                <c:pt idx="199">
                  <c:v>579</c:v>
                </c:pt>
                <c:pt idx="200">
                  <c:v>588</c:v>
                </c:pt>
                <c:pt idx="201">
                  <c:v>606</c:v>
                </c:pt>
                <c:pt idx="202">
                  <c:v>635</c:v>
                </c:pt>
                <c:pt idx="203">
                  <c:v>636</c:v>
                </c:pt>
                <c:pt idx="204">
                  <c:v>637</c:v>
                </c:pt>
                <c:pt idx="205">
                  <c:v>638</c:v>
                </c:pt>
                <c:pt idx="206">
                  <c:v>639</c:v>
                </c:pt>
                <c:pt idx="207">
                  <c:v>640</c:v>
                </c:pt>
                <c:pt idx="208">
                  <c:v>641</c:v>
                </c:pt>
                <c:pt idx="209">
                  <c:v>642</c:v>
                </c:pt>
                <c:pt idx="210">
                  <c:v>643</c:v>
                </c:pt>
                <c:pt idx="211">
                  <c:v>644</c:v>
                </c:pt>
                <c:pt idx="212">
                  <c:v>645</c:v>
                </c:pt>
                <c:pt idx="213">
                  <c:v>646</c:v>
                </c:pt>
                <c:pt idx="214">
                  <c:v>647</c:v>
                </c:pt>
                <c:pt idx="215">
                  <c:v>648</c:v>
                </c:pt>
                <c:pt idx="216">
                  <c:v>649</c:v>
                </c:pt>
                <c:pt idx="217">
                  <c:v>650</c:v>
                </c:pt>
                <c:pt idx="218">
                  <c:v>651</c:v>
                </c:pt>
                <c:pt idx="219">
                  <c:v>652</c:v>
                </c:pt>
                <c:pt idx="220">
                  <c:v>653</c:v>
                </c:pt>
                <c:pt idx="221">
                  <c:v>654</c:v>
                </c:pt>
                <c:pt idx="222">
                  <c:v>655</c:v>
                </c:pt>
                <c:pt idx="223">
                  <c:v>656</c:v>
                </c:pt>
                <c:pt idx="224">
                  <c:v>657</c:v>
                </c:pt>
                <c:pt idx="225">
                  <c:v>658</c:v>
                </c:pt>
                <c:pt idx="226">
                  <c:v>659</c:v>
                </c:pt>
                <c:pt idx="227">
                  <c:v>660</c:v>
                </c:pt>
                <c:pt idx="228">
                  <c:v>661</c:v>
                </c:pt>
                <c:pt idx="229">
                  <c:v>662</c:v>
                </c:pt>
                <c:pt idx="230">
                  <c:v>663</c:v>
                </c:pt>
                <c:pt idx="231">
                  <c:v>664</c:v>
                </c:pt>
                <c:pt idx="232">
                  <c:v>665</c:v>
                </c:pt>
                <c:pt idx="233">
                  <c:v>666</c:v>
                </c:pt>
                <c:pt idx="234">
                  <c:v>667</c:v>
                </c:pt>
                <c:pt idx="235">
                  <c:v>668</c:v>
                </c:pt>
                <c:pt idx="236">
                  <c:v>669</c:v>
                </c:pt>
                <c:pt idx="237">
                  <c:v>670</c:v>
                </c:pt>
                <c:pt idx="238">
                  <c:v>684</c:v>
                </c:pt>
                <c:pt idx="239">
                  <c:v>685</c:v>
                </c:pt>
                <c:pt idx="240">
                  <c:v>689</c:v>
                </c:pt>
                <c:pt idx="241">
                  <c:v>690</c:v>
                </c:pt>
                <c:pt idx="242">
                  <c:v>691</c:v>
                </c:pt>
                <c:pt idx="243">
                  <c:v>692</c:v>
                </c:pt>
                <c:pt idx="244">
                  <c:v>693</c:v>
                </c:pt>
                <c:pt idx="245">
                  <c:v>694</c:v>
                </c:pt>
                <c:pt idx="246">
                  <c:v>695</c:v>
                </c:pt>
                <c:pt idx="247">
                  <c:v>696</c:v>
                </c:pt>
                <c:pt idx="248">
                  <c:v>697</c:v>
                </c:pt>
                <c:pt idx="249">
                  <c:v>698</c:v>
                </c:pt>
                <c:pt idx="250">
                  <c:v>699</c:v>
                </c:pt>
                <c:pt idx="251">
                  <c:v>703</c:v>
                </c:pt>
                <c:pt idx="252">
                  <c:v>707</c:v>
                </c:pt>
                <c:pt idx="253">
                  <c:v>708</c:v>
                </c:pt>
                <c:pt idx="254">
                  <c:v>716</c:v>
                </c:pt>
                <c:pt idx="255">
                  <c:v>717</c:v>
                </c:pt>
                <c:pt idx="256">
                  <c:v>766</c:v>
                </c:pt>
                <c:pt idx="257">
                  <c:v>782</c:v>
                </c:pt>
                <c:pt idx="258">
                  <c:v>785</c:v>
                </c:pt>
                <c:pt idx="259">
                  <c:v>786</c:v>
                </c:pt>
                <c:pt idx="260">
                  <c:v>787</c:v>
                </c:pt>
                <c:pt idx="261">
                  <c:v>788</c:v>
                </c:pt>
                <c:pt idx="262">
                  <c:v>789</c:v>
                </c:pt>
                <c:pt idx="263">
                  <c:v>790</c:v>
                </c:pt>
                <c:pt idx="264">
                  <c:v>791</c:v>
                </c:pt>
                <c:pt idx="265">
                  <c:v>792</c:v>
                </c:pt>
                <c:pt idx="266">
                  <c:v>793</c:v>
                </c:pt>
                <c:pt idx="267">
                  <c:v>794</c:v>
                </c:pt>
                <c:pt idx="268">
                  <c:v>796</c:v>
                </c:pt>
                <c:pt idx="269">
                  <c:v>797</c:v>
                </c:pt>
                <c:pt idx="270">
                  <c:v>798</c:v>
                </c:pt>
                <c:pt idx="271">
                  <c:v>799</c:v>
                </c:pt>
                <c:pt idx="272">
                  <c:v>800</c:v>
                </c:pt>
                <c:pt idx="273">
                  <c:v>801</c:v>
                </c:pt>
                <c:pt idx="274">
                  <c:v>802</c:v>
                </c:pt>
                <c:pt idx="275">
                  <c:v>803</c:v>
                </c:pt>
                <c:pt idx="276">
                  <c:v>824</c:v>
                </c:pt>
                <c:pt idx="277">
                  <c:v>825</c:v>
                </c:pt>
                <c:pt idx="278">
                  <c:v>826</c:v>
                </c:pt>
                <c:pt idx="279">
                  <c:v>827</c:v>
                </c:pt>
                <c:pt idx="280">
                  <c:v>828</c:v>
                </c:pt>
                <c:pt idx="281">
                  <c:v>829</c:v>
                </c:pt>
                <c:pt idx="282">
                  <c:v>830</c:v>
                </c:pt>
                <c:pt idx="283">
                  <c:v>831</c:v>
                </c:pt>
                <c:pt idx="284">
                  <c:v>832</c:v>
                </c:pt>
                <c:pt idx="285">
                  <c:v>833</c:v>
                </c:pt>
                <c:pt idx="286">
                  <c:v>834</c:v>
                </c:pt>
                <c:pt idx="287">
                  <c:v>835</c:v>
                </c:pt>
                <c:pt idx="288">
                  <c:v>837</c:v>
                </c:pt>
                <c:pt idx="289">
                  <c:v>838</c:v>
                </c:pt>
                <c:pt idx="290">
                  <c:v>839</c:v>
                </c:pt>
                <c:pt idx="291">
                  <c:v>840</c:v>
                </c:pt>
                <c:pt idx="292">
                  <c:v>841</c:v>
                </c:pt>
                <c:pt idx="293">
                  <c:v>842</c:v>
                </c:pt>
                <c:pt idx="294">
                  <c:v>843</c:v>
                </c:pt>
                <c:pt idx="295">
                  <c:v>845</c:v>
                </c:pt>
                <c:pt idx="296">
                  <c:v>846</c:v>
                </c:pt>
                <c:pt idx="297">
                  <c:v>847</c:v>
                </c:pt>
                <c:pt idx="298">
                  <c:v>848</c:v>
                </c:pt>
                <c:pt idx="299">
                  <c:v>849</c:v>
                </c:pt>
                <c:pt idx="300">
                  <c:v>850</c:v>
                </c:pt>
                <c:pt idx="301">
                  <c:v>859</c:v>
                </c:pt>
                <c:pt idx="302">
                  <c:v>860</c:v>
                </c:pt>
                <c:pt idx="303">
                  <c:v>861</c:v>
                </c:pt>
                <c:pt idx="304">
                  <c:v>862</c:v>
                </c:pt>
                <c:pt idx="305">
                  <c:v>863</c:v>
                </c:pt>
                <c:pt idx="306">
                  <c:v>864</c:v>
                </c:pt>
                <c:pt idx="307">
                  <c:v>865</c:v>
                </c:pt>
                <c:pt idx="308">
                  <c:v>866</c:v>
                </c:pt>
                <c:pt idx="309">
                  <c:v>867</c:v>
                </c:pt>
                <c:pt idx="310">
                  <c:v>868</c:v>
                </c:pt>
                <c:pt idx="311">
                  <c:v>869</c:v>
                </c:pt>
                <c:pt idx="312">
                  <c:v>870</c:v>
                </c:pt>
                <c:pt idx="313">
                  <c:v>871</c:v>
                </c:pt>
                <c:pt idx="314">
                  <c:v>872</c:v>
                </c:pt>
                <c:pt idx="315">
                  <c:v>873</c:v>
                </c:pt>
                <c:pt idx="316">
                  <c:v>874</c:v>
                </c:pt>
                <c:pt idx="317">
                  <c:v>879</c:v>
                </c:pt>
                <c:pt idx="318">
                  <c:v>912</c:v>
                </c:pt>
                <c:pt idx="319">
                  <c:v>913</c:v>
                </c:pt>
                <c:pt idx="320">
                  <c:v>914</c:v>
                </c:pt>
                <c:pt idx="321">
                  <c:v>915</c:v>
                </c:pt>
                <c:pt idx="322">
                  <c:v>916</c:v>
                </c:pt>
                <c:pt idx="323">
                  <c:v>917</c:v>
                </c:pt>
                <c:pt idx="324">
                  <c:v>918</c:v>
                </c:pt>
                <c:pt idx="325">
                  <c:v>919</c:v>
                </c:pt>
                <c:pt idx="326">
                  <c:v>920</c:v>
                </c:pt>
                <c:pt idx="327">
                  <c:v>921</c:v>
                </c:pt>
                <c:pt idx="328">
                  <c:v>922</c:v>
                </c:pt>
                <c:pt idx="329">
                  <c:v>925</c:v>
                </c:pt>
                <c:pt idx="330">
                  <c:v>926</c:v>
                </c:pt>
                <c:pt idx="331">
                  <c:v>989</c:v>
                </c:pt>
                <c:pt idx="332">
                  <c:v>1113</c:v>
                </c:pt>
                <c:pt idx="333">
                  <c:v>1122</c:v>
                </c:pt>
                <c:pt idx="334">
                  <c:v>1140</c:v>
                </c:pt>
                <c:pt idx="335">
                  <c:v>1141</c:v>
                </c:pt>
                <c:pt idx="336">
                  <c:v>1142</c:v>
                </c:pt>
                <c:pt idx="337">
                  <c:v>1143</c:v>
                </c:pt>
                <c:pt idx="338">
                  <c:v>1144</c:v>
                </c:pt>
                <c:pt idx="339">
                  <c:v>1145</c:v>
                </c:pt>
                <c:pt idx="340">
                  <c:v>1146</c:v>
                </c:pt>
                <c:pt idx="341">
                  <c:v>1147</c:v>
                </c:pt>
                <c:pt idx="342">
                  <c:v>1148</c:v>
                </c:pt>
                <c:pt idx="343">
                  <c:v>1149</c:v>
                </c:pt>
                <c:pt idx="344">
                  <c:v>1150</c:v>
                </c:pt>
                <c:pt idx="345">
                  <c:v>1151</c:v>
                </c:pt>
                <c:pt idx="346">
                  <c:v>1152</c:v>
                </c:pt>
                <c:pt idx="347">
                  <c:v>1154</c:v>
                </c:pt>
                <c:pt idx="348">
                  <c:v>1155</c:v>
                </c:pt>
                <c:pt idx="349">
                  <c:v>1156</c:v>
                </c:pt>
                <c:pt idx="350">
                  <c:v>1157</c:v>
                </c:pt>
                <c:pt idx="351">
                  <c:v>1158</c:v>
                </c:pt>
                <c:pt idx="352">
                  <c:v>1159</c:v>
                </c:pt>
                <c:pt idx="353">
                  <c:v>1160</c:v>
                </c:pt>
                <c:pt idx="354">
                  <c:v>1161</c:v>
                </c:pt>
                <c:pt idx="355">
                  <c:v>1162</c:v>
                </c:pt>
                <c:pt idx="356">
                  <c:v>1163</c:v>
                </c:pt>
                <c:pt idx="357">
                  <c:v>1164</c:v>
                </c:pt>
                <c:pt idx="358">
                  <c:v>1165</c:v>
                </c:pt>
                <c:pt idx="359">
                  <c:v>1167</c:v>
                </c:pt>
                <c:pt idx="360">
                  <c:v>1168</c:v>
                </c:pt>
                <c:pt idx="361">
                  <c:v>1169</c:v>
                </c:pt>
                <c:pt idx="362">
                  <c:v>1170</c:v>
                </c:pt>
                <c:pt idx="363">
                  <c:v>1171</c:v>
                </c:pt>
                <c:pt idx="364">
                  <c:v>1172</c:v>
                </c:pt>
                <c:pt idx="365">
                  <c:v>1173</c:v>
                </c:pt>
                <c:pt idx="366">
                  <c:v>1174</c:v>
                </c:pt>
                <c:pt idx="367">
                  <c:v>1175</c:v>
                </c:pt>
                <c:pt idx="368">
                  <c:v>1176</c:v>
                </c:pt>
                <c:pt idx="369">
                  <c:v>1177</c:v>
                </c:pt>
                <c:pt idx="370">
                  <c:v>1178</c:v>
                </c:pt>
                <c:pt idx="371">
                  <c:v>1179</c:v>
                </c:pt>
                <c:pt idx="372">
                  <c:v>1180</c:v>
                </c:pt>
                <c:pt idx="373">
                  <c:v>1181</c:v>
                </c:pt>
                <c:pt idx="374">
                  <c:v>1182</c:v>
                </c:pt>
                <c:pt idx="375">
                  <c:v>1183</c:v>
                </c:pt>
                <c:pt idx="376">
                  <c:v>1184</c:v>
                </c:pt>
                <c:pt idx="377">
                  <c:v>1185</c:v>
                </c:pt>
                <c:pt idx="378">
                  <c:v>1186</c:v>
                </c:pt>
                <c:pt idx="379">
                  <c:v>1187</c:v>
                </c:pt>
                <c:pt idx="380">
                  <c:v>1188</c:v>
                </c:pt>
                <c:pt idx="381">
                  <c:v>1189</c:v>
                </c:pt>
                <c:pt idx="382">
                  <c:v>1223</c:v>
                </c:pt>
                <c:pt idx="383">
                  <c:v>1248</c:v>
                </c:pt>
                <c:pt idx="384">
                  <c:v>1267</c:v>
                </c:pt>
                <c:pt idx="385">
                  <c:v>1268</c:v>
                </c:pt>
                <c:pt idx="386">
                  <c:v>1269</c:v>
                </c:pt>
                <c:pt idx="387">
                  <c:v>1270</c:v>
                </c:pt>
                <c:pt idx="388">
                  <c:v>1271</c:v>
                </c:pt>
                <c:pt idx="389">
                  <c:v>1272</c:v>
                </c:pt>
                <c:pt idx="390">
                  <c:v>1273</c:v>
                </c:pt>
                <c:pt idx="391">
                  <c:v>1274</c:v>
                </c:pt>
                <c:pt idx="392">
                  <c:v>1275</c:v>
                </c:pt>
                <c:pt idx="393">
                  <c:v>1276</c:v>
                </c:pt>
                <c:pt idx="394">
                  <c:v>1278</c:v>
                </c:pt>
                <c:pt idx="395">
                  <c:v>1279</c:v>
                </c:pt>
                <c:pt idx="396">
                  <c:v>1281</c:v>
                </c:pt>
                <c:pt idx="397">
                  <c:v>1282</c:v>
                </c:pt>
                <c:pt idx="398">
                  <c:v>1283</c:v>
                </c:pt>
                <c:pt idx="399">
                  <c:v>1284</c:v>
                </c:pt>
                <c:pt idx="400">
                  <c:v>1285</c:v>
                </c:pt>
                <c:pt idx="401">
                  <c:v>1286</c:v>
                </c:pt>
                <c:pt idx="402">
                  <c:v>1287</c:v>
                </c:pt>
                <c:pt idx="403">
                  <c:v>1306</c:v>
                </c:pt>
                <c:pt idx="404">
                  <c:v>1307</c:v>
                </c:pt>
                <c:pt idx="405">
                  <c:v>1308</c:v>
                </c:pt>
                <c:pt idx="406">
                  <c:v>1309</c:v>
                </c:pt>
                <c:pt idx="407">
                  <c:v>1310</c:v>
                </c:pt>
                <c:pt idx="408">
                  <c:v>1311</c:v>
                </c:pt>
                <c:pt idx="409">
                  <c:v>1312</c:v>
                </c:pt>
                <c:pt idx="410">
                  <c:v>1313</c:v>
                </c:pt>
                <c:pt idx="411">
                  <c:v>1314</c:v>
                </c:pt>
                <c:pt idx="412">
                  <c:v>1315</c:v>
                </c:pt>
                <c:pt idx="413">
                  <c:v>1316</c:v>
                </c:pt>
                <c:pt idx="414">
                  <c:v>1317</c:v>
                </c:pt>
                <c:pt idx="415">
                  <c:v>1318</c:v>
                </c:pt>
                <c:pt idx="416">
                  <c:v>1319</c:v>
                </c:pt>
                <c:pt idx="417">
                  <c:v>1320</c:v>
                </c:pt>
                <c:pt idx="418">
                  <c:v>1321</c:v>
                </c:pt>
                <c:pt idx="419">
                  <c:v>1322</c:v>
                </c:pt>
                <c:pt idx="420">
                  <c:v>1323</c:v>
                </c:pt>
                <c:pt idx="421">
                  <c:v>1324</c:v>
                </c:pt>
                <c:pt idx="422">
                  <c:v>1325</c:v>
                </c:pt>
                <c:pt idx="423">
                  <c:v>1326</c:v>
                </c:pt>
                <c:pt idx="424">
                  <c:v>1331</c:v>
                </c:pt>
                <c:pt idx="425">
                  <c:v>1333</c:v>
                </c:pt>
                <c:pt idx="426">
                  <c:v>1334</c:v>
                </c:pt>
                <c:pt idx="427">
                  <c:v>1335</c:v>
                </c:pt>
                <c:pt idx="428">
                  <c:v>1336</c:v>
                </c:pt>
                <c:pt idx="429">
                  <c:v>1337</c:v>
                </c:pt>
                <c:pt idx="430">
                  <c:v>1338</c:v>
                </c:pt>
                <c:pt idx="431">
                  <c:v>1339</c:v>
                </c:pt>
                <c:pt idx="432">
                  <c:v>1340</c:v>
                </c:pt>
                <c:pt idx="433">
                  <c:v>1341</c:v>
                </c:pt>
                <c:pt idx="434">
                  <c:v>1342</c:v>
                </c:pt>
                <c:pt idx="435">
                  <c:v>1343</c:v>
                </c:pt>
                <c:pt idx="436">
                  <c:v>1344</c:v>
                </c:pt>
                <c:pt idx="437">
                  <c:v>1366</c:v>
                </c:pt>
                <c:pt idx="438">
                  <c:v>1387</c:v>
                </c:pt>
                <c:pt idx="439">
                  <c:v>1441</c:v>
                </c:pt>
                <c:pt idx="440">
                  <c:v>1442</c:v>
                </c:pt>
                <c:pt idx="441">
                  <c:v>1443</c:v>
                </c:pt>
                <c:pt idx="442">
                  <c:v>1444</c:v>
                </c:pt>
                <c:pt idx="443">
                  <c:v>1445</c:v>
                </c:pt>
                <c:pt idx="444">
                  <c:v>1446</c:v>
                </c:pt>
                <c:pt idx="445">
                  <c:v>1447</c:v>
                </c:pt>
                <c:pt idx="446">
                  <c:v>1448</c:v>
                </c:pt>
                <c:pt idx="447">
                  <c:v>1449</c:v>
                </c:pt>
                <c:pt idx="448">
                  <c:v>1450</c:v>
                </c:pt>
                <c:pt idx="449">
                  <c:v>1451</c:v>
                </c:pt>
                <c:pt idx="450">
                  <c:v>1452</c:v>
                </c:pt>
                <c:pt idx="451">
                  <c:v>1453</c:v>
                </c:pt>
                <c:pt idx="452">
                  <c:v>1454</c:v>
                </c:pt>
                <c:pt idx="453">
                  <c:v>1455</c:v>
                </c:pt>
                <c:pt idx="454">
                  <c:v>1456</c:v>
                </c:pt>
                <c:pt idx="455">
                  <c:v>1457</c:v>
                </c:pt>
                <c:pt idx="456">
                  <c:v>1458</c:v>
                </c:pt>
                <c:pt idx="457">
                  <c:v>1459</c:v>
                </c:pt>
                <c:pt idx="458">
                  <c:v>1460</c:v>
                </c:pt>
                <c:pt idx="459">
                  <c:v>1461</c:v>
                </c:pt>
                <c:pt idx="460">
                  <c:v>1464</c:v>
                </c:pt>
                <c:pt idx="461">
                  <c:v>1468</c:v>
                </c:pt>
                <c:pt idx="462">
                  <c:v>1469</c:v>
                </c:pt>
                <c:pt idx="463">
                  <c:v>1470</c:v>
                </c:pt>
                <c:pt idx="464">
                  <c:v>1471</c:v>
                </c:pt>
                <c:pt idx="465">
                  <c:v>1472</c:v>
                </c:pt>
                <c:pt idx="466">
                  <c:v>1473</c:v>
                </c:pt>
                <c:pt idx="467">
                  <c:v>1474</c:v>
                </c:pt>
                <c:pt idx="468">
                  <c:v>1475</c:v>
                </c:pt>
                <c:pt idx="469">
                  <c:v>1476</c:v>
                </c:pt>
                <c:pt idx="470">
                  <c:v>1477</c:v>
                </c:pt>
                <c:pt idx="471">
                  <c:v>1478</c:v>
                </c:pt>
                <c:pt idx="472">
                  <c:v>1480</c:v>
                </c:pt>
                <c:pt idx="473">
                  <c:v>1481</c:v>
                </c:pt>
                <c:pt idx="474">
                  <c:v>1482</c:v>
                </c:pt>
                <c:pt idx="475">
                  <c:v>1483</c:v>
                </c:pt>
                <c:pt idx="476">
                  <c:v>1484</c:v>
                </c:pt>
                <c:pt idx="477">
                  <c:v>1485</c:v>
                </c:pt>
                <c:pt idx="478">
                  <c:v>1486</c:v>
                </c:pt>
                <c:pt idx="479">
                  <c:v>1487</c:v>
                </c:pt>
                <c:pt idx="480">
                  <c:v>1488</c:v>
                </c:pt>
                <c:pt idx="481">
                  <c:v>1489</c:v>
                </c:pt>
                <c:pt idx="482">
                  <c:v>1490</c:v>
                </c:pt>
                <c:pt idx="483">
                  <c:v>1491</c:v>
                </c:pt>
                <c:pt idx="484">
                  <c:v>1493</c:v>
                </c:pt>
                <c:pt idx="485">
                  <c:v>1494</c:v>
                </c:pt>
                <c:pt idx="486">
                  <c:v>1495</c:v>
                </c:pt>
                <c:pt idx="487">
                  <c:v>1496</c:v>
                </c:pt>
                <c:pt idx="488">
                  <c:v>1497</c:v>
                </c:pt>
                <c:pt idx="489">
                  <c:v>1499</c:v>
                </c:pt>
                <c:pt idx="490">
                  <c:v>1500</c:v>
                </c:pt>
                <c:pt idx="491">
                  <c:v>1501</c:v>
                </c:pt>
                <c:pt idx="492">
                  <c:v>1502</c:v>
                </c:pt>
                <c:pt idx="493">
                  <c:v>1503</c:v>
                </c:pt>
                <c:pt idx="494">
                  <c:v>1504</c:v>
                </c:pt>
                <c:pt idx="495">
                  <c:v>1505</c:v>
                </c:pt>
                <c:pt idx="496">
                  <c:v>1506</c:v>
                </c:pt>
                <c:pt idx="497">
                  <c:v>1507</c:v>
                </c:pt>
                <c:pt idx="498">
                  <c:v>1508</c:v>
                </c:pt>
                <c:pt idx="499">
                  <c:v>1509</c:v>
                </c:pt>
                <c:pt idx="500">
                  <c:v>1510</c:v>
                </c:pt>
                <c:pt idx="501">
                  <c:v>1511</c:v>
                </c:pt>
                <c:pt idx="502">
                  <c:v>1512</c:v>
                </c:pt>
                <c:pt idx="503">
                  <c:v>1513</c:v>
                </c:pt>
                <c:pt idx="504">
                  <c:v>1514</c:v>
                </c:pt>
                <c:pt idx="505">
                  <c:v>1515</c:v>
                </c:pt>
                <c:pt idx="506">
                  <c:v>1516</c:v>
                </c:pt>
                <c:pt idx="507">
                  <c:v>1517</c:v>
                </c:pt>
                <c:pt idx="508">
                  <c:v>1518</c:v>
                </c:pt>
                <c:pt idx="509">
                  <c:v>1519</c:v>
                </c:pt>
                <c:pt idx="510">
                  <c:v>1522</c:v>
                </c:pt>
                <c:pt idx="511">
                  <c:v>1523</c:v>
                </c:pt>
                <c:pt idx="512">
                  <c:v>1524</c:v>
                </c:pt>
                <c:pt idx="513">
                  <c:v>1527</c:v>
                </c:pt>
                <c:pt idx="514">
                  <c:v>1528</c:v>
                </c:pt>
                <c:pt idx="515">
                  <c:v>1529</c:v>
                </c:pt>
                <c:pt idx="516">
                  <c:v>1530</c:v>
                </c:pt>
                <c:pt idx="517">
                  <c:v>1531</c:v>
                </c:pt>
                <c:pt idx="518">
                  <c:v>1533</c:v>
                </c:pt>
                <c:pt idx="519">
                  <c:v>1534</c:v>
                </c:pt>
                <c:pt idx="520">
                  <c:v>1535</c:v>
                </c:pt>
                <c:pt idx="521">
                  <c:v>1536</c:v>
                </c:pt>
                <c:pt idx="522">
                  <c:v>1537</c:v>
                </c:pt>
                <c:pt idx="523">
                  <c:v>1538</c:v>
                </c:pt>
                <c:pt idx="524">
                  <c:v>1539</c:v>
                </c:pt>
                <c:pt idx="525">
                  <c:v>1540</c:v>
                </c:pt>
                <c:pt idx="526">
                  <c:v>1541</c:v>
                </c:pt>
                <c:pt idx="527">
                  <c:v>1542</c:v>
                </c:pt>
                <c:pt idx="528">
                  <c:v>1543</c:v>
                </c:pt>
                <c:pt idx="529">
                  <c:v>1544</c:v>
                </c:pt>
                <c:pt idx="530">
                  <c:v>1545</c:v>
                </c:pt>
                <c:pt idx="531">
                  <c:v>1547</c:v>
                </c:pt>
                <c:pt idx="532">
                  <c:v>1548</c:v>
                </c:pt>
                <c:pt idx="533">
                  <c:v>1549</c:v>
                </c:pt>
                <c:pt idx="534">
                  <c:v>1550</c:v>
                </c:pt>
                <c:pt idx="535">
                  <c:v>1551</c:v>
                </c:pt>
                <c:pt idx="536">
                  <c:v>1552</c:v>
                </c:pt>
                <c:pt idx="537">
                  <c:v>1553</c:v>
                </c:pt>
                <c:pt idx="538">
                  <c:v>1554</c:v>
                </c:pt>
                <c:pt idx="539">
                  <c:v>1555</c:v>
                </c:pt>
                <c:pt idx="540">
                  <c:v>1556</c:v>
                </c:pt>
                <c:pt idx="541">
                  <c:v>1557</c:v>
                </c:pt>
                <c:pt idx="542">
                  <c:v>1558</c:v>
                </c:pt>
                <c:pt idx="543">
                  <c:v>1566</c:v>
                </c:pt>
                <c:pt idx="544">
                  <c:v>1567</c:v>
                </c:pt>
                <c:pt idx="545">
                  <c:v>1568</c:v>
                </c:pt>
                <c:pt idx="546">
                  <c:v>1569</c:v>
                </c:pt>
                <c:pt idx="547">
                  <c:v>1570</c:v>
                </c:pt>
                <c:pt idx="548">
                  <c:v>1571</c:v>
                </c:pt>
                <c:pt idx="549">
                  <c:v>1572</c:v>
                </c:pt>
                <c:pt idx="550">
                  <c:v>1573</c:v>
                </c:pt>
                <c:pt idx="551">
                  <c:v>1574</c:v>
                </c:pt>
                <c:pt idx="552">
                  <c:v>1575</c:v>
                </c:pt>
                <c:pt idx="553">
                  <c:v>1576</c:v>
                </c:pt>
                <c:pt idx="554">
                  <c:v>1577</c:v>
                </c:pt>
                <c:pt idx="555">
                  <c:v>1578</c:v>
                </c:pt>
                <c:pt idx="556">
                  <c:v>1598</c:v>
                </c:pt>
                <c:pt idx="557">
                  <c:v>1649</c:v>
                </c:pt>
                <c:pt idx="558">
                  <c:v>1663</c:v>
                </c:pt>
                <c:pt idx="559">
                  <c:v>1665</c:v>
                </c:pt>
                <c:pt idx="560">
                  <c:v>1666</c:v>
                </c:pt>
                <c:pt idx="561">
                  <c:v>1667</c:v>
                </c:pt>
                <c:pt idx="562">
                  <c:v>1668</c:v>
                </c:pt>
                <c:pt idx="563">
                  <c:v>1670</c:v>
                </c:pt>
                <c:pt idx="564">
                  <c:v>1671</c:v>
                </c:pt>
                <c:pt idx="565">
                  <c:v>1672</c:v>
                </c:pt>
                <c:pt idx="566">
                  <c:v>1673</c:v>
                </c:pt>
                <c:pt idx="567">
                  <c:v>1674</c:v>
                </c:pt>
                <c:pt idx="568">
                  <c:v>1675</c:v>
                </c:pt>
                <c:pt idx="569">
                  <c:v>1676</c:v>
                </c:pt>
                <c:pt idx="570">
                  <c:v>1677</c:v>
                </c:pt>
                <c:pt idx="571">
                  <c:v>1678</c:v>
                </c:pt>
                <c:pt idx="572">
                  <c:v>1679</c:v>
                </c:pt>
                <c:pt idx="573">
                  <c:v>1680</c:v>
                </c:pt>
                <c:pt idx="574">
                  <c:v>1681</c:v>
                </c:pt>
                <c:pt idx="575">
                  <c:v>1682</c:v>
                </c:pt>
                <c:pt idx="576">
                  <c:v>1683</c:v>
                </c:pt>
                <c:pt idx="577">
                  <c:v>1684</c:v>
                </c:pt>
                <c:pt idx="578">
                  <c:v>1685</c:v>
                </c:pt>
                <c:pt idx="579">
                  <c:v>1686</c:v>
                </c:pt>
                <c:pt idx="580">
                  <c:v>1687</c:v>
                </c:pt>
                <c:pt idx="581">
                  <c:v>1688</c:v>
                </c:pt>
                <c:pt idx="582">
                  <c:v>1689</c:v>
                </c:pt>
                <c:pt idx="583">
                  <c:v>1690</c:v>
                </c:pt>
                <c:pt idx="584">
                  <c:v>1692</c:v>
                </c:pt>
                <c:pt idx="585">
                  <c:v>1693</c:v>
                </c:pt>
                <c:pt idx="586">
                  <c:v>1694</c:v>
                </c:pt>
                <c:pt idx="587">
                  <c:v>1695</c:v>
                </c:pt>
                <c:pt idx="588">
                  <c:v>1696</c:v>
                </c:pt>
                <c:pt idx="589">
                  <c:v>1697</c:v>
                </c:pt>
                <c:pt idx="590">
                  <c:v>1699</c:v>
                </c:pt>
                <c:pt idx="591">
                  <c:v>1700</c:v>
                </c:pt>
                <c:pt idx="592">
                  <c:v>1701</c:v>
                </c:pt>
                <c:pt idx="593">
                  <c:v>1703</c:v>
                </c:pt>
                <c:pt idx="594">
                  <c:v>1704</c:v>
                </c:pt>
                <c:pt idx="595">
                  <c:v>1705</c:v>
                </c:pt>
                <c:pt idx="596">
                  <c:v>1706</c:v>
                </c:pt>
                <c:pt idx="597">
                  <c:v>1707</c:v>
                </c:pt>
                <c:pt idx="598">
                  <c:v>1708</c:v>
                </c:pt>
                <c:pt idx="599">
                  <c:v>1709</c:v>
                </c:pt>
                <c:pt idx="600">
                  <c:v>1710</c:v>
                </c:pt>
                <c:pt idx="601">
                  <c:v>1711</c:v>
                </c:pt>
                <c:pt idx="602">
                  <c:v>1712</c:v>
                </c:pt>
                <c:pt idx="603">
                  <c:v>1714</c:v>
                </c:pt>
                <c:pt idx="604">
                  <c:v>1715</c:v>
                </c:pt>
                <c:pt idx="605">
                  <c:v>1716</c:v>
                </c:pt>
                <c:pt idx="606">
                  <c:v>1718</c:v>
                </c:pt>
                <c:pt idx="607">
                  <c:v>1719</c:v>
                </c:pt>
                <c:pt idx="608">
                  <c:v>1720</c:v>
                </c:pt>
                <c:pt idx="609">
                  <c:v>1721</c:v>
                </c:pt>
                <c:pt idx="610">
                  <c:v>1722</c:v>
                </c:pt>
                <c:pt idx="611">
                  <c:v>1723</c:v>
                </c:pt>
                <c:pt idx="612">
                  <c:v>1724</c:v>
                </c:pt>
                <c:pt idx="613">
                  <c:v>1725</c:v>
                </c:pt>
                <c:pt idx="614">
                  <c:v>1727</c:v>
                </c:pt>
                <c:pt idx="615">
                  <c:v>1729</c:v>
                </c:pt>
                <c:pt idx="616">
                  <c:v>1730</c:v>
                </c:pt>
                <c:pt idx="617">
                  <c:v>1731</c:v>
                </c:pt>
                <c:pt idx="618">
                  <c:v>1733</c:v>
                </c:pt>
                <c:pt idx="619">
                  <c:v>1734</c:v>
                </c:pt>
                <c:pt idx="620">
                  <c:v>1735</c:v>
                </c:pt>
                <c:pt idx="621">
                  <c:v>1736</c:v>
                </c:pt>
                <c:pt idx="622">
                  <c:v>1737</c:v>
                </c:pt>
                <c:pt idx="623">
                  <c:v>1738</c:v>
                </c:pt>
                <c:pt idx="624">
                  <c:v>1739</c:v>
                </c:pt>
                <c:pt idx="625">
                  <c:v>1740</c:v>
                </c:pt>
                <c:pt idx="626">
                  <c:v>1741</c:v>
                </c:pt>
                <c:pt idx="627">
                  <c:v>1742</c:v>
                </c:pt>
                <c:pt idx="628">
                  <c:v>1743</c:v>
                </c:pt>
                <c:pt idx="629">
                  <c:v>1744</c:v>
                </c:pt>
                <c:pt idx="630">
                  <c:v>1746</c:v>
                </c:pt>
                <c:pt idx="631">
                  <c:v>1747</c:v>
                </c:pt>
                <c:pt idx="632">
                  <c:v>1748</c:v>
                </c:pt>
                <c:pt idx="633">
                  <c:v>1749</c:v>
                </c:pt>
                <c:pt idx="634">
                  <c:v>1750</c:v>
                </c:pt>
                <c:pt idx="635">
                  <c:v>1751</c:v>
                </c:pt>
                <c:pt idx="636">
                  <c:v>1752</c:v>
                </c:pt>
                <c:pt idx="637">
                  <c:v>1753</c:v>
                </c:pt>
                <c:pt idx="638">
                  <c:v>1754</c:v>
                </c:pt>
                <c:pt idx="639">
                  <c:v>1755</c:v>
                </c:pt>
                <c:pt idx="640">
                  <c:v>1756</c:v>
                </c:pt>
                <c:pt idx="641">
                  <c:v>1758</c:v>
                </c:pt>
                <c:pt idx="642">
                  <c:v>1759</c:v>
                </c:pt>
                <c:pt idx="643">
                  <c:v>1760</c:v>
                </c:pt>
                <c:pt idx="644">
                  <c:v>1761</c:v>
                </c:pt>
                <c:pt idx="645">
                  <c:v>1762</c:v>
                </c:pt>
                <c:pt idx="646">
                  <c:v>1763</c:v>
                </c:pt>
                <c:pt idx="647">
                  <c:v>1764</c:v>
                </c:pt>
                <c:pt idx="648">
                  <c:v>1768</c:v>
                </c:pt>
                <c:pt idx="649">
                  <c:v>1770</c:v>
                </c:pt>
                <c:pt idx="650">
                  <c:v>1771</c:v>
                </c:pt>
                <c:pt idx="651">
                  <c:v>1772</c:v>
                </c:pt>
                <c:pt idx="652">
                  <c:v>1773</c:v>
                </c:pt>
                <c:pt idx="653">
                  <c:v>1774</c:v>
                </c:pt>
                <c:pt idx="654">
                  <c:v>1775</c:v>
                </c:pt>
                <c:pt idx="655">
                  <c:v>1776</c:v>
                </c:pt>
                <c:pt idx="656">
                  <c:v>1777</c:v>
                </c:pt>
                <c:pt idx="657">
                  <c:v>1778</c:v>
                </c:pt>
                <c:pt idx="658">
                  <c:v>1779</c:v>
                </c:pt>
                <c:pt idx="659">
                  <c:v>1780</c:v>
                </c:pt>
                <c:pt idx="660">
                  <c:v>1781</c:v>
                </c:pt>
                <c:pt idx="661">
                  <c:v>1782</c:v>
                </c:pt>
                <c:pt idx="662">
                  <c:v>1783</c:v>
                </c:pt>
                <c:pt idx="663">
                  <c:v>1784</c:v>
                </c:pt>
                <c:pt idx="664">
                  <c:v>1785</c:v>
                </c:pt>
                <c:pt idx="665">
                  <c:v>1786</c:v>
                </c:pt>
                <c:pt idx="666">
                  <c:v>1791</c:v>
                </c:pt>
                <c:pt idx="667">
                  <c:v>1792</c:v>
                </c:pt>
                <c:pt idx="668">
                  <c:v>1793</c:v>
                </c:pt>
                <c:pt idx="669">
                  <c:v>1794</c:v>
                </c:pt>
                <c:pt idx="670">
                  <c:v>1795</c:v>
                </c:pt>
                <c:pt idx="671">
                  <c:v>1796</c:v>
                </c:pt>
                <c:pt idx="672">
                  <c:v>1797</c:v>
                </c:pt>
                <c:pt idx="673">
                  <c:v>1798</c:v>
                </c:pt>
                <c:pt idx="674">
                  <c:v>1799</c:v>
                </c:pt>
                <c:pt idx="675">
                  <c:v>1800</c:v>
                </c:pt>
                <c:pt idx="676">
                  <c:v>1801</c:v>
                </c:pt>
                <c:pt idx="677">
                  <c:v>1803</c:v>
                </c:pt>
                <c:pt idx="678">
                  <c:v>1804</c:v>
                </c:pt>
                <c:pt idx="679">
                  <c:v>1805</c:v>
                </c:pt>
                <c:pt idx="680">
                  <c:v>1806</c:v>
                </c:pt>
                <c:pt idx="681">
                  <c:v>1807</c:v>
                </c:pt>
                <c:pt idx="682">
                  <c:v>1808</c:v>
                </c:pt>
                <c:pt idx="683">
                  <c:v>1809</c:v>
                </c:pt>
                <c:pt idx="684">
                  <c:v>1810</c:v>
                </c:pt>
                <c:pt idx="685">
                  <c:v>1826</c:v>
                </c:pt>
                <c:pt idx="686">
                  <c:v>1827</c:v>
                </c:pt>
                <c:pt idx="687">
                  <c:v>1828</c:v>
                </c:pt>
                <c:pt idx="688">
                  <c:v>1829</c:v>
                </c:pt>
                <c:pt idx="689">
                  <c:v>1830</c:v>
                </c:pt>
                <c:pt idx="690">
                  <c:v>1831</c:v>
                </c:pt>
                <c:pt idx="691">
                  <c:v>1832</c:v>
                </c:pt>
                <c:pt idx="692">
                  <c:v>1835</c:v>
                </c:pt>
                <c:pt idx="693">
                  <c:v>1836</c:v>
                </c:pt>
                <c:pt idx="694">
                  <c:v>1837</c:v>
                </c:pt>
                <c:pt idx="695">
                  <c:v>1838</c:v>
                </c:pt>
                <c:pt idx="696">
                  <c:v>1839</c:v>
                </c:pt>
                <c:pt idx="697">
                  <c:v>1840</c:v>
                </c:pt>
                <c:pt idx="698">
                  <c:v>1841</c:v>
                </c:pt>
                <c:pt idx="699">
                  <c:v>1842</c:v>
                </c:pt>
                <c:pt idx="700">
                  <c:v>1843</c:v>
                </c:pt>
                <c:pt idx="701">
                  <c:v>1844</c:v>
                </c:pt>
                <c:pt idx="702">
                  <c:v>1845</c:v>
                </c:pt>
                <c:pt idx="703">
                  <c:v>1846</c:v>
                </c:pt>
                <c:pt idx="704">
                  <c:v>1847</c:v>
                </c:pt>
                <c:pt idx="705">
                  <c:v>1848</c:v>
                </c:pt>
                <c:pt idx="706">
                  <c:v>1849</c:v>
                </c:pt>
                <c:pt idx="707">
                  <c:v>1850</c:v>
                </c:pt>
                <c:pt idx="708">
                  <c:v>1851</c:v>
                </c:pt>
                <c:pt idx="709">
                  <c:v>1853</c:v>
                </c:pt>
                <c:pt idx="710">
                  <c:v>1861</c:v>
                </c:pt>
                <c:pt idx="711">
                  <c:v>1862</c:v>
                </c:pt>
                <c:pt idx="712">
                  <c:v>1863</c:v>
                </c:pt>
                <c:pt idx="713">
                  <c:v>1864</c:v>
                </c:pt>
                <c:pt idx="714">
                  <c:v>1866</c:v>
                </c:pt>
                <c:pt idx="715">
                  <c:v>1868</c:v>
                </c:pt>
                <c:pt idx="716">
                  <c:v>1869</c:v>
                </c:pt>
                <c:pt idx="717">
                  <c:v>1870</c:v>
                </c:pt>
                <c:pt idx="718">
                  <c:v>1871</c:v>
                </c:pt>
                <c:pt idx="719">
                  <c:v>1872</c:v>
                </c:pt>
                <c:pt idx="720">
                  <c:v>1873</c:v>
                </c:pt>
                <c:pt idx="721">
                  <c:v>1874</c:v>
                </c:pt>
                <c:pt idx="722">
                  <c:v>1887</c:v>
                </c:pt>
                <c:pt idx="723">
                  <c:v>1889</c:v>
                </c:pt>
                <c:pt idx="724">
                  <c:v>1890</c:v>
                </c:pt>
                <c:pt idx="725">
                  <c:v>1891</c:v>
                </c:pt>
                <c:pt idx="726">
                  <c:v>1892</c:v>
                </c:pt>
                <c:pt idx="727">
                  <c:v>1893</c:v>
                </c:pt>
                <c:pt idx="728">
                  <c:v>1894</c:v>
                </c:pt>
                <c:pt idx="729">
                  <c:v>1895</c:v>
                </c:pt>
                <c:pt idx="730">
                  <c:v>1896</c:v>
                </c:pt>
                <c:pt idx="731">
                  <c:v>1897</c:v>
                </c:pt>
                <c:pt idx="732">
                  <c:v>1898</c:v>
                </c:pt>
                <c:pt idx="733">
                  <c:v>1899</c:v>
                </c:pt>
                <c:pt idx="734">
                  <c:v>1900</c:v>
                </c:pt>
                <c:pt idx="735">
                  <c:v>1901</c:v>
                </c:pt>
                <c:pt idx="736">
                  <c:v>1902</c:v>
                </c:pt>
                <c:pt idx="737">
                  <c:v>1903</c:v>
                </c:pt>
                <c:pt idx="738">
                  <c:v>1904</c:v>
                </c:pt>
                <c:pt idx="739">
                  <c:v>1905</c:v>
                </c:pt>
                <c:pt idx="740">
                  <c:v>1906</c:v>
                </c:pt>
                <c:pt idx="741">
                  <c:v>1907</c:v>
                </c:pt>
                <c:pt idx="742">
                  <c:v>1908</c:v>
                </c:pt>
                <c:pt idx="743">
                  <c:v>1909</c:v>
                </c:pt>
                <c:pt idx="744">
                  <c:v>1910</c:v>
                </c:pt>
                <c:pt idx="745">
                  <c:v>1911</c:v>
                </c:pt>
                <c:pt idx="746">
                  <c:v>1912</c:v>
                </c:pt>
                <c:pt idx="747">
                  <c:v>1913</c:v>
                </c:pt>
                <c:pt idx="748">
                  <c:v>1914</c:v>
                </c:pt>
                <c:pt idx="749">
                  <c:v>1915</c:v>
                </c:pt>
                <c:pt idx="750">
                  <c:v>1916</c:v>
                </c:pt>
                <c:pt idx="751">
                  <c:v>1917</c:v>
                </c:pt>
                <c:pt idx="752">
                  <c:v>1918</c:v>
                </c:pt>
                <c:pt idx="753">
                  <c:v>1919</c:v>
                </c:pt>
                <c:pt idx="754">
                  <c:v>1920</c:v>
                </c:pt>
                <c:pt idx="755">
                  <c:v>1921</c:v>
                </c:pt>
                <c:pt idx="756">
                  <c:v>1932</c:v>
                </c:pt>
                <c:pt idx="757">
                  <c:v>1933</c:v>
                </c:pt>
                <c:pt idx="758">
                  <c:v>1934</c:v>
                </c:pt>
                <c:pt idx="759">
                  <c:v>1935</c:v>
                </c:pt>
                <c:pt idx="760">
                  <c:v>1937</c:v>
                </c:pt>
                <c:pt idx="761">
                  <c:v>1938</c:v>
                </c:pt>
                <c:pt idx="762">
                  <c:v>1939</c:v>
                </c:pt>
                <c:pt idx="763">
                  <c:v>1940</c:v>
                </c:pt>
                <c:pt idx="764">
                  <c:v>1941</c:v>
                </c:pt>
                <c:pt idx="765">
                  <c:v>1942</c:v>
                </c:pt>
                <c:pt idx="766">
                  <c:v>1943</c:v>
                </c:pt>
                <c:pt idx="767">
                  <c:v>1944</c:v>
                </c:pt>
                <c:pt idx="768">
                  <c:v>1945</c:v>
                </c:pt>
                <c:pt idx="769">
                  <c:v>1946</c:v>
                </c:pt>
                <c:pt idx="770">
                  <c:v>1947</c:v>
                </c:pt>
                <c:pt idx="771">
                  <c:v>1948</c:v>
                </c:pt>
                <c:pt idx="772">
                  <c:v>1949</c:v>
                </c:pt>
                <c:pt idx="773">
                  <c:v>1950</c:v>
                </c:pt>
                <c:pt idx="774">
                  <c:v>1952</c:v>
                </c:pt>
                <c:pt idx="775">
                  <c:v>1953</c:v>
                </c:pt>
                <c:pt idx="776">
                  <c:v>1954</c:v>
                </c:pt>
                <c:pt idx="777">
                  <c:v>1955</c:v>
                </c:pt>
                <c:pt idx="778">
                  <c:v>1956</c:v>
                </c:pt>
                <c:pt idx="779">
                  <c:v>1957</c:v>
                </c:pt>
                <c:pt idx="780">
                  <c:v>1958</c:v>
                </c:pt>
                <c:pt idx="781">
                  <c:v>1959</c:v>
                </c:pt>
                <c:pt idx="782">
                  <c:v>1960</c:v>
                </c:pt>
                <c:pt idx="783">
                  <c:v>1962</c:v>
                </c:pt>
                <c:pt idx="784">
                  <c:v>2040</c:v>
                </c:pt>
                <c:pt idx="785">
                  <c:v>2186</c:v>
                </c:pt>
                <c:pt idx="786">
                  <c:v>2214</c:v>
                </c:pt>
                <c:pt idx="787">
                  <c:v>2272</c:v>
                </c:pt>
                <c:pt idx="788">
                  <c:v>2369</c:v>
                </c:pt>
                <c:pt idx="789">
                  <c:v>2379</c:v>
                </c:pt>
                <c:pt idx="790">
                  <c:v>2380</c:v>
                </c:pt>
                <c:pt idx="791">
                  <c:v>2381</c:v>
                </c:pt>
                <c:pt idx="792">
                  <c:v>2382</c:v>
                </c:pt>
                <c:pt idx="793">
                  <c:v>2383</c:v>
                </c:pt>
                <c:pt idx="794">
                  <c:v>2384</c:v>
                </c:pt>
                <c:pt idx="795">
                  <c:v>2385</c:v>
                </c:pt>
                <c:pt idx="796">
                  <c:v>2386</c:v>
                </c:pt>
                <c:pt idx="797">
                  <c:v>2387</c:v>
                </c:pt>
                <c:pt idx="798">
                  <c:v>2389</c:v>
                </c:pt>
                <c:pt idx="799">
                  <c:v>2390</c:v>
                </c:pt>
                <c:pt idx="800">
                  <c:v>2391</c:v>
                </c:pt>
                <c:pt idx="801">
                  <c:v>2392</c:v>
                </c:pt>
                <c:pt idx="802">
                  <c:v>2393</c:v>
                </c:pt>
                <c:pt idx="803">
                  <c:v>2394</c:v>
                </c:pt>
                <c:pt idx="804">
                  <c:v>2395</c:v>
                </c:pt>
                <c:pt idx="805">
                  <c:v>2396</c:v>
                </c:pt>
                <c:pt idx="806">
                  <c:v>2397</c:v>
                </c:pt>
                <c:pt idx="807">
                  <c:v>2398</c:v>
                </c:pt>
                <c:pt idx="808">
                  <c:v>2399</c:v>
                </c:pt>
                <c:pt idx="809">
                  <c:v>2400</c:v>
                </c:pt>
                <c:pt idx="810">
                  <c:v>2401</c:v>
                </c:pt>
                <c:pt idx="811">
                  <c:v>2402</c:v>
                </c:pt>
                <c:pt idx="812">
                  <c:v>2404</c:v>
                </c:pt>
                <c:pt idx="813">
                  <c:v>2405</c:v>
                </c:pt>
                <c:pt idx="814">
                  <c:v>2406</c:v>
                </c:pt>
                <c:pt idx="815">
                  <c:v>2407</c:v>
                </c:pt>
                <c:pt idx="816">
                  <c:v>2408</c:v>
                </c:pt>
                <c:pt idx="817">
                  <c:v>2409</c:v>
                </c:pt>
                <c:pt idx="818">
                  <c:v>2410</c:v>
                </c:pt>
                <c:pt idx="819">
                  <c:v>2411</c:v>
                </c:pt>
                <c:pt idx="820">
                  <c:v>2412</c:v>
                </c:pt>
                <c:pt idx="821">
                  <c:v>2435</c:v>
                </c:pt>
                <c:pt idx="822">
                  <c:v>2436</c:v>
                </c:pt>
                <c:pt idx="823">
                  <c:v>2437</c:v>
                </c:pt>
                <c:pt idx="824">
                  <c:v>2438</c:v>
                </c:pt>
                <c:pt idx="825">
                  <c:v>2439</c:v>
                </c:pt>
                <c:pt idx="826">
                  <c:v>2440</c:v>
                </c:pt>
                <c:pt idx="827">
                  <c:v>2441</c:v>
                </c:pt>
                <c:pt idx="828">
                  <c:v>2442</c:v>
                </c:pt>
                <c:pt idx="829">
                  <c:v>2443</c:v>
                </c:pt>
                <c:pt idx="830">
                  <c:v>2444</c:v>
                </c:pt>
                <c:pt idx="831">
                  <c:v>2445</c:v>
                </c:pt>
                <c:pt idx="832">
                  <c:v>2446</c:v>
                </c:pt>
                <c:pt idx="833">
                  <c:v>2451</c:v>
                </c:pt>
                <c:pt idx="834">
                  <c:v>2453</c:v>
                </c:pt>
                <c:pt idx="835">
                  <c:v>2454</c:v>
                </c:pt>
                <c:pt idx="836">
                  <c:v>2455</c:v>
                </c:pt>
                <c:pt idx="837">
                  <c:v>2456</c:v>
                </c:pt>
                <c:pt idx="838">
                  <c:v>2457</c:v>
                </c:pt>
                <c:pt idx="839">
                  <c:v>2458</c:v>
                </c:pt>
                <c:pt idx="840">
                  <c:v>2459</c:v>
                </c:pt>
                <c:pt idx="841">
                  <c:v>2460</c:v>
                </c:pt>
                <c:pt idx="842">
                  <c:v>2461</c:v>
                </c:pt>
                <c:pt idx="843">
                  <c:v>2462</c:v>
                </c:pt>
                <c:pt idx="844">
                  <c:v>2463</c:v>
                </c:pt>
                <c:pt idx="845">
                  <c:v>2464</c:v>
                </c:pt>
                <c:pt idx="846">
                  <c:v>2465</c:v>
                </c:pt>
                <c:pt idx="847">
                  <c:v>2466</c:v>
                </c:pt>
                <c:pt idx="848">
                  <c:v>2467</c:v>
                </c:pt>
                <c:pt idx="849">
                  <c:v>2468</c:v>
                </c:pt>
                <c:pt idx="850">
                  <c:v>2469</c:v>
                </c:pt>
                <c:pt idx="851">
                  <c:v>2470</c:v>
                </c:pt>
                <c:pt idx="852">
                  <c:v>2471</c:v>
                </c:pt>
                <c:pt idx="853">
                  <c:v>2472</c:v>
                </c:pt>
                <c:pt idx="854">
                  <c:v>2473</c:v>
                </c:pt>
                <c:pt idx="855">
                  <c:v>2474</c:v>
                </c:pt>
                <c:pt idx="856">
                  <c:v>2475</c:v>
                </c:pt>
                <c:pt idx="857">
                  <c:v>2476</c:v>
                </c:pt>
                <c:pt idx="858">
                  <c:v>2488</c:v>
                </c:pt>
                <c:pt idx="859">
                  <c:v>2494</c:v>
                </c:pt>
                <c:pt idx="860">
                  <c:v>2520</c:v>
                </c:pt>
                <c:pt idx="861">
                  <c:v>2521</c:v>
                </c:pt>
                <c:pt idx="862">
                  <c:v>2522</c:v>
                </c:pt>
                <c:pt idx="863">
                  <c:v>2523</c:v>
                </c:pt>
                <c:pt idx="864">
                  <c:v>2524</c:v>
                </c:pt>
                <c:pt idx="865">
                  <c:v>2525</c:v>
                </c:pt>
                <c:pt idx="866">
                  <c:v>2526</c:v>
                </c:pt>
                <c:pt idx="867">
                  <c:v>2527</c:v>
                </c:pt>
                <c:pt idx="868">
                  <c:v>2528</c:v>
                </c:pt>
                <c:pt idx="869">
                  <c:v>2529</c:v>
                </c:pt>
                <c:pt idx="870">
                  <c:v>2530</c:v>
                </c:pt>
                <c:pt idx="871">
                  <c:v>2531</c:v>
                </c:pt>
                <c:pt idx="872">
                  <c:v>2532</c:v>
                </c:pt>
                <c:pt idx="873">
                  <c:v>2534</c:v>
                </c:pt>
                <c:pt idx="874">
                  <c:v>2535</c:v>
                </c:pt>
                <c:pt idx="875">
                  <c:v>2536</c:v>
                </c:pt>
                <c:pt idx="876">
                  <c:v>2537</c:v>
                </c:pt>
                <c:pt idx="877">
                  <c:v>2538</c:v>
                </c:pt>
                <c:pt idx="878">
                  <c:v>2540</c:v>
                </c:pt>
                <c:pt idx="879">
                  <c:v>2541</c:v>
                </c:pt>
                <c:pt idx="880">
                  <c:v>2542</c:v>
                </c:pt>
                <c:pt idx="881">
                  <c:v>2543</c:v>
                </c:pt>
                <c:pt idx="882">
                  <c:v>2544</c:v>
                </c:pt>
                <c:pt idx="883">
                  <c:v>2545</c:v>
                </c:pt>
                <c:pt idx="884">
                  <c:v>2546</c:v>
                </c:pt>
                <c:pt idx="885">
                  <c:v>2548</c:v>
                </c:pt>
                <c:pt idx="886">
                  <c:v>2549</c:v>
                </c:pt>
                <c:pt idx="887">
                  <c:v>2550</c:v>
                </c:pt>
                <c:pt idx="888">
                  <c:v>2552</c:v>
                </c:pt>
                <c:pt idx="889">
                  <c:v>2553</c:v>
                </c:pt>
                <c:pt idx="890">
                  <c:v>2555</c:v>
                </c:pt>
                <c:pt idx="891">
                  <c:v>2556</c:v>
                </c:pt>
                <c:pt idx="892">
                  <c:v>2557</c:v>
                </c:pt>
                <c:pt idx="893">
                  <c:v>2558</c:v>
                </c:pt>
                <c:pt idx="894">
                  <c:v>2559</c:v>
                </c:pt>
                <c:pt idx="895">
                  <c:v>2560</c:v>
                </c:pt>
                <c:pt idx="896">
                  <c:v>2561</c:v>
                </c:pt>
                <c:pt idx="897">
                  <c:v>2562</c:v>
                </c:pt>
                <c:pt idx="898">
                  <c:v>2564</c:v>
                </c:pt>
                <c:pt idx="899">
                  <c:v>2565</c:v>
                </c:pt>
                <c:pt idx="900">
                  <c:v>2566</c:v>
                </c:pt>
                <c:pt idx="901">
                  <c:v>2567</c:v>
                </c:pt>
                <c:pt idx="902">
                  <c:v>2568</c:v>
                </c:pt>
                <c:pt idx="903">
                  <c:v>2569</c:v>
                </c:pt>
                <c:pt idx="904">
                  <c:v>2570</c:v>
                </c:pt>
                <c:pt idx="905">
                  <c:v>2571</c:v>
                </c:pt>
                <c:pt idx="906">
                  <c:v>2572</c:v>
                </c:pt>
                <c:pt idx="907">
                  <c:v>2573</c:v>
                </c:pt>
                <c:pt idx="908">
                  <c:v>2574</c:v>
                </c:pt>
                <c:pt idx="909">
                  <c:v>2575</c:v>
                </c:pt>
                <c:pt idx="910">
                  <c:v>2576</c:v>
                </c:pt>
                <c:pt idx="911">
                  <c:v>2577</c:v>
                </c:pt>
                <c:pt idx="912">
                  <c:v>2578</c:v>
                </c:pt>
                <c:pt idx="913">
                  <c:v>2579</c:v>
                </c:pt>
                <c:pt idx="914">
                  <c:v>2580</c:v>
                </c:pt>
                <c:pt idx="915">
                  <c:v>2581</c:v>
                </c:pt>
                <c:pt idx="916">
                  <c:v>2582</c:v>
                </c:pt>
                <c:pt idx="917">
                  <c:v>2583</c:v>
                </c:pt>
                <c:pt idx="918">
                  <c:v>2584</c:v>
                </c:pt>
                <c:pt idx="919">
                  <c:v>2585</c:v>
                </c:pt>
                <c:pt idx="920">
                  <c:v>2586</c:v>
                </c:pt>
                <c:pt idx="921">
                  <c:v>2587</c:v>
                </c:pt>
                <c:pt idx="922">
                  <c:v>2588</c:v>
                </c:pt>
                <c:pt idx="923">
                  <c:v>2589</c:v>
                </c:pt>
                <c:pt idx="924">
                  <c:v>2590</c:v>
                </c:pt>
                <c:pt idx="925">
                  <c:v>2591</c:v>
                </c:pt>
                <c:pt idx="926">
                  <c:v>2592</c:v>
                </c:pt>
                <c:pt idx="927">
                  <c:v>2593</c:v>
                </c:pt>
                <c:pt idx="928">
                  <c:v>2594</c:v>
                </c:pt>
                <c:pt idx="929">
                  <c:v>2595</c:v>
                </c:pt>
                <c:pt idx="930">
                  <c:v>2596</c:v>
                </c:pt>
                <c:pt idx="931">
                  <c:v>2597</c:v>
                </c:pt>
                <c:pt idx="932">
                  <c:v>2598</c:v>
                </c:pt>
                <c:pt idx="933">
                  <c:v>2599</c:v>
                </c:pt>
                <c:pt idx="934">
                  <c:v>2600</c:v>
                </c:pt>
                <c:pt idx="935">
                  <c:v>2606</c:v>
                </c:pt>
                <c:pt idx="936">
                  <c:v>2607</c:v>
                </c:pt>
                <c:pt idx="937">
                  <c:v>2608</c:v>
                </c:pt>
                <c:pt idx="938">
                  <c:v>2609</c:v>
                </c:pt>
                <c:pt idx="939">
                  <c:v>2610</c:v>
                </c:pt>
                <c:pt idx="940">
                  <c:v>2611</c:v>
                </c:pt>
                <c:pt idx="941">
                  <c:v>2612</c:v>
                </c:pt>
                <c:pt idx="942">
                  <c:v>2613</c:v>
                </c:pt>
                <c:pt idx="943">
                  <c:v>2614</c:v>
                </c:pt>
                <c:pt idx="944">
                  <c:v>2615</c:v>
                </c:pt>
                <c:pt idx="945">
                  <c:v>2616</c:v>
                </c:pt>
                <c:pt idx="946">
                  <c:v>2617</c:v>
                </c:pt>
                <c:pt idx="947">
                  <c:v>2618</c:v>
                </c:pt>
                <c:pt idx="948">
                  <c:v>2619</c:v>
                </c:pt>
                <c:pt idx="949">
                  <c:v>2620</c:v>
                </c:pt>
                <c:pt idx="950">
                  <c:v>2621</c:v>
                </c:pt>
                <c:pt idx="951">
                  <c:v>2622</c:v>
                </c:pt>
                <c:pt idx="952">
                  <c:v>2623</c:v>
                </c:pt>
                <c:pt idx="953">
                  <c:v>2624</c:v>
                </c:pt>
                <c:pt idx="954">
                  <c:v>2625</c:v>
                </c:pt>
                <c:pt idx="955">
                  <c:v>2626</c:v>
                </c:pt>
                <c:pt idx="956">
                  <c:v>2627</c:v>
                </c:pt>
                <c:pt idx="957">
                  <c:v>2628</c:v>
                </c:pt>
                <c:pt idx="958">
                  <c:v>2629</c:v>
                </c:pt>
                <c:pt idx="959">
                  <c:v>2653</c:v>
                </c:pt>
                <c:pt idx="960">
                  <c:v>2667</c:v>
                </c:pt>
                <c:pt idx="961">
                  <c:v>2668</c:v>
                </c:pt>
                <c:pt idx="962">
                  <c:v>2669</c:v>
                </c:pt>
                <c:pt idx="963">
                  <c:v>2670</c:v>
                </c:pt>
                <c:pt idx="964">
                  <c:v>2671</c:v>
                </c:pt>
                <c:pt idx="965">
                  <c:v>2672</c:v>
                </c:pt>
                <c:pt idx="966">
                  <c:v>2673</c:v>
                </c:pt>
                <c:pt idx="967">
                  <c:v>2676</c:v>
                </c:pt>
                <c:pt idx="968">
                  <c:v>2677</c:v>
                </c:pt>
                <c:pt idx="969">
                  <c:v>2678</c:v>
                </c:pt>
                <c:pt idx="970">
                  <c:v>2680</c:v>
                </c:pt>
                <c:pt idx="971">
                  <c:v>2681</c:v>
                </c:pt>
                <c:pt idx="972">
                  <c:v>2682</c:v>
                </c:pt>
                <c:pt idx="973">
                  <c:v>2683</c:v>
                </c:pt>
                <c:pt idx="974">
                  <c:v>2684</c:v>
                </c:pt>
                <c:pt idx="975">
                  <c:v>2685</c:v>
                </c:pt>
                <c:pt idx="976">
                  <c:v>2686</c:v>
                </c:pt>
                <c:pt idx="977">
                  <c:v>2687</c:v>
                </c:pt>
                <c:pt idx="978">
                  <c:v>2688</c:v>
                </c:pt>
                <c:pt idx="979">
                  <c:v>2689</c:v>
                </c:pt>
                <c:pt idx="980">
                  <c:v>2690</c:v>
                </c:pt>
                <c:pt idx="981">
                  <c:v>2691</c:v>
                </c:pt>
                <c:pt idx="982">
                  <c:v>2692</c:v>
                </c:pt>
                <c:pt idx="983">
                  <c:v>2693</c:v>
                </c:pt>
                <c:pt idx="984">
                  <c:v>2694</c:v>
                </c:pt>
                <c:pt idx="985">
                  <c:v>2701</c:v>
                </c:pt>
                <c:pt idx="986">
                  <c:v>2702</c:v>
                </c:pt>
                <c:pt idx="987">
                  <c:v>2703</c:v>
                </c:pt>
                <c:pt idx="988">
                  <c:v>2704</c:v>
                </c:pt>
                <c:pt idx="989">
                  <c:v>2705</c:v>
                </c:pt>
                <c:pt idx="990">
                  <c:v>2706</c:v>
                </c:pt>
                <c:pt idx="991">
                  <c:v>2707</c:v>
                </c:pt>
                <c:pt idx="992">
                  <c:v>2708</c:v>
                </c:pt>
                <c:pt idx="993">
                  <c:v>2717</c:v>
                </c:pt>
                <c:pt idx="994">
                  <c:v>2718</c:v>
                </c:pt>
                <c:pt idx="995">
                  <c:v>2719</c:v>
                </c:pt>
                <c:pt idx="996">
                  <c:v>2720</c:v>
                </c:pt>
                <c:pt idx="997">
                  <c:v>2721</c:v>
                </c:pt>
                <c:pt idx="998">
                  <c:v>2722</c:v>
                </c:pt>
                <c:pt idx="999">
                  <c:v>2724</c:v>
                </c:pt>
                <c:pt idx="1000">
                  <c:v>2725</c:v>
                </c:pt>
                <c:pt idx="1001">
                  <c:v>2726</c:v>
                </c:pt>
                <c:pt idx="1002">
                  <c:v>2727</c:v>
                </c:pt>
                <c:pt idx="1003">
                  <c:v>2728</c:v>
                </c:pt>
                <c:pt idx="1004">
                  <c:v>2729</c:v>
                </c:pt>
                <c:pt idx="1005">
                  <c:v>2730</c:v>
                </c:pt>
                <c:pt idx="1006">
                  <c:v>2731</c:v>
                </c:pt>
                <c:pt idx="1007">
                  <c:v>2732</c:v>
                </c:pt>
                <c:pt idx="1008">
                  <c:v>2733</c:v>
                </c:pt>
                <c:pt idx="1009">
                  <c:v>2734</c:v>
                </c:pt>
                <c:pt idx="1010">
                  <c:v>2736</c:v>
                </c:pt>
                <c:pt idx="1011">
                  <c:v>2753</c:v>
                </c:pt>
                <c:pt idx="1012">
                  <c:v>2754</c:v>
                </c:pt>
                <c:pt idx="1013">
                  <c:v>2755</c:v>
                </c:pt>
                <c:pt idx="1014">
                  <c:v>2757</c:v>
                </c:pt>
                <c:pt idx="1015">
                  <c:v>2758</c:v>
                </c:pt>
                <c:pt idx="1016">
                  <c:v>2759</c:v>
                </c:pt>
                <c:pt idx="1017">
                  <c:v>2760</c:v>
                </c:pt>
                <c:pt idx="1018">
                  <c:v>2761</c:v>
                </c:pt>
                <c:pt idx="1019">
                  <c:v>2762</c:v>
                </c:pt>
                <c:pt idx="1020">
                  <c:v>2763</c:v>
                </c:pt>
                <c:pt idx="1021">
                  <c:v>2764</c:v>
                </c:pt>
                <c:pt idx="1022">
                  <c:v>2765</c:v>
                </c:pt>
                <c:pt idx="1023">
                  <c:v>2766</c:v>
                </c:pt>
                <c:pt idx="1024">
                  <c:v>2767</c:v>
                </c:pt>
                <c:pt idx="1025">
                  <c:v>2768</c:v>
                </c:pt>
                <c:pt idx="1026">
                  <c:v>2769</c:v>
                </c:pt>
                <c:pt idx="1027">
                  <c:v>2770</c:v>
                </c:pt>
                <c:pt idx="1028">
                  <c:v>2771</c:v>
                </c:pt>
                <c:pt idx="1029">
                  <c:v>2772</c:v>
                </c:pt>
                <c:pt idx="1030">
                  <c:v>2773</c:v>
                </c:pt>
                <c:pt idx="1031">
                  <c:v>2774</c:v>
                </c:pt>
                <c:pt idx="1032">
                  <c:v>2775</c:v>
                </c:pt>
                <c:pt idx="1033">
                  <c:v>2776</c:v>
                </c:pt>
                <c:pt idx="1034">
                  <c:v>2777</c:v>
                </c:pt>
                <c:pt idx="1035">
                  <c:v>2779</c:v>
                </c:pt>
                <c:pt idx="1036">
                  <c:v>2780</c:v>
                </c:pt>
                <c:pt idx="1037">
                  <c:v>2781</c:v>
                </c:pt>
                <c:pt idx="1038">
                  <c:v>2782</c:v>
                </c:pt>
                <c:pt idx="1039">
                  <c:v>2783</c:v>
                </c:pt>
                <c:pt idx="1040">
                  <c:v>2784</c:v>
                </c:pt>
                <c:pt idx="1041">
                  <c:v>2785</c:v>
                </c:pt>
                <c:pt idx="1042">
                  <c:v>2786</c:v>
                </c:pt>
                <c:pt idx="1043">
                  <c:v>2787</c:v>
                </c:pt>
                <c:pt idx="1044">
                  <c:v>2788</c:v>
                </c:pt>
                <c:pt idx="1045">
                  <c:v>2797</c:v>
                </c:pt>
                <c:pt idx="1046">
                  <c:v>2862</c:v>
                </c:pt>
                <c:pt idx="1047">
                  <c:v>2870</c:v>
                </c:pt>
                <c:pt idx="1048">
                  <c:v>2871</c:v>
                </c:pt>
                <c:pt idx="1049">
                  <c:v>2872</c:v>
                </c:pt>
                <c:pt idx="1050">
                  <c:v>2873</c:v>
                </c:pt>
                <c:pt idx="1051">
                  <c:v>2874</c:v>
                </c:pt>
                <c:pt idx="1052">
                  <c:v>2875</c:v>
                </c:pt>
                <c:pt idx="1053">
                  <c:v>2876</c:v>
                </c:pt>
                <c:pt idx="1054">
                  <c:v>2877</c:v>
                </c:pt>
                <c:pt idx="1055">
                  <c:v>2878</c:v>
                </c:pt>
                <c:pt idx="1056">
                  <c:v>2879</c:v>
                </c:pt>
                <c:pt idx="1057">
                  <c:v>2880</c:v>
                </c:pt>
                <c:pt idx="1058">
                  <c:v>2882</c:v>
                </c:pt>
                <c:pt idx="1059">
                  <c:v>2883</c:v>
                </c:pt>
                <c:pt idx="1060">
                  <c:v>2884</c:v>
                </c:pt>
                <c:pt idx="1061">
                  <c:v>2885</c:v>
                </c:pt>
                <c:pt idx="1062">
                  <c:v>2886</c:v>
                </c:pt>
                <c:pt idx="1063">
                  <c:v>2887</c:v>
                </c:pt>
                <c:pt idx="1064">
                  <c:v>2888</c:v>
                </c:pt>
                <c:pt idx="1065">
                  <c:v>2889</c:v>
                </c:pt>
                <c:pt idx="1066">
                  <c:v>2890</c:v>
                </c:pt>
                <c:pt idx="1067">
                  <c:v>2891</c:v>
                </c:pt>
                <c:pt idx="1068">
                  <c:v>2892</c:v>
                </c:pt>
                <c:pt idx="1069">
                  <c:v>2894</c:v>
                </c:pt>
                <c:pt idx="1070">
                  <c:v>2895</c:v>
                </c:pt>
                <c:pt idx="1071">
                  <c:v>2896</c:v>
                </c:pt>
                <c:pt idx="1072">
                  <c:v>2897</c:v>
                </c:pt>
                <c:pt idx="1073">
                  <c:v>2898</c:v>
                </c:pt>
                <c:pt idx="1074">
                  <c:v>2899</c:v>
                </c:pt>
                <c:pt idx="1075">
                  <c:v>2900</c:v>
                </c:pt>
                <c:pt idx="1076">
                  <c:v>2901</c:v>
                </c:pt>
                <c:pt idx="1077">
                  <c:v>2902</c:v>
                </c:pt>
                <c:pt idx="1078">
                  <c:v>2903</c:v>
                </c:pt>
                <c:pt idx="1079">
                  <c:v>2904</c:v>
                </c:pt>
                <c:pt idx="1080">
                  <c:v>2905</c:v>
                </c:pt>
                <c:pt idx="1081">
                  <c:v>2906</c:v>
                </c:pt>
                <c:pt idx="1082">
                  <c:v>2908</c:v>
                </c:pt>
                <c:pt idx="1083">
                  <c:v>2909</c:v>
                </c:pt>
                <c:pt idx="1084">
                  <c:v>2911</c:v>
                </c:pt>
                <c:pt idx="1085">
                  <c:v>2912</c:v>
                </c:pt>
                <c:pt idx="1086">
                  <c:v>2913</c:v>
                </c:pt>
                <c:pt idx="1087">
                  <c:v>2914</c:v>
                </c:pt>
                <c:pt idx="1088">
                  <c:v>2915</c:v>
                </c:pt>
                <c:pt idx="1089">
                  <c:v>2916</c:v>
                </c:pt>
                <c:pt idx="1090">
                  <c:v>2917</c:v>
                </c:pt>
                <c:pt idx="1091">
                  <c:v>2918</c:v>
                </c:pt>
                <c:pt idx="1092">
                  <c:v>2919</c:v>
                </c:pt>
                <c:pt idx="1093">
                  <c:v>2920</c:v>
                </c:pt>
                <c:pt idx="1094">
                  <c:v>2921</c:v>
                </c:pt>
                <c:pt idx="1095">
                  <c:v>2922</c:v>
                </c:pt>
                <c:pt idx="1096">
                  <c:v>2923</c:v>
                </c:pt>
                <c:pt idx="1097">
                  <c:v>2924</c:v>
                </c:pt>
                <c:pt idx="1098">
                  <c:v>2925</c:v>
                </c:pt>
                <c:pt idx="1099">
                  <c:v>2926</c:v>
                </c:pt>
                <c:pt idx="1100">
                  <c:v>2935</c:v>
                </c:pt>
                <c:pt idx="1101">
                  <c:v>2936</c:v>
                </c:pt>
                <c:pt idx="1102">
                  <c:v>2937</c:v>
                </c:pt>
                <c:pt idx="1103">
                  <c:v>2938</c:v>
                </c:pt>
                <c:pt idx="1104">
                  <c:v>2939</c:v>
                </c:pt>
                <c:pt idx="1105">
                  <c:v>2940</c:v>
                </c:pt>
                <c:pt idx="1106">
                  <c:v>2941</c:v>
                </c:pt>
                <c:pt idx="1107">
                  <c:v>2942</c:v>
                </c:pt>
                <c:pt idx="1108">
                  <c:v>2943</c:v>
                </c:pt>
                <c:pt idx="1109">
                  <c:v>2944</c:v>
                </c:pt>
                <c:pt idx="1110">
                  <c:v>2945</c:v>
                </c:pt>
                <c:pt idx="1111">
                  <c:v>2946</c:v>
                </c:pt>
                <c:pt idx="1112">
                  <c:v>2947</c:v>
                </c:pt>
                <c:pt idx="1113">
                  <c:v>2948</c:v>
                </c:pt>
                <c:pt idx="1114">
                  <c:v>2949</c:v>
                </c:pt>
                <c:pt idx="1115">
                  <c:v>2950</c:v>
                </c:pt>
                <c:pt idx="1116">
                  <c:v>2951</c:v>
                </c:pt>
                <c:pt idx="1117">
                  <c:v>2952</c:v>
                </c:pt>
                <c:pt idx="1118">
                  <c:v>2953</c:v>
                </c:pt>
                <c:pt idx="1119">
                  <c:v>2954</c:v>
                </c:pt>
                <c:pt idx="1120">
                  <c:v>2955</c:v>
                </c:pt>
                <c:pt idx="1121">
                  <c:v>2956</c:v>
                </c:pt>
                <c:pt idx="1122">
                  <c:v>2958</c:v>
                </c:pt>
                <c:pt idx="1123">
                  <c:v>2959</c:v>
                </c:pt>
                <c:pt idx="1124">
                  <c:v>2963</c:v>
                </c:pt>
                <c:pt idx="1125">
                  <c:v>2964</c:v>
                </c:pt>
                <c:pt idx="1126">
                  <c:v>2965</c:v>
                </c:pt>
                <c:pt idx="1127">
                  <c:v>2967</c:v>
                </c:pt>
                <c:pt idx="1128">
                  <c:v>2968</c:v>
                </c:pt>
                <c:pt idx="1129">
                  <c:v>2969</c:v>
                </c:pt>
                <c:pt idx="1130">
                  <c:v>2970</c:v>
                </c:pt>
                <c:pt idx="1131">
                  <c:v>2971</c:v>
                </c:pt>
                <c:pt idx="1132">
                  <c:v>2972</c:v>
                </c:pt>
                <c:pt idx="1133">
                  <c:v>2973</c:v>
                </c:pt>
                <c:pt idx="1134">
                  <c:v>2974</c:v>
                </c:pt>
                <c:pt idx="1135">
                  <c:v>2975</c:v>
                </c:pt>
                <c:pt idx="1136">
                  <c:v>2976</c:v>
                </c:pt>
                <c:pt idx="1137">
                  <c:v>2977</c:v>
                </c:pt>
                <c:pt idx="1138">
                  <c:v>2978</c:v>
                </c:pt>
                <c:pt idx="1139">
                  <c:v>2979</c:v>
                </c:pt>
                <c:pt idx="1140">
                  <c:v>2980</c:v>
                </c:pt>
                <c:pt idx="1141">
                  <c:v>2981</c:v>
                </c:pt>
                <c:pt idx="1142">
                  <c:v>2982</c:v>
                </c:pt>
                <c:pt idx="1143">
                  <c:v>2983</c:v>
                </c:pt>
                <c:pt idx="1144">
                  <c:v>2984</c:v>
                </c:pt>
                <c:pt idx="1145">
                  <c:v>2985</c:v>
                </c:pt>
                <c:pt idx="1146">
                  <c:v>2986</c:v>
                </c:pt>
                <c:pt idx="1147">
                  <c:v>2987</c:v>
                </c:pt>
                <c:pt idx="1148">
                  <c:v>2988</c:v>
                </c:pt>
                <c:pt idx="1149">
                  <c:v>2989</c:v>
                </c:pt>
                <c:pt idx="1150">
                  <c:v>2991</c:v>
                </c:pt>
                <c:pt idx="1151">
                  <c:v>2992</c:v>
                </c:pt>
                <c:pt idx="1152">
                  <c:v>2993</c:v>
                </c:pt>
                <c:pt idx="1153">
                  <c:v>2994</c:v>
                </c:pt>
                <c:pt idx="1154">
                  <c:v>2995</c:v>
                </c:pt>
                <c:pt idx="1155">
                  <c:v>2996</c:v>
                </c:pt>
                <c:pt idx="1156">
                  <c:v>2997</c:v>
                </c:pt>
                <c:pt idx="1157">
                  <c:v>3010</c:v>
                </c:pt>
                <c:pt idx="1158">
                  <c:v>3011</c:v>
                </c:pt>
                <c:pt idx="1159">
                  <c:v>3014</c:v>
                </c:pt>
                <c:pt idx="1160">
                  <c:v>3015</c:v>
                </c:pt>
                <c:pt idx="1161">
                  <c:v>3017</c:v>
                </c:pt>
                <c:pt idx="1162">
                  <c:v>3018</c:v>
                </c:pt>
                <c:pt idx="1163">
                  <c:v>3019</c:v>
                </c:pt>
                <c:pt idx="1164">
                  <c:v>3020</c:v>
                </c:pt>
                <c:pt idx="1165">
                  <c:v>3021</c:v>
                </c:pt>
                <c:pt idx="1166">
                  <c:v>3022</c:v>
                </c:pt>
                <c:pt idx="1167">
                  <c:v>3023</c:v>
                </c:pt>
                <c:pt idx="1168">
                  <c:v>3024</c:v>
                </c:pt>
                <c:pt idx="1169">
                  <c:v>3025</c:v>
                </c:pt>
                <c:pt idx="1170">
                  <c:v>3026</c:v>
                </c:pt>
                <c:pt idx="1171">
                  <c:v>3027</c:v>
                </c:pt>
                <c:pt idx="1172">
                  <c:v>3028</c:v>
                </c:pt>
                <c:pt idx="1173">
                  <c:v>3029</c:v>
                </c:pt>
                <c:pt idx="1174">
                  <c:v>3030</c:v>
                </c:pt>
                <c:pt idx="1175">
                  <c:v>3031</c:v>
                </c:pt>
                <c:pt idx="1176">
                  <c:v>3032</c:v>
                </c:pt>
                <c:pt idx="1177">
                  <c:v>3033</c:v>
                </c:pt>
                <c:pt idx="1178">
                  <c:v>3034</c:v>
                </c:pt>
                <c:pt idx="1179">
                  <c:v>3035</c:v>
                </c:pt>
                <c:pt idx="1180">
                  <c:v>3036</c:v>
                </c:pt>
                <c:pt idx="1181">
                  <c:v>3037</c:v>
                </c:pt>
                <c:pt idx="1182">
                  <c:v>3039</c:v>
                </c:pt>
                <c:pt idx="1183">
                  <c:v>3040</c:v>
                </c:pt>
                <c:pt idx="1184">
                  <c:v>3041</c:v>
                </c:pt>
                <c:pt idx="1185">
                  <c:v>3042</c:v>
                </c:pt>
                <c:pt idx="1186">
                  <c:v>3043</c:v>
                </c:pt>
                <c:pt idx="1187">
                  <c:v>3044</c:v>
                </c:pt>
                <c:pt idx="1188">
                  <c:v>3045</c:v>
                </c:pt>
                <c:pt idx="1189">
                  <c:v>3046</c:v>
                </c:pt>
                <c:pt idx="1190">
                  <c:v>3047</c:v>
                </c:pt>
                <c:pt idx="1191">
                  <c:v>3048</c:v>
                </c:pt>
                <c:pt idx="1192">
                  <c:v>3049</c:v>
                </c:pt>
                <c:pt idx="1193">
                  <c:v>3050</c:v>
                </c:pt>
                <c:pt idx="1194">
                  <c:v>3051</c:v>
                </c:pt>
                <c:pt idx="1195">
                  <c:v>3052</c:v>
                </c:pt>
                <c:pt idx="1196">
                  <c:v>3053</c:v>
                </c:pt>
                <c:pt idx="1197">
                  <c:v>3054</c:v>
                </c:pt>
                <c:pt idx="1198">
                  <c:v>3055</c:v>
                </c:pt>
                <c:pt idx="1199">
                  <c:v>3056</c:v>
                </c:pt>
                <c:pt idx="1200">
                  <c:v>3057</c:v>
                </c:pt>
                <c:pt idx="1201">
                  <c:v>3058</c:v>
                </c:pt>
                <c:pt idx="1202">
                  <c:v>3059</c:v>
                </c:pt>
                <c:pt idx="1203">
                  <c:v>3060</c:v>
                </c:pt>
                <c:pt idx="1204">
                  <c:v>3061</c:v>
                </c:pt>
                <c:pt idx="1205">
                  <c:v>3062</c:v>
                </c:pt>
                <c:pt idx="1206">
                  <c:v>3064</c:v>
                </c:pt>
                <c:pt idx="1207">
                  <c:v>3065</c:v>
                </c:pt>
                <c:pt idx="1208">
                  <c:v>3066</c:v>
                </c:pt>
                <c:pt idx="1209">
                  <c:v>3068</c:v>
                </c:pt>
                <c:pt idx="1210">
                  <c:v>3069</c:v>
                </c:pt>
                <c:pt idx="1211">
                  <c:v>3070</c:v>
                </c:pt>
                <c:pt idx="1212">
                  <c:v>3071</c:v>
                </c:pt>
                <c:pt idx="1213">
                  <c:v>3072</c:v>
                </c:pt>
                <c:pt idx="1214">
                  <c:v>3073</c:v>
                </c:pt>
                <c:pt idx="1215">
                  <c:v>3074</c:v>
                </c:pt>
                <c:pt idx="1216">
                  <c:v>3075</c:v>
                </c:pt>
                <c:pt idx="1217">
                  <c:v>3076</c:v>
                </c:pt>
                <c:pt idx="1218">
                  <c:v>3077</c:v>
                </c:pt>
                <c:pt idx="1219">
                  <c:v>3078</c:v>
                </c:pt>
                <c:pt idx="1220">
                  <c:v>3079</c:v>
                </c:pt>
                <c:pt idx="1221">
                  <c:v>3080</c:v>
                </c:pt>
                <c:pt idx="1222">
                  <c:v>3081</c:v>
                </c:pt>
                <c:pt idx="1223">
                  <c:v>3082</c:v>
                </c:pt>
                <c:pt idx="1224">
                  <c:v>3083</c:v>
                </c:pt>
                <c:pt idx="1225">
                  <c:v>3084</c:v>
                </c:pt>
                <c:pt idx="1226">
                  <c:v>3085</c:v>
                </c:pt>
                <c:pt idx="1227">
                  <c:v>3086</c:v>
                </c:pt>
                <c:pt idx="1228">
                  <c:v>3087</c:v>
                </c:pt>
                <c:pt idx="1229">
                  <c:v>3089</c:v>
                </c:pt>
                <c:pt idx="1230">
                  <c:v>3090</c:v>
                </c:pt>
                <c:pt idx="1231">
                  <c:v>3091</c:v>
                </c:pt>
                <c:pt idx="1232">
                  <c:v>3092</c:v>
                </c:pt>
                <c:pt idx="1233">
                  <c:v>3093</c:v>
                </c:pt>
                <c:pt idx="1234">
                  <c:v>3094</c:v>
                </c:pt>
                <c:pt idx="1235">
                  <c:v>3095</c:v>
                </c:pt>
                <c:pt idx="1236">
                  <c:v>3096</c:v>
                </c:pt>
                <c:pt idx="1237">
                  <c:v>3097</c:v>
                </c:pt>
                <c:pt idx="1238">
                  <c:v>3098</c:v>
                </c:pt>
                <c:pt idx="1239">
                  <c:v>3099</c:v>
                </c:pt>
                <c:pt idx="1240">
                  <c:v>3100</c:v>
                </c:pt>
                <c:pt idx="1241">
                  <c:v>3101</c:v>
                </c:pt>
                <c:pt idx="1242">
                  <c:v>3102</c:v>
                </c:pt>
                <c:pt idx="1243">
                  <c:v>3103</c:v>
                </c:pt>
                <c:pt idx="1244">
                  <c:v>3104</c:v>
                </c:pt>
                <c:pt idx="1245">
                  <c:v>3105</c:v>
                </c:pt>
                <c:pt idx="1246">
                  <c:v>3106</c:v>
                </c:pt>
                <c:pt idx="1247">
                  <c:v>3109</c:v>
                </c:pt>
                <c:pt idx="1248">
                  <c:v>3111</c:v>
                </c:pt>
                <c:pt idx="1249">
                  <c:v>3112</c:v>
                </c:pt>
                <c:pt idx="1250">
                  <c:v>3113</c:v>
                </c:pt>
                <c:pt idx="1251">
                  <c:v>3115</c:v>
                </c:pt>
                <c:pt idx="1252">
                  <c:v>3116</c:v>
                </c:pt>
                <c:pt idx="1253">
                  <c:v>3117</c:v>
                </c:pt>
                <c:pt idx="1254">
                  <c:v>3118</c:v>
                </c:pt>
                <c:pt idx="1255">
                  <c:v>3120</c:v>
                </c:pt>
                <c:pt idx="1256">
                  <c:v>3121</c:v>
                </c:pt>
                <c:pt idx="1257">
                  <c:v>3122</c:v>
                </c:pt>
                <c:pt idx="1258">
                  <c:v>3123</c:v>
                </c:pt>
                <c:pt idx="1259">
                  <c:v>3124</c:v>
                </c:pt>
                <c:pt idx="1260">
                  <c:v>3125</c:v>
                </c:pt>
                <c:pt idx="1261">
                  <c:v>3126</c:v>
                </c:pt>
                <c:pt idx="1262">
                  <c:v>3127</c:v>
                </c:pt>
                <c:pt idx="1263">
                  <c:v>3128</c:v>
                </c:pt>
                <c:pt idx="1264">
                  <c:v>3129</c:v>
                </c:pt>
                <c:pt idx="1265">
                  <c:v>3130</c:v>
                </c:pt>
                <c:pt idx="1266">
                  <c:v>3131</c:v>
                </c:pt>
                <c:pt idx="1267">
                  <c:v>3140</c:v>
                </c:pt>
                <c:pt idx="1268">
                  <c:v>3154</c:v>
                </c:pt>
                <c:pt idx="1269">
                  <c:v>3155</c:v>
                </c:pt>
                <c:pt idx="1270">
                  <c:v>3156</c:v>
                </c:pt>
                <c:pt idx="1271">
                  <c:v>3157</c:v>
                </c:pt>
                <c:pt idx="1272">
                  <c:v>3158</c:v>
                </c:pt>
                <c:pt idx="1273">
                  <c:v>3159</c:v>
                </c:pt>
                <c:pt idx="1274">
                  <c:v>3169</c:v>
                </c:pt>
                <c:pt idx="1275">
                  <c:v>3170</c:v>
                </c:pt>
                <c:pt idx="1276">
                  <c:v>3171</c:v>
                </c:pt>
                <c:pt idx="1277">
                  <c:v>3172</c:v>
                </c:pt>
                <c:pt idx="1278">
                  <c:v>3174</c:v>
                </c:pt>
                <c:pt idx="1279">
                  <c:v>3175</c:v>
                </c:pt>
                <c:pt idx="1280">
                  <c:v>3176</c:v>
                </c:pt>
                <c:pt idx="1281">
                  <c:v>3177</c:v>
                </c:pt>
                <c:pt idx="1282">
                  <c:v>3178</c:v>
                </c:pt>
                <c:pt idx="1283">
                  <c:v>3179</c:v>
                </c:pt>
                <c:pt idx="1284">
                  <c:v>3181</c:v>
                </c:pt>
                <c:pt idx="1285">
                  <c:v>3182</c:v>
                </c:pt>
                <c:pt idx="1286">
                  <c:v>3183</c:v>
                </c:pt>
                <c:pt idx="1287">
                  <c:v>3184</c:v>
                </c:pt>
                <c:pt idx="1288">
                  <c:v>3185</c:v>
                </c:pt>
                <c:pt idx="1289">
                  <c:v>3187</c:v>
                </c:pt>
                <c:pt idx="1290">
                  <c:v>3255</c:v>
                </c:pt>
                <c:pt idx="1291">
                  <c:v>3264</c:v>
                </c:pt>
                <c:pt idx="1292">
                  <c:v>3265</c:v>
                </c:pt>
                <c:pt idx="1293">
                  <c:v>3266</c:v>
                </c:pt>
                <c:pt idx="1294">
                  <c:v>3267</c:v>
                </c:pt>
                <c:pt idx="1295">
                  <c:v>3268</c:v>
                </c:pt>
                <c:pt idx="1296">
                  <c:v>3269</c:v>
                </c:pt>
                <c:pt idx="1297">
                  <c:v>3270</c:v>
                </c:pt>
                <c:pt idx="1298">
                  <c:v>3271</c:v>
                </c:pt>
                <c:pt idx="1299">
                  <c:v>3272</c:v>
                </c:pt>
                <c:pt idx="1300">
                  <c:v>3273</c:v>
                </c:pt>
                <c:pt idx="1301">
                  <c:v>3274</c:v>
                </c:pt>
                <c:pt idx="1302">
                  <c:v>3275</c:v>
                </c:pt>
                <c:pt idx="1303">
                  <c:v>3276</c:v>
                </c:pt>
                <c:pt idx="1304">
                  <c:v>3277</c:v>
                </c:pt>
                <c:pt idx="1305">
                  <c:v>3278</c:v>
                </c:pt>
                <c:pt idx="1306">
                  <c:v>3279</c:v>
                </c:pt>
                <c:pt idx="1307">
                  <c:v>3281</c:v>
                </c:pt>
                <c:pt idx="1308">
                  <c:v>3282</c:v>
                </c:pt>
                <c:pt idx="1309">
                  <c:v>3283</c:v>
                </c:pt>
                <c:pt idx="1310">
                  <c:v>3284</c:v>
                </c:pt>
                <c:pt idx="1311">
                  <c:v>3285</c:v>
                </c:pt>
                <c:pt idx="1312">
                  <c:v>3286</c:v>
                </c:pt>
                <c:pt idx="1313">
                  <c:v>3287</c:v>
                </c:pt>
                <c:pt idx="1314">
                  <c:v>3288</c:v>
                </c:pt>
                <c:pt idx="1315">
                  <c:v>3289</c:v>
                </c:pt>
                <c:pt idx="1316">
                  <c:v>3290</c:v>
                </c:pt>
                <c:pt idx="1317">
                  <c:v>3291</c:v>
                </c:pt>
                <c:pt idx="1318">
                  <c:v>3292</c:v>
                </c:pt>
                <c:pt idx="1319">
                  <c:v>3293</c:v>
                </c:pt>
                <c:pt idx="1320">
                  <c:v>3294</c:v>
                </c:pt>
                <c:pt idx="1321">
                  <c:v>3295</c:v>
                </c:pt>
                <c:pt idx="1322">
                  <c:v>3296</c:v>
                </c:pt>
                <c:pt idx="1323">
                  <c:v>3297</c:v>
                </c:pt>
                <c:pt idx="1324">
                  <c:v>3298</c:v>
                </c:pt>
                <c:pt idx="1325">
                  <c:v>3299</c:v>
                </c:pt>
                <c:pt idx="1326">
                  <c:v>3300</c:v>
                </c:pt>
                <c:pt idx="1327">
                  <c:v>3301</c:v>
                </c:pt>
                <c:pt idx="1328">
                  <c:v>3302</c:v>
                </c:pt>
                <c:pt idx="1329">
                  <c:v>3303</c:v>
                </c:pt>
                <c:pt idx="1330">
                  <c:v>3304</c:v>
                </c:pt>
                <c:pt idx="1331">
                  <c:v>3305</c:v>
                </c:pt>
                <c:pt idx="1332">
                  <c:v>3306</c:v>
                </c:pt>
                <c:pt idx="1333">
                  <c:v>3307</c:v>
                </c:pt>
                <c:pt idx="1334">
                  <c:v>3308</c:v>
                </c:pt>
                <c:pt idx="1335">
                  <c:v>3309</c:v>
                </c:pt>
                <c:pt idx="1336">
                  <c:v>3310</c:v>
                </c:pt>
                <c:pt idx="1337">
                  <c:v>3311</c:v>
                </c:pt>
                <c:pt idx="1338">
                  <c:v>3312</c:v>
                </c:pt>
                <c:pt idx="1339">
                  <c:v>3313</c:v>
                </c:pt>
                <c:pt idx="1340">
                  <c:v>3314</c:v>
                </c:pt>
                <c:pt idx="1341">
                  <c:v>3315</c:v>
                </c:pt>
                <c:pt idx="1342">
                  <c:v>3316</c:v>
                </c:pt>
                <c:pt idx="1343">
                  <c:v>3317</c:v>
                </c:pt>
                <c:pt idx="1344">
                  <c:v>3318</c:v>
                </c:pt>
                <c:pt idx="1345">
                  <c:v>3319</c:v>
                </c:pt>
                <c:pt idx="1346">
                  <c:v>3320</c:v>
                </c:pt>
                <c:pt idx="1347">
                  <c:v>3335</c:v>
                </c:pt>
                <c:pt idx="1348">
                  <c:v>3365</c:v>
                </c:pt>
                <c:pt idx="1349">
                  <c:v>3370</c:v>
                </c:pt>
                <c:pt idx="1350">
                  <c:v>3371</c:v>
                </c:pt>
                <c:pt idx="1351">
                  <c:v>3372</c:v>
                </c:pt>
                <c:pt idx="1352">
                  <c:v>3373</c:v>
                </c:pt>
                <c:pt idx="1353">
                  <c:v>3374</c:v>
                </c:pt>
                <c:pt idx="1354">
                  <c:v>3375</c:v>
                </c:pt>
                <c:pt idx="1355">
                  <c:v>3376</c:v>
                </c:pt>
                <c:pt idx="1356">
                  <c:v>3377</c:v>
                </c:pt>
                <c:pt idx="1357">
                  <c:v>3378</c:v>
                </c:pt>
                <c:pt idx="1358">
                  <c:v>3379</c:v>
                </c:pt>
                <c:pt idx="1359">
                  <c:v>3380</c:v>
                </c:pt>
                <c:pt idx="1360">
                  <c:v>3381</c:v>
                </c:pt>
                <c:pt idx="1361">
                  <c:v>3382</c:v>
                </c:pt>
                <c:pt idx="1362">
                  <c:v>3383</c:v>
                </c:pt>
                <c:pt idx="1363">
                  <c:v>3384</c:v>
                </c:pt>
                <c:pt idx="1364">
                  <c:v>3385</c:v>
                </c:pt>
                <c:pt idx="1365">
                  <c:v>3386</c:v>
                </c:pt>
                <c:pt idx="1366">
                  <c:v>3387</c:v>
                </c:pt>
                <c:pt idx="1367">
                  <c:v>3388</c:v>
                </c:pt>
                <c:pt idx="1368">
                  <c:v>3403</c:v>
                </c:pt>
                <c:pt idx="1369">
                  <c:v>3404</c:v>
                </c:pt>
                <c:pt idx="1370">
                  <c:v>3405</c:v>
                </c:pt>
                <c:pt idx="1371">
                  <c:v>3406</c:v>
                </c:pt>
                <c:pt idx="1372">
                  <c:v>3407</c:v>
                </c:pt>
                <c:pt idx="1373">
                  <c:v>3408</c:v>
                </c:pt>
                <c:pt idx="1374">
                  <c:v>3409</c:v>
                </c:pt>
                <c:pt idx="1375">
                  <c:v>3410</c:v>
                </c:pt>
                <c:pt idx="1376">
                  <c:v>3411</c:v>
                </c:pt>
                <c:pt idx="1377">
                  <c:v>3412</c:v>
                </c:pt>
                <c:pt idx="1378">
                  <c:v>3413</c:v>
                </c:pt>
                <c:pt idx="1379">
                  <c:v>3414</c:v>
                </c:pt>
                <c:pt idx="1380">
                  <c:v>3415</c:v>
                </c:pt>
                <c:pt idx="1381">
                  <c:v>3416</c:v>
                </c:pt>
                <c:pt idx="1382">
                  <c:v>3417</c:v>
                </c:pt>
                <c:pt idx="1383">
                  <c:v>3418</c:v>
                </c:pt>
                <c:pt idx="1384">
                  <c:v>3419</c:v>
                </c:pt>
                <c:pt idx="1385">
                  <c:v>3420</c:v>
                </c:pt>
                <c:pt idx="1386">
                  <c:v>3421</c:v>
                </c:pt>
                <c:pt idx="1387">
                  <c:v>3430</c:v>
                </c:pt>
                <c:pt idx="1388">
                  <c:v>3431</c:v>
                </c:pt>
                <c:pt idx="1389">
                  <c:v>3435</c:v>
                </c:pt>
                <c:pt idx="1390">
                  <c:v>3436</c:v>
                </c:pt>
                <c:pt idx="1391">
                  <c:v>3437</c:v>
                </c:pt>
                <c:pt idx="1392">
                  <c:v>3438</c:v>
                </c:pt>
                <c:pt idx="1393">
                  <c:v>3439</c:v>
                </c:pt>
                <c:pt idx="1394">
                  <c:v>3440</c:v>
                </c:pt>
                <c:pt idx="1395">
                  <c:v>3441</c:v>
                </c:pt>
                <c:pt idx="1396">
                  <c:v>3442</c:v>
                </c:pt>
                <c:pt idx="1397">
                  <c:v>3443</c:v>
                </c:pt>
                <c:pt idx="1398">
                  <c:v>3444</c:v>
                </c:pt>
                <c:pt idx="1399">
                  <c:v>3445</c:v>
                </c:pt>
                <c:pt idx="1400">
                  <c:v>3446</c:v>
                </c:pt>
                <c:pt idx="1401">
                  <c:v>3447</c:v>
                </c:pt>
                <c:pt idx="1402">
                  <c:v>3448</c:v>
                </c:pt>
                <c:pt idx="1403">
                  <c:v>3449</c:v>
                </c:pt>
                <c:pt idx="1404">
                  <c:v>3450</c:v>
                </c:pt>
                <c:pt idx="1405">
                  <c:v>3451</c:v>
                </c:pt>
                <c:pt idx="1406">
                  <c:v>3456</c:v>
                </c:pt>
                <c:pt idx="1407">
                  <c:v>3457</c:v>
                </c:pt>
                <c:pt idx="1408">
                  <c:v>3463</c:v>
                </c:pt>
                <c:pt idx="1409">
                  <c:v>3464</c:v>
                </c:pt>
                <c:pt idx="1410">
                  <c:v>3465</c:v>
                </c:pt>
                <c:pt idx="1411">
                  <c:v>3466</c:v>
                </c:pt>
                <c:pt idx="1412">
                  <c:v>3467</c:v>
                </c:pt>
                <c:pt idx="1413">
                  <c:v>3469</c:v>
                </c:pt>
                <c:pt idx="1414">
                  <c:v>3470</c:v>
                </c:pt>
                <c:pt idx="1415">
                  <c:v>3471</c:v>
                </c:pt>
                <c:pt idx="1416">
                  <c:v>3472</c:v>
                </c:pt>
                <c:pt idx="1417">
                  <c:v>3474</c:v>
                </c:pt>
                <c:pt idx="1418">
                  <c:v>3475</c:v>
                </c:pt>
                <c:pt idx="1419">
                  <c:v>3476</c:v>
                </c:pt>
                <c:pt idx="1420">
                  <c:v>3477</c:v>
                </c:pt>
                <c:pt idx="1421">
                  <c:v>3478</c:v>
                </c:pt>
                <c:pt idx="1422">
                  <c:v>3479</c:v>
                </c:pt>
                <c:pt idx="1423">
                  <c:v>3480</c:v>
                </c:pt>
                <c:pt idx="1424">
                  <c:v>3481</c:v>
                </c:pt>
                <c:pt idx="1425">
                  <c:v>3482</c:v>
                </c:pt>
                <c:pt idx="1426">
                  <c:v>3483</c:v>
                </c:pt>
                <c:pt idx="1427">
                  <c:v>3484</c:v>
                </c:pt>
                <c:pt idx="1428">
                  <c:v>3548</c:v>
                </c:pt>
                <c:pt idx="1429">
                  <c:v>3556</c:v>
                </c:pt>
                <c:pt idx="1430">
                  <c:v>3558</c:v>
                </c:pt>
                <c:pt idx="1431">
                  <c:v>3559</c:v>
                </c:pt>
                <c:pt idx="1432">
                  <c:v>3560</c:v>
                </c:pt>
                <c:pt idx="1433">
                  <c:v>3561</c:v>
                </c:pt>
                <c:pt idx="1434">
                  <c:v>3562</c:v>
                </c:pt>
                <c:pt idx="1435">
                  <c:v>3563</c:v>
                </c:pt>
                <c:pt idx="1436">
                  <c:v>3564</c:v>
                </c:pt>
                <c:pt idx="1437">
                  <c:v>3565</c:v>
                </c:pt>
                <c:pt idx="1438">
                  <c:v>3566</c:v>
                </c:pt>
                <c:pt idx="1439">
                  <c:v>3567</c:v>
                </c:pt>
                <c:pt idx="1440">
                  <c:v>3568</c:v>
                </c:pt>
                <c:pt idx="1441">
                  <c:v>3569</c:v>
                </c:pt>
                <c:pt idx="1442">
                  <c:v>3570</c:v>
                </c:pt>
                <c:pt idx="1443">
                  <c:v>3571</c:v>
                </c:pt>
                <c:pt idx="1444">
                  <c:v>3572</c:v>
                </c:pt>
                <c:pt idx="1445">
                  <c:v>3573</c:v>
                </c:pt>
                <c:pt idx="1446">
                  <c:v>3574</c:v>
                </c:pt>
                <c:pt idx="1447">
                  <c:v>3576</c:v>
                </c:pt>
                <c:pt idx="1448">
                  <c:v>3577</c:v>
                </c:pt>
                <c:pt idx="1449">
                  <c:v>3578</c:v>
                </c:pt>
                <c:pt idx="1450">
                  <c:v>3579</c:v>
                </c:pt>
                <c:pt idx="1451">
                  <c:v>3580</c:v>
                </c:pt>
                <c:pt idx="1452">
                  <c:v>3581</c:v>
                </c:pt>
                <c:pt idx="1453">
                  <c:v>3582</c:v>
                </c:pt>
                <c:pt idx="1454">
                  <c:v>3583</c:v>
                </c:pt>
                <c:pt idx="1455">
                  <c:v>3584</c:v>
                </c:pt>
                <c:pt idx="1456">
                  <c:v>3585</c:v>
                </c:pt>
                <c:pt idx="1457">
                  <c:v>3586</c:v>
                </c:pt>
                <c:pt idx="1458">
                  <c:v>3587</c:v>
                </c:pt>
                <c:pt idx="1459">
                  <c:v>3588</c:v>
                </c:pt>
                <c:pt idx="1460">
                  <c:v>3589</c:v>
                </c:pt>
                <c:pt idx="1461">
                  <c:v>3592</c:v>
                </c:pt>
                <c:pt idx="1462">
                  <c:v>3606</c:v>
                </c:pt>
                <c:pt idx="1463">
                  <c:v>3607</c:v>
                </c:pt>
                <c:pt idx="1464">
                  <c:v>3608</c:v>
                </c:pt>
                <c:pt idx="1465">
                  <c:v>3609</c:v>
                </c:pt>
                <c:pt idx="1466">
                  <c:v>3610</c:v>
                </c:pt>
                <c:pt idx="1467">
                  <c:v>3611</c:v>
                </c:pt>
                <c:pt idx="1468">
                  <c:v>3612</c:v>
                </c:pt>
                <c:pt idx="1469">
                  <c:v>3613</c:v>
                </c:pt>
                <c:pt idx="1470">
                  <c:v>3614</c:v>
                </c:pt>
                <c:pt idx="1471">
                  <c:v>3615</c:v>
                </c:pt>
                <c:pt idx="1472">
                  <c:v>3616</c:v>
                </c:pt>
                <c:pt idx="1473">
                  <c:v>3617</c:v>
                </c:pt>
                <c:pt idx="1474">
                  <c:v>3618</c:v>
                </c:pt>
                <c:pt idx="1475">
                  <c:v>3619</c:v>
                </c:pt>
                <c:pt idx="1476">
                  <c:v>3621</c:v>
                </c:pt>
                <c:pt idx="1477">
                  <c:v>3622</c:v>
                </c:pt>
                <c:pt idx="1478">
                  <c:v>3623</c:v>
                </c:pt>
                <c:pt idx="1479">
                  <c:v>3624</c:v>
                </c:pt>
                <c:pt idx="1480">
                  <c:v>3625</c:v>
                </c:pt>
                <c:pt idx="1481">
                  <c:v>3626</c:v>
                </c:pt>
                <c:pt idx="1482">
                  <c:v>3627</c:v>
                </c:pt>
                <c:pt idx="1483">
                  <c:v>3631</c:v>
                </c:pt>
                <c:pt idx="1484">
                  <c:v>3632</c:v>
                </c:pt>
                <c:pt idx="1485">
                  <c:v>3633</c:v>
                </c:pt>
                <c:pt idx="1486">
                  <c:v>3634</c:v>
                </c:pt>
                <c:pt idx="1487">
                  <c:v>3636</c:v>
                </c:pt>
                <c:pt idx="1488">
                  <c:v>3637</c:v>
                </c:pt>
                <c:pt idx="1489">
                  <c:v>3638</c:v>
                </c:pt>
                <c:pt idx="1490">
                  <c:v>3639</c:v>
                </c:pt>
                <c:pt idx="1491">
                  <c:v>3640</c:v>
                </c:pt>
                <c:pt idx="1492">
                  <c:v>3642</c:v>
                </c:pt>
                <c:pt idx="1493">
                  <c:v>3643</c:v>
                </c:pt>
                <c:pt idx="1494">
                  <c:v>3644</c:v>
                </c:pt>
                <c:pt idx="1495">
                  <c:v>3645</c:v>
                </c:pt>
                <c:pt idx="1496">
                  <c:v>3646</c:v>
                </c:pt>
                <c:pt idx="1497">
                  <c:v>3647</c:v>
                </c:pt>
                <c:pt idx="1498">
                  <c:v>3648</c:v>
                </c:pt>
                <c:pt idx="1499">
                  <c:v>3650</c:v>
                </c:pt>
                <c:pt idx="1500">
                  <c:v>3651</c:v>
                </c:pt>
                <c:pt idx="1501">
                  <c:v>3652</c:v>
                </c:pt>
                <c:pt idx="1502">
                  <c:v>3653</c:v>
                </c:pt>
                <c:pt idx="1503">
                  <c:v>3676</c:v>
                </c:pt>
                <c:pt idx="1504">
                  <c:v>3677</c:v>
                </c:pt>
                <c:pt idx="1505">
                  <c:v>3678</c:v>
                </c:pt>
                <c:pt idx="1506">
                  <c:v>3679</c:v>
                </c:pt>
                <c:pt idx="1507">
                  <c:v>3680</c:v>
                </c:pt>
                <c:pt idx="1508">
                  <c:v>3681</c:v>
                </c:pt>
                <c:pt idx="1509">
                  <c:v>3682</c:v>
                </c:pt>
                <c:pt idx="1510">
                  <c:v>3683</c:v>
                </c:pt>
                <c:pt idx="1511">
                  <c:v>3684</c:v>
                </c:pt>
                <c:pt idx="1512">
                  <c:v>3685</c:v>
                </c:pt>
                <c:pt idx="1513">
                  <c:v>3686</c:v>
                </c:pt>
                <c:pt idx="1514">
                  <c:v>3687</c:v>
                </c:pt>
                <c:pt idx="1515">
                  <c:v>3689</c:v>
                </c:pt>
                <c:pt idx="1516">
                  <c:v>3690</c:v>
                </c:pt>
                <c:pt idx="1517">
                  <c:v>3691</c:v>
                </c:pt>
                <c:pt idx="1518">
                  <c:v>3692</c:v>
                </c:pt>
                <c:pt idx="1519">
                  <c:v>3693</c:v>
                </c:pt>
                <c:pt idx="1520">
                  <c:v>3695</c:v>
                </c:pt>
                <c:pt idx="1521">
                  <c:v>3696</c:v>
                </c:pt>
                <c:pt idx="1522">
                  <c:v>3698</c:v>
                </c:pt>
                <c:pt idx="1523">
                  <c:v>3699</c:v>
                </c:pt>
                <c:pt idx="1524">
                  <c:v>3700</c:v>
                </c:pt>
                <c:pt idx="1525">
                  <c:v>3702</c:v>
                </c:pt>
                <c:pt idx="1526">
                  <c:v>3703</c:v>
                </c:pt>
                <c:pt idx="1527">
                  <c:v>3704</c:v>
                </c:pt>
                <c:pt idx="1528">
                  <c:v>3705</c:v>
                </c:pt>
                <c:pt idx="1529">
                  <c:v>3706</c:v>
                </c:pt>
                <c:pt idx="1530">
                  <c:v>3707</c:v>
                </c:pt>
                <c:pt idx="1531">
                  <c:v>3708</c:v>
                </c:pt>
                <c:pt idx="1532">
                  <c:v>3709</c:v>
                </c:pt>
                <c:pt idx="1533">
                  <c:v>3710</c:v>
                </c:pt>
                <c:pt idx="1534">
                  <c:v>3711</c:v>
                </c:pt>
                <c:pt idx="1535">
                  <c:v>3714</c:v>
                </c:pt>
                <c:pt idx="1536">
                  <c:v>3715</c:v>
                </c:pt>
                <c:pt idx="1537">
                  <c:v>3716</c:v>
                </c:pt>
                <c:pt idx="1538">
                  <c:v>3717</c:v>
                </c:pt>
                <c:pt idx="1539">
                  <c:v>3718</c:v>
                </c:pt>
                <c:pt idx="1540">
                  <c:v>3720</c:v>
                </c:pt>
                <c:pt idx="1541">
                  <c:v>3721</c:v>
                </c:pt>
                <c:pt idx="1542">
                  <c:v>3722</c:v>
                </c:pt>
                <c:pt idx="1543">
                  <c:v>3723</c:v>
                </c:pt>
                <c:pt idx="1544">
                  <c:v>3724</c:v>
                </c:pt>
                <c:pt idx="1545">
                  <c:v>3725</c:v>
                </c:pt>
                <c:pt idx="1546">
                  <c:v>3726</c:v>
                </c:pt>
                <c:pt idx="1547">
                  <c:v>3727</c:v>
                </c:pt>
                <c:pt idx="1548">
                  <c:v>3728</c:v>
                </c:pt>
                <c:pt idx="1549">
                  <c:v>3729</c:v>
                </c:pt>
                <c:pt idx="1550">
                  <c:v>3730</c:v>
                </c:pt>
                <c:pt idx="1551">
                  <c:v>3731</c:v>
                </c:pt>
                <c:pt idx="1552">
                  <c:v>3732</c:v>
                </c:pt>
                <c:pt idx="1553">
                  <c:v>3733</c:v>
                </c:pt>
                <c:pt idx="1554">
                  <c:v>3734</c:v>
                </c:pt>
                <c:pt idx="1555">
                  <c:v>3735</c:v>
                </c:pt>
                <c:pt idx="1556">
                  <c:v>3736</c:v>
                </c:pt>
                <c:pt idx="1557">
                  <c:v>3737</c:v>
                </c:pt>
                <c:pt idx="1558">
                  <c:v>3738</c:v>
                </c:pt>
                <c:pt idx="1559">
                  <c:v>3739</c:v>
                </c:pt>
                <c:pt idx="1560">
                  <c:v>3740</c:v>
                </c:pt>
                <c:pt idx="1561">
                  <c:v>3741</c:v>
                </c:pt>
                <c:pt idx="1562">
                  <c:v>3742</c:v>
                </c:pt>
                <c:pt idx="1563">
                  <c:v>3743</c:v>
                </c:pt>
                <c:pt idx="1564">
                  <c:v>3744</c:v>
                </c:pt>
                <c:pt idx="1565">
                  <c:v>3745</c:v>
                </c:pt>
                <c:pt idx="1566">
                  <c:v>3746</c:v>
                </c:pt>
                <c:pt idx="1567">
                  <c:v>3747</c:v>
                </c:pt>
                <c:pt idx="1568">
                  <c:v>3748</c:v>
                </c:pt>
                <c:pt idx="1569">
                  <c:v>3749</c:v>
                </c:pt>
                <c:pt idx="1570">
                  <c:v>3750</c:v>
                </c:pt>
                <c:pt idx="1571">
                  <c:v>3751</c:v>
                </c:pt>
                <c:pt idx="1572">
                  <c:v>3752</c:v>
                </c:pt>
                <c:pt idx="1573">
                  <c:v>3753</c:v>
                </c:pt>
                <c:pt idx="1574">
                  <c:v>3754</c:v>
                </c:pt>
                <c:pt idx="1575">
                  <c:v>3755</c:v>
                </c:pt>
                <c:pt idx="1576">
                  <c:v>3756</c:v>
                </c:pt>
                <c:pt idx="1577">
                  <c:v>3757</c:v>
                </c:pt>
                <c:pt idx="1578">
                  <c:v>3758</c:v>
                </c:pt>
                <c:pt idx="1579">
                  <c:v>3759</c:v>
                </c:pt>
                <c:pt idx="1580">
                  <c:v>3760</c:v>
                </c:pt>
                <c:pt idx="1581">
                  <c:v>3761</c:v>
                </c:pt>
                <c:pt idx="1582">
                  <c:v>3762</c:v>
                </c:pt>
                <c:pt idx="1583">
                  <c:v>3763</c:v>
                </c:pt>
                <c:pt idx="1584">
                  <c:v>3764</c:v>
                </c:pt>
                <c:pt idx="1585">
                  <c:v>3765</c:v>
                </c:pt>
                <c:pt idx="1586">
                  <c:v>3766</c:v>
                </c:pt>
                <c:pt idx="1587">
                  <c:v>3767</c:v>
                </c:pt>
                <c:pt idx="1588">
                  <c:v>3768</c:v>
                </c:pt>
                <c:pt idx="1589">
                  <c:v>3769</c:v>
                </c:pt>
                <c:pt idx="1590">
                  <c:v>3770</c:v>
                </c:pt>
                <c:pt idx="1591">
                  <c:v>3771</c:v>
                </c:pt>
                <c:pt idx="1592">
                  <c:v>3772</c:v>
                </c:pt>
                <c:pt idx="1593">
                  <c:v>3773</c:v>
                </c:pt>
                <c:pt idx="1594">
                  <c:v>3774</c:v>
                </c:pt>
                <c:pt idx="1595">
                  <c:v>3775</c:v>
                </c:pt>
                <c:pt idx="1596">
                  <c:v>3776</c:v>
                </c:pt>
                <c:pt idx="1597">
                  <c:v>3777</c:v>
                </c:pt>
                <c:pt idx="1598">
                  <c:v>3778</c:v>
                </c:pt>
                <c:pt idx="1599">
                  <c:v>3779</c:v>
                </c:pt>
                <c:pt idx="1600">
                  <c:v>3780</c:v>
                </c:pt>
                <c:pt idx="1601">
                  <c:v>3782</c:v>
                </c:pt>
                <c:pt idx="1602">
                  <c:v>3783</c:v>
                </c:pt>
                <c:pt idx="1603">
                  <c:v>3784</c:v>
                </c:pt>
                <c:pt idx="1604">
                  <c:v>3785</c:v>
                </c:pt>
                <c:pt idx="1605">
                  <c:v>3786</c:v>
                </c:pt>
                <c:pt idx="1606">
                  <c:v>3787</c:v>
                </c:pt>
                <c:pt idx="1607">
                  <c:v>3788</c:v>
                </c:pt>
                <c:pt idx="1608">
                  <c:v>3789</c:v>
                </c:pt>
                <c:pt idx="1609">
                  <c:v>3794</c:v>
                </c:pt>
                <c:pt idx="1610">
                  <c:v>3795</c:v>
                </c:pt>
                <c:pt idx="1611">
                  <c:v>3796</c:v>
                </c:pt>
                <c:pt idx="1612">
                  <c:v>3797</c:v>
                </c:pt>
                <c:pt idx="1613">
                  <c:v>3798</c:v>
                </c:pt>
                <c:pt idx="1614">
                  <c:v>3799</c:v>
                </c:pt>
                <c:pt idx="1615">
                  <c:v>3800</c:v>
                </c:pt>
                <c:pt idx="1616">
                  <c:v>3816</c:v>
                </c:pt>
                <c:pt idx="1617">
                  <c:v>3817</c:v>
                </c:pt>
                <c:pt idx="1618">
                  <c:v>3818</c:v>
                </c:pt>
                <c:pt idx="1619">
                  <c:v>3819</c:v>
                </c:pt>
                <c:pt idx="1620">
                  <c:v>3820</c:v>
                </c:pt>
                <c:pt idx="1621">
                  <c:v>3821</c:v>
                </c:pt>
                <c:pt idx="1622">
                  <c:v>3822</c:v>
                </c:pt>
                <c:pt idx="1623">
                  <c:v>3823</c:v>
                </c:pt>
                <c:pt idx="1624">
                  <c:v>3824</c:v>
                </c:pt>
                <c:pt idx="1625">
                  <c:v>3825</c:v>
                </c:pt>
                <c:pt idx="1626">
                  <c:v>3826</c:v>
                </c:pt>
                <c:pt idx="1627">
                  <c:v>3828</c:v>
                </c:pt>
                <c:pt idx="1628">
                  <c:v>3829</c:v>
                </c:pt>
                <c:pt idx="1629">
                  <c:v>3831</c:v>
                </c:pt>
                <c:pt idx="1630">
                  <c:v>3832</c:v>
                </c:pt>
                <c:pt idx="1631">
                  <c:v>3833</c:v>
                </c:pt>
                <c:pt idx="1632">
                  <c:v>3834</c:v>
                </c:pt>
                <c:pt idx="1633">
                  <c:v>3835</c:v>
                </c:pt>
                <c:pt idx="1634">
                  <c:v>3836</c:v>
                </c:pt>
                <c:pt idx="1635">
                  <c:v>3837</c:v>
                </c:pt>
                <c:pt idx="1636">
                  <c:v>3838</c:v>
                </c:pt>
                <c:pt idx="1637">
                  <c:v>3839</c:v>
                </c:pt>
                <c:pt idx="1638">
                  <c:v>3840</c:v>
                </c:pt>
                <c:pt idx="1639">
                  <c:v>3841</c:v>
                </c:pt>
                <c:pt idx="1640">
                  <c:v>3842</c:v>
                </c:pt>
                <c:pt idx="1641">
                  <c:v>3843</c:v>
                </c:pt>
                <c:pt idx="1642">
                  <c:v>3844</c:v>
                </c:pt>
                <c:pt idx="1643">
                  <c:v>3845</c:v>
                </c:pt>
                <c:pt idx="1644">
                  <c:v>3846</c:v>
                </c:pt>
                <c:pt idx="1645">
                  <c:v>3847</c:v>
                </c:pt>
                <c:pt idx="1646">
                  <c:v>3848</c:v>
                </c:pt>
                <c:pt idx="1647">
                  <c:v>3849</c:v>
                </c:pt>
                <c:pt idx="1648">
                  <c:v>3850</c:v>
                </c:pt>
                <c:pt idx="1649">
                  <c:v>3851</c:v>
                </c:pt>
                <c:pt idx="1650">
                  <c:v>3856</c:v>
                </c:pt>
                <c:pt idx="1651">
                  <c:v>3878</c:v>
                </c:pt>
                <c:pt idx="1652">
                  <c:v>3879</c:v>
                </c:pt>
                <c:pt idx="1653">
                  <c:v>3880</c:v>
                </c:pt>
                <c:pt idx="1654">
                  <c:v>3881</c:v>
                </c:pt>
                <c:pt idx="1655">
                  <c:v>3882</c:v>
                </c:pt>
                <c:pt idx="1656">
                  <c:v>3883</c:v>
                </c:pt>
                <c:pt idx="1657">
                  <c:v>3884</c:v>
                </c:pt>
                <c:pt idx="1658">
                  <c:v>3885</c:v>
                </c:pt>
                <c:pt idx="1659">
                  <c:v>3886</c:v>
                </c:pt>
                <c:pt idx="1660">
                  <c:v>3887</c:v>
                </c:pt>
                <c:pt idx="1661">
                  <c:v>3888</c:v>
                </c:pt>
                <c:pt idx="1662">
                  <c:v>3889</c:v>
                </c:pt>
                <c:pt idx="1663">
                  <c:v>3890</c:v>
                </c:pt>
                <c:pt idx="1664">
                  <c:v>3892</c:v>
                </c:pt>
                <c:pt idx="1665">
                  <c:v>3893</c:v>
                </c:pt>
                <c:pt idx="1666">
                  <c:v>3894</c:v>
                </c:pt>
                <c:pt idx="1667">
                  <c:v>3896</c:v>
                </c:pt>
                <c:pt idx="1668">
                  <c:v>3897</c:v>
                </c:pt>
                <c:pt idx="1669">
                  <c:v>3898</c:v>
                </c:pt>
                <c:pt idx="1670">
                  <c:v>3899</c:v>
                </c:pt>
                <c:pt idx="1671">
                  <c:v>3900</c:v>
                </c:pt>
                <c:pt idx="1672">
                  <c:v>3901</c:v>
                </c:pt>
                <c:pt idx="1673">
                  <c:v>3902</c:v>
                </c:pt>
                <c:pt idx="1674">
                  <c:v>3903</c:v>
                </c:pt>
                <c:pt idx="1675">
                  <c:v>3904</c:v>
                </c:pt>
                <c:pt idx="1676">
                  <c:v>3905</c:v>
                </c:pt>
                <c:pt idx="1677">
                  <c:v>3906</c:v>
                </c:pt>
                <c:pt idx="1678">
                  <c:v>3933</c:v>
                </c:pt>
                <c:pt idx="1679">
                  <c:v>3934</c:v>
                </c:pt>
                <c:pt idx="1680">
                  <c:v>3935</c:v>
                </c:pt>
                <c:pt idx="1681">
                  <c:v>3936</c:v>
                </c:pt>
                <c:pt idx="1682">
                  <c:v>3937</c:v>
                </c:pt>
                <c:pt idx="1683">
                  <c:v>3938</c:v>
                </c:pt>
                <c:pt idx="1684">
                  <c:v>3939</c:v>
                </c:pt>
                <c:pt idx="1685">
                  <c:v>3940</c:v>
                </c:pt>
                <c:pt idx="1686">
                  <c:v>3941</c:v>
                </c:pt>
                <c:pt idx="1687">
                  <c:v>3942</c:v>
                </c:pt>
                <c:pt idx="1688">
                  <c:v>3943</c:v>
                </c:pt>
                <c:pt idx="1689">
                  <c:v>3944</c:v>
                </c:pt>
                <c:pt idx="1690">
                  <c:v>3945</c:v>
                </c:pt>
                <c:pt idx="1691">
                  <c:v>3952</c:v>
                </c:pt>
                <c:pt idx="1692">
                  <c:v>3953</c:v>
                </c:pt>
                <c:pt idx="1693">
                  <c:v>3954</c:v>
                </c:pt>
                <c:pt idx="1694">
                  <c:v>3955</c:v>
                </c:pt>
                <c:pt idx="1695">
                  <c:v>3956</c:v>
                </c:pt>
                <c:pt idx="1696">
                  <c:v>3957</c:v>
                </c:pt>
                <c:pt idx="1697">
                  <c:v>3958</c:v>
                </c:pt>
                <c:pt idx="1698">
                  <c:v>3959</c:v>
                </c:pt>
                <c:pt idx="1699">
                  <c:v>3960</c:v>
                </c:pt>
                <c:pt idx="1700">
                  <c:v>3961</c:v>
                </c:pt>
                <c:pt idx="1701">
                  <c:v>3962</c:v>
                </c:pt>
                <c:pt idx="1702">
                  <c:v>3963</c:v>
                </c:pt>
                <c:pt idx="1703">
                  <c:v>3964</c:v>
                </c:pt>
                <c:pt idx="1704">
                  <c:v>3965</c:v>
                </c:pt>
                <c:pt idx="1705">
                  <c:v>3966</c:v>
                </c:pt>
                <c:pt idx="1706">
                  <c:v>3967</c:v>
                </c:pt>
                <c:pt idx="1707">
                  <c:v>3971</c:v>
                </c:pt>
                <c:pt idx="1708">
                  <c:v>3972</c:v>
                </c:pt>
                <c:pt idx="1709">
                  <c:v>3973</c:v>
                </c:pt>
                <c:pt idx="1710">
                  <c:v>3974</c:v>
                </c:pt>
                <c:pt idx="1711">
                  <c:v>3975</c:v>
                </c:pt>
                <c:pt idx="1712">
                  <c:v>3976</c:v>
                </c:pt>
                <c:pt idx="1713">
                  <c:v>3977</c:v>
                </c:pt>
                <c:pt idx="1714">
                  <c:v>3978</c:v>
                </c:pt>
                <c:pt idx="1715">
                  <c:v>3979</c:v>
                </c:pt>
                <c:pt idx="1716">
                  <c:v>3980</c:v>
                </c:pt>
                <c:pt idx="1717">
                  <c:v>3981</c:v>
                </c:pt>
                <c:pt idx="1718">
                  <c:v>3982</c:v>
                </c:pt>
                <c:pt idx="1719">
                  <c:v>3983</c:v>
                </c:pt>
                <c:pt idx="1720">
                  <c:v>3984</c:v>
                </c:pt>
                <c:pt idx="1721">
                  <c:v>3985</c:v>
                </c:pt>
                <c:pt idx="1722">
                  <c:v>3986</c:v>
                </c:pt>
                <c:pt idx="1723">
                  <c:v>3993</c:v>
                </c:pt>
                <c:pt idx="1724">
                  <c:v>3994</c:v>
                </c:pt>
                <c:pt idx="1725">
                  <c:v>3995</c:v>
                </c:pt>
                <c:pt idx="1726">
                  <c:v>3996</c:v>
                </c:pt>
                <c:pt idx="1727">
                  <c:v>3997</c:v>
                </c:pt>
                <c:pt idx="1728">
                  <c:v>3998</c:v>
                </c:pt>
                <c:pt idx="1729">
                  <c:v>3999</c:v>
                </c:pt>
                <c:pt idx="1730">
                  <c:v>4001</c:v>
                </c:pt>
                <c:pt idx="1731">
                  <c:v>4002</c:v>
                </c:pt>
                <c:pt idx="1732">
                  <c:v>4003</c:v>
                </c:pt>
                <c:pt idx="1733">
                  <c:v>4004</c:v>
                </c:pt>
                <c:pt idx="1734">
                  <c:v>4005</c:v>
                </c:pt>
                <c:pt idx="1735">
                  <c:v>4006</c:v>
                </c:pt>
                <c:pt idx="1736">
                  <c:v>4007</c:v>
                </c:pt>
                <c:pt idx="1737">
                  <c:v>4008</c:v>
                </c:pt>
                <c:pt idx="1738">
                  <c:v>4009</c:v>
                </c:pt>
                <c:pt idx="1739">
                  <c:v>4010</c:v>
                </c:pt>
                <c:pt idx="1740">
                  <c:v>4011</c:v>
                </c:pt>
                <c:pt idx="1741">
                  <c:v>4012</c:v>
                </c:pt>
                <c:pt idx="1742">
                  <c:v>4013</c:v>
                </c:pt>
                <c:pt idx="1743">
                  <c:v>4014</c:v>
                </c:pt>
                <c:pt idx="1744">
                  <c:v>4015</c:v>
                </c:pt>
                <c:pt idx="1745">
                  <c:v>4016</c:v>
                </c:pt>
                <c:pt idx="1746">
                  <c:v>4017</c:v>
                </c:pt>
                <c:pt idx="1747">
                  <c:v>4018</c:v>
                </c:pt>
                <c:pt idx="1748">
                  <c:v>4019</c:v>
                </c:pt>
                <c:pt idx="1749">
                  <c:v>4020</c:v>
                </c:pt>
                <c:pt idx="1750">
                  <c:v>4021</c:v>
                </c:pt>
                <c:pt idx="1751">
                  <c:v>4022</c:v>
                </c:pt>
                <c:pt idx="1752">
                  <c:v>4023</c:v>
                </c:pt>
                <c:pt idx="1753">
                  <c:v>4024</c:v>
                </c:pt>
                <c:pt idx="1754">
                  <c:v>4025</c:v>
                </c:pt>
                <c:pt idx="1755">
                  <c:v>4026</c:v>
                </c:pt>
                <c:pt idx="1756">
                  <c:v>4027</c:v>
                </c:pt>
                <c:pt idx="1757">
                  <c:v>4028</c:v>
                </c:pt>
                <c:pt idx="1758">
                  <c:v>4029</c:v>
                </c:pt>
                <c:pt idx="1759">
                  <c:v>4030</c:v>
                </c:pt>
                <c:pt idx="1760">
                  <c:v>4031</c:v>
                </c:pt>
                <c:pt idx="1761">
                  <c:v>4032</c:v>
                </c:pt>
                <c:pt idx="1762">
                  <c:v>4033</c:v>
                </c:pt>
                <c:pt idx="1763">
                  <c:v>4034</c:v>
                </c:pt>
                <c:pt idx="1764">
                  <c:v>4035</c:v>
                </c:pt>
                <c:pt idx="1765">
                  <c:v>4036</c:v>
                </c:pt>
                <c:pt idx="1766">
                  <c:v>4037</c:v>
                </c:pt>
                <c:pt idx="1767">
                  <c:v>4038</c:v>
                </c:pt>
                <c:pt idx="1768">
                  <c:v>4039</c:v>
                </c:pt>
                <c:pt idx="1769">
                  <c:v>4041</c:v>
                </c:pt>
                <c:pt idx="1770">
                  <c:v>4042</c:v>
                </c:pt>
                <c:pt idx="1771">
                  <c:v>4043</c:v>
                </c:pt>
                <c:pt idx="1772">
                  <c:v>4044</c:v>
                </c:pt>
                <c:pt idx="1773">
                  <c:v>4045</c:v>
                </c:pt>
                <c:pt idx="1774">
                  <c:v>4046</c:v>
                </c:pt>
                <c:pt idx="1775">
                  <c:v>4047</c:v>
                </c:pt>
                <c:pt idx="1776">
                  <c:v>4048</c:v>
                </c:pt>
                <c:pt idx="1777">
                  <c:v>4049</c:v>
                </c:pt>
                <c:pt idx="1778">
                  <c:v>4050</c:v>
                </c:pt>
                <c:pt idx="1779">
                  <c:v>4051</c:v>
                </c:pt>
                <c:pt idx="1780">
                  <c:v>4052</c:v>
                </c:pt>
                <c:pt idx="1781">
                  <c:v>4053</c:v>
                </c:pt>
                <c:pt idx="1782">
                  <c:v>4054</c:v>
                </c:pt>
                <c:pt idx="1783">
                  <c:v>4055</c:v>
                </c:pt>
                <c:pt idx="1784">
                  <c:v>4056</c:v>
                </c:pt>
                <c:pt idx="1785">
                  <c:v>4057</c:v>
                </c:pt>
                <c:pt idx="1786">
                  <c:v>4058</c:v>
                </c:pt>
                <c:pt idx="1787">
                  <c:v>4059</c:v>
                </c:pt>
                <c:pt idx="1788">
                  <c:v>4060</c:v>
                </c:pt>
                <c:pt idx="1789">
                  <c:v>4061</c:v>
                </c:pt>
                <c:pt idx="1790">
                  <c:v>4062</c:v>
                </c:pt>
                <c:pt idx="1791">
                  <c:v>4063</c:v>
                </c:pt>
                <c:pt idx="1792">
                  <c:v>4064</c:v>
                </c:pt>
                <c:pt idx="1793">
                  <c:v>4065</c:v>
                </c:pt>
                <c:pt idx="1794">
                  <c:v>4066</c:v>
                </c:pt>
                <c:pt idx="1795">
                  <c:v>4067</c:v>
                </c:pt>
                <c:pt idx="1796">
                  <c:v>4068</c:v>
                </c:pt>
                <c:pt idx="1797">
                  <c:v>4069</c:v>
                </c:pt>
                <c:pt idx="1798">
                  <c:v>4070</c:v>
                </c:pt>
                <c:pt idx="1799">
                  <c:v>4071</c:v>
                </c:pt>
                <c:pt idx="1800">
                  <c:v>4072</c:v>
                </c:pt>
                <c:pt idx="1801">
                  <c:v>4078</c:v>
                </c:pt>
                <c:pt idx="1802">
                  <c:v>4094</c:v>
                </c:pt>
                <c:pt idx="1803">
                  <c:v>4095</c:v>
                </c:pt>
                <c:pt idx="1804">
                  <c:v>4096</c:v>
                </c:pt>
                <c:pt idx="1805">
                  <c:v>4097</c:v>
                </c:pt>
                <c:pt idx="1806">
                  <c:v>4098</c:v>
                </c:pt>
                <c:pt idx="1807">
                  <c:v>4099</c:v>
                </c:pt>
                <c:pt idx="1808">
                  <c:v>4100</c:v>
                </c:pt>
                <c:pt idx="1809">
                  <c:v>4101</c:v>
                </c:pt>
                <c:pt idx="1810">
                  <c:v>4102</c:v>
                </c:pt>
                <c:pt idx="1811">
                  <c:v>4103</c:v>
                </c:pt>
                <c:pt idx="1812">
                  <c:v>4104</c:v>
                </c:pt>
                <c:pt idx="1813">
                  <c:v>4105</c:v>
                </c:pt>
                <c:pt idx="1814">
                  <c:v>4106</c:v>
                </c:pt>
                <c:pt idx="1815">
                  <c:v>4107</c:v>
                </c:pt>
                <c:pt idx="1816">
                  <c:v>4108</c:v>
                </c:pt>
                <c:pt idx="1817">
                  <c:v>4109</c:v>
                </c:pt>
                <c:pt idx="1818">
                  <c:v>4110</c:v>
                </c:pt>
                <c:pt idx="1819">
                  <c:v>4111</c:v>
                </c:pt>
                <c:pt idx="1820">
                  <c:v>4112</c:v>
                </c:pt>
                <c:pt idx="1821">
                  <c:v>4114</c:v>
                </c:pt>
                <c:pt idx="1822">
                  <c:v>4116</c:v>
                </c:pt>
                <c:pt idx="1823">
                  <c:v>4117</c:v>
                </c:pt>
                <c:pt idx="1824">
                  <c:v>4118</c:v>
                </c:pt>
                <c:pt idx="1825">
                  <c:v>4119</c:v>
                </c:pt>
                <c:pt idx="1826">
                  <c:v>4120</c:v>
                </c:pt>
                <c:pt idx="1827">
                  <c:v>4121</c:v>
                </c:pt>
                <c:pt idx="1828">
                  <c:v>4122</c:v>
                </c:pt>
                <c:pt idx="1829">
                  <c:v>4123</c:v>
                </c:pt>
                <c:pt idx="1830">
                  <c:v>4124</c:v>
                </c:pt>
                <c:pt idx="1831">
                  <c:v>4125</c:v>
                </c:pt>
                <c:pt idx="1832">
                  <c:v>4126</c:v>
                </c:pt>
                <c:pt idx="1833">
                  <c:v>4127</c:v>
                </c:pt>
                <c:pt idx="1834">
                  <c:v>4128</c:v>
                </c:pt>
                <c:pt idx="1835">
                  <c:v>4129</c:v>
                </c:pt>
                <c:pt idx="1836">
                  <c:v>4130</c:v>
                </c:pt>
                <c:pt idx="1837">
                  <c:v>4131</c:v>
                </c:pt>
                <c:pt idx="1838">
                  <c:v>4132</c:v>
                </c:pt>
                <c:pt idx="1839">
                  <c:v>4133</c:v>
                </c:pt>
                <c:pt idx="1840">
                  <c:v>4134</c:v>
                </c:pt>
                <c:pt idx="1841">
                  <c:v>4135</c:v>
                </c:pt>
                <c:pt idx="1842">
                  <c:v>4136</c:v>
                </c:pt>
                <c:pt idx="1843">
                  <c:v>4137</c:v>
                </c:pt>
                <c:pt idx="1844">
                  <c:v>4138</c:v>
                </c:pt>
                <c:pt idx="1845">
                  <c:v>4139</c:v>
                </c:pt>
                <c:pt idx="1846">
                  <c:v>4140</c:v>
                </c:pt>
                <c:pt idx="1847">
                  <c:v>4179</c:v>
                </c:pt>
                <c:pt idx="1848">
                  <c:v>4217</c:v>
                </c:pt>
                <c:pt idx="1849">
                  <c:v>4218</c:v>
                </c:pt>
                <c:pt idx="1850">
                  <c:v>4219</c:v>
                </c:pt>
                <c:pt idx="1851">
                  <c:v>4220</c:v>
                </c:pt>
                <c:pt idx="1852">
                  <c:v>4221</c:v>
                </c:pt>
                <c:pt idx="1853">
                  <c:v>4222</c:v>
                </c:pt>
                <c:pt idx="1854">
                  <c:v>4223</c:v>
                </c:pt>
                <c:pt idx="1855">
                  <c:v>4224</c:v>
                </c:pt>
                <c:pt idx="1856">
                  <c:v>4225</c:v>
                </c:pt>
                <c:pt idx="1857">
                  <c:v>4226</c:v>
                </c:pt>
                <c:pt idx="1858">
                  <c:v>4227</c:v>
                </c:pt>
                <c:pt idx="1859">
                  <c:v>4228</c:v>
                </c:pt>
                <c:pt idx="1860">
                  <c:v>4229</c:v>
                </c:pt>
                <c:pt idx="1861">
                  <c:v>4230</c:v>
                </c:pt>
                <c:pt idx="1862">
                  <c:v>4231</c:v>
                </c:pt>
                <c:pt idx="1863">
                  <c:v>4232</c:v>
                </c:pt>
                <c:pt idx="1864">
                  <c:v>4233</c:v>
                </c:pt>
                <c:pt idx="1865">
                  <c:v>4234</c:v>
                </c:pt>
                <c:pt idx="1866">
                  <c:v>4235</c:v>
                </c:pt>
                <c:pt idx="1867">
                  <c:v>4236</c:v>
                </c:pt>
                <c:pt idx="1868">
                  <c:v>4237</c:v>
                </c:pt>
                <c:pt idx="1869">
                  <c:v>4238</c:v>
                </c:pt>
                <c:pt idx="1870">
                  <c:v>4239</c:v>
                </c:pt>
                <c:pt idx="1871">
                  <c:v>4240</c:v>
                </c:pt>
                <c:pt idx="1872">
                  <c:v>4241</c:v>
                </c:pt>
                <c:pt idx="1873">
                  <c:v>4242</c:v>
                </c:pt>
                <c:pt idx="1874">
                  <c:v>4243</c:v>
                </c:pt>
                <c:pt idx="1875">
                  <c:v>4244</c:v>
                </c:pt>
                <c:pt idx="1876">
                  <c:v>4245</c:v>
                </c:pt>
                <c:pt idx="1877">
                  <c:v>4246</c:v>
                </c:pt>
                <c:pt idx="1878">
                  <c:v>4247</c:v>
                </c:pt>
                <c:pt idx="1879">
                  <c:v>4248</c:v>
                </c:pt>
                <c:pt idx="1880">
                  <c:v>4249</c:v>
                </c:pt>
                <c:pt idx="1881">
                  <c:v>4250</c:v>
                </c:pt>
                <c:pt idx="1882">
                  <c:v>4251</c:v>
                </c:pt>
                <c:pt idx="1883">
                  <c:v>4252</c:v>
                </c:pt>
                <c:pt idx="1884">
                  <c:v>4253</c:v>
                </c:pt>
                <c:pt idx="1885">
                  <c:v>4254</c:v>
                </c:pt>
                <c:pt idx="1886">
                  <c:v>4255</c:v>
                </c:pt>
                <c:pt idx="1887">
                  <c:v>4256</c:v>
                </c:pt>
                <c:pt idx="1888">
                  <c:v>4257</c:v>
                </c:pt>
                <c:pt idx="1889">
                  <c:v>4258</c:v>
                </c:pt>
                <c:pt idx="1890">
                  <c:v>4259</c:v>
                </c:pt>
                <c:pt idx="1891">
                  <c:v>4261</c:v>
                </c:pt>
                <c:pt idx="1892">
                  <c:v>4262</c:v>
                </c:pt>
                <c:pt idx="1893">
                  <c:v>4306</c:v>
                </c:pt>
                <c:pt idx="1894">
                  <c:v>4336</c:v>
                </c:pt>
                <c:pt idx="1895">
                  <c:v>4360</c:v>
                </c:pt>
                <c:pt idx="1896">
                  <c:v>4453</c:v>
                </c:pt>
                <c:pt idx="1897">
                  <c:v>4465</c:v>
                </c:pt>
                <c:pt idx="1898">
                  <c:v>4475</c:v>
                </c:pt>
                <c:pt idx="1899">
                  <c:v>4476</c:v>
                </c:pt>
                <c:pt idx="1900">
                  <c:v>4477</c:v>
                </c:pt>
                <c:pt idx="1901">
                  <c:v>4478</c:v>
                </c:pt>
                <c:pt idx="1902">
                  <c:v>4479</c:v>
                </c:pt>
                <c:pt idx="1903">
                  <c:v>4480</c:v>
                </c:pt>
                <c:pt idx="1904">
                  <c:v>4481</c:v>
                </c:pt>
                <c:pt idx="1905">
                  <c:v>4482</c:v>
                </c:pt>
                <c:pt idx="1906">
                  <c:v>4483</c:v>
                </c:pt>
                <c:pt idx="1907">
                  <c:v>4484</c:v>
                </c:pt>
                <c:pt idx="1908">
                  <c:v>4485</c:v>
                </c:pt>
                <c:pt idx="1909">
                  <c:v>4486</c:v>
                </c:pt>
                <c:pt idx="1910">
                  <c:v>4487</c:v>
                </c:pt>
                <c:pt idx="1911">
                  <c:v>4488</c:v>
                </c:pt>
                <c:pt idx="1912">
                  <c:v>4489</c:v>
                </c:pt>
                <c:pt idx="1913">
                  <c:v>4490</c:v>
                </c:pt>
                <c:pt idx="1914">
                  <c:v>4491</c:v>
                </c:pt>
                <c:pt idx="1915">
                  <c:v>4492</c:v>
                </c:pt>
                <c:pt idx="1916">
                  <c:v>4493</c:v>
                </c:pt>
                <c:pt idx="1917">
                  <c:v>4494</c:v>
                </c:pt>
                <c:pt idx="1918">
                  <c:v>4495</c:v>
                </c:pt>
                <c:pt idx="1919">
                  <c:v>4497</c:v>
                </c:pt>
                <c:pt idx="1920">
                  <c:v>4498</c:v>
                </c:pt>
                <c:pt idx="1921">
                  <c:v>4499</c:v>
                </c:pt>
                <c:pt idx="1922">
                  <c:v>4500</c:v>
                </c:pt>
                <c:pt idx="1923">
                  <c:v>4501</c:v>
                </c:pt>
                <c:pt idx="1924">
                  <c:v>4502</c:v>
                </c:pt>
                <c:pt idx="1925">
                  <c:v>4503</c:v>
                </c:pt>
                <c:pt idx="1926">
                  <c:v>4504</c:v>
                </c:pt>
                <c:pt idx="1927">
                  <c:v>4505</c:v>
                </c:pt>
                <c:pt idx="1928">
                  <c:v>4506</c:v>
                </c:pt>
                <c:pt idx="1929">
                  <c:v>4508</c:v>
                </c:pt>
                <c:pt idx="1930">
                  <c:v>4509</c:v>
                </c:pt>
                <c:pt idx="1931">
                  <c:v>4510</c:v>
                </c:pt>
                <c:pt idx="1932">
                  <c:v>4511</c:v>
                </c:pt>
                <c:pt idx="1933">
                  <c:v>4512</c:v>
                </c:pt>
                <c:pt idx="1934">
                  <c:v>4513</c:v>
                </c:pt>
                <c:pt idx="1935">
                  <c:v>4514</c:v>
                </c:pt>
                <c:pt idx="1936">
                  <c:v>4515</c:v>
                </c:pt>
                <c:pt idx="1937">
                  <c:v>4516</c:v>
                </c:pt>
                <c:pt idx="1938">
                  <c:v>4517</c:v>
                </c:pt>
                <c:pt idx="1939">
                  <c:v>4518</c:v>
                </c:pt>
                <c:pt idx="1940">
                  <c:v>4519</c:v>
                </c:pt>
                <c:pt idx="1941">
                  <c:v>4522</c:v>
                </c:pt>
                <c:pt idx="1942">
                  <c:v>4553</c:v>
                </c:pt>
                <c:pt idx="1943">
                  <c:v>4556</c:v>
                </c:pt>
                <c:pt idx="1944">
                  <c:v>4562</c:v>
                </c:pt>
                <c:pt idx="1945">
                  <c:v>4563</c:v>
                </c:pt>
                <c:pt idx="1946">
                  <c:v>4564</c:v>
                </c:pt>
                <c:pt idx="1947">
                  <c:v>4565</c:v>
                </c:pt>
                <c:pt idx="1948">
                  <c:v>4566</c:v>
                </c:pt>
                <c:pt idx="1949">
                  <c:v>4567</c:v>
                </c:pt>
                <c:pt idx="1950">
                  <c:v>4568</c:v>
                </c:pt>
                <c:pt idx="1951">
                  <c:v>4569</c:v>
                </c:pt>
                <c:pt idx="1952">
                  <c:v>4570</c:v>
                </c:pt>
                <c:pt idx="1953">
                  <c:v>4571</c:v>
                </c:pt>
                <c:pt idx="1954">
                  <c:v>4572</c:v>
                </c:pt>
                <c:pt idx="1955">
                  <c:v>4573</c:v>
                </c:pt>
                <c:pt idx="1956">
                  <c:v>4574</c:v>
                </c:pt>
                <c:pt idx="1957">
                  <c:v>4575</c:v>
                </c:pt>
                <c:pt idx="1958">
                  <c:v>4576</c:v>
                </c:pt>
                <c:pt idx="1959">
                  <c:v>4577</c:v>
                </c:pt>
                <c:pt idx="1960">
                  <c:v>4578</c:v>
                </c:pt>
                <c:pt idx="1961">
                  <c:v>4579</c:v>
                </c:pt>
                <c:pt idx="1962">
                  <c:v>4580</c:v>
                </c:pt>
                <c:pt idx="1963">
                  <c:v>4581</c:v>
                </c:pt>
                <c:pt idx="1964">
                  <c:v>4582</c:v>
                </c:pt>
                <c:pt idx="1965">
                  <c:v>4583</c:v>
                </c:pt>
                <c:pt idx="1966">
                  <c:v>4584</c:v>
                </c:pt>
                <c:pt idx="1967">
                  <c:v>4585</c:v>
                </c:pt>
                <c:pt idx="1968">
                  <c:v>4586</c:v>
                </c:pt>
                <c:pt idx="1969">
                  <c:v>4587</c:v>
                </c:pt>
                <c:pt idx="1970">
                  <c:v>4589</c:v>
                </c:pt>
                <c:pt idx="1971">
                  <c:v>4590</c:v>
                </c:pt>
                <c:pt idx="1972">
                  <c:v>4591</c:v>
                </c:pt>
                <c:pt idx="1973">
                  <c:v>4592</c:v>
                </c:pt>
                <c:pt idx="1974">
                  <c:v>4593</c:v>
                </c:pt>
                <c:pt idx="1975">
                  <c:v>4594</c:v>
                </c:pt>
                <c:pt idx="1976">
                  <c:v>4595</c:v>
                </c:pt>
                <c:pt idx="1977">
                  <c:v>4596</c:v>
                </c:pt>
                <c:pt idx="1978">
                  <c:v>4597</c:v>
                </c:pt>
                <c:pt idx="1979">
                  <c:v>4598</c:v>
                </c:pt>
                <c:pt idx="1980">
                  <c:v>4599</c:v>
                </c:pt>
                <c:pt idx="1981">
                  <c:v>4602</c:v>
                </c:pt>
                <c:pt idx="1982">
                  <c:v>4603</c:v>
                </c:pt>
                <c:pt idx="1983">
                  <c:v>4604</c:v>
                </c:pt>
                <c:pt idx="1984">
                  <c:v>4605</c:v>
                </c:pt>
                <c:pt idx="1985">
                  <c:v>4606</c:v>
                </c:pt>
                <c:pt idx="1986">
                  <c:v>4607</c:v>
                </c:pt>
                <c:pt idx="1987">
                  <c:v>4608</c:v>
                </c:pt>
                <c:pt idx="1988">
                  <c:v>4609</c:v>
                </c:pt>
                <c:pt idx="1989">
                  <c:v>4610</c:v>
                </c:pt>
                <c:pt idx="1990">
                  <c:v>4618</c:v>
                </c:pt>
                <c:pt idx="1991">
                  <c:v>4644</c:v>
                </c:pt>
                <c:pt idx="1992">
                  <c:v>4666</c:v>
                </c:pt>
                <c:pt idx="1993">
                  <c:v>4685</c:v>
                </c:pt>
                <c:pt idx="1994">
                  <c:v>4692</c:v>
                </c:pt>
                <c:pt idx="1995">
                  <c:v>4745</c:v>
                </c:pt>
                <c:pt idx="1996">
                  <c:v>4754</c:v>
                </c:pt>
                <c:pt idx="1997">
                  <c:v>4755</c:v>
                </c:pt>
                <c:pt idx="1998">
                  <c:v>4757</c:v>
                </c:pt>
                <c:pt idx="1999">
                  <c:v>4758</c:v>
                </c:pt>
                <c:pt idx="2000">
                  <c:v>4759</c:v>
                </c:pt>
                <c:pt idx="2001">
                  <c:v>4760</c:v>
                </c:pt>
                <c:pt idx="2002">
                  <c:v>4762</c:v>
                </c:pt>
                <c:pt idx="2003">
                  <c:v>4763</c:v>
                </c:pt>
                <c:pt idx="2004">
                  <c:v>4764</c:v>
                </c:pt>
                <c:pt idx="2005">
                  <c:v>4765</c:v>
                </c:pt>
                <c:pt idx="2006">
                  <c:v>4766</c:v>
                </c:pt>
                <c:pt idx="2007">
                  <c:v>4767</c:v>
                </c:pt>
                <c:pt idx="2008">
                  <c:v>4768</c:v>
                </c:pt>
                <c:pt idx="2009">
                  <c:v>4769</c:v>
                </c:pt>
                <c:pt idx="2010">
                  <c:v>4770</c:v>
                </c:pt>
                <c:pt idx="2011">
                  <c:v>4771</c:v>
                </c:pt>
                <c:pt idx="2012">
                  <c:v>4772</c:v>
                </c:pt>
                <c:pt idx="2013">
                  <c:v>4773</c:v>
                </c:pt>
                <c:pt idx="2014">
                  <c:v>4774</c:v>
                </c:pt>
                <c:pt idx="2015">
                  <c:v>4776</c:v>
                </c:pt>
                <c:pt idx="2016">
                  <c:v>4777</c:v>
                </c:pt>
                <c:pt idx="2017">
                  <c:v>4778</c:v>
                </c:pt>
                <c:pt idx="2018">
                  <c:v>4779</c:v>
                </c:pt>
                <c:pt idx="2019">
                  <c:v>4780</c:v>
                </c:pt>
                <c:pt idx="2020">
                  <c:v>4782</c:v>
                </c:pt>
                <c:pt idx="2021">
                  <c:v>4783</c:v>
                </c:pt>
                <c:pt idx="2022">
                  <c:v>4784</c:v>
                </c:pt>
                <c:pt idx="2023">
                  <c:v>4785</c:v>
                </c:pt>
                <c:pt idx="2024">
                  <c:v>4786</c:v>
                </c:pt>
                <c:pt idx="2025">
                  <c:v>4787</c:v>
                </c:pt>
                <c:pt idx="2026">
                  <c:v>4788</c:v>
                </c:pt>
                <c:pt idx="2027">
                  <c:v>4789</c:v>
                </c:pt>
                <c:pt idx="2028">
                  <c:v>4790</c:v>
                </c:pt>
                <c:pt idx="2029">
                  <c:v>4791</c:v>
                </c:pt>
                <c:pt idx="2030">
                  <c:v>4792</c:v>
                </c:pt>
                <c:pt idx="2031">
                  <c:v>4793</c:v>
                </c:pt>
                <c:pt idx="2032">
                  <c:v>4794</c:v>
                </c:pt>
                <c:pt idx="2033">
                  <c:v>4795</c:v>
                </c:pt>
                <c:pt idx="2034">
                  <c:v>4796</c:v>
                </c:pt>
                <c:pt idx="2035">
                  <c:v>4797</c:v>
                </c:pt>
                <c:pt idx="2036">
                  <c:v>4798</c:v>
                </c:pt>
                <c:pt idx="2037">
                  <c:v>4799</c:v>
                </c:pt>
                <c:pt idx="2038">
                  <c:v>4800</c:v>
                </c:pt>
                <c:pt idx="2039">
                  <c:v>4801</c:v>
                </c:pt>
                <c:pt idx="2040">
                  <c:v>4802</c:v>
                </c:pt>
                <c:pt idx="2041">
                  <c:v>4803</c:v>
                </c:pt>
                <c:pt idx="2042">
                  <c:v>4804</c:v>
                </c:pt>
                <c:pt idx="2043">
                  <c:v>4805</c:v>
                </c:pt>
                <c:pt idx="2044">
                  <c:v>4806</c:v>
                </c:pt>
                <c:pt idx="2045">
                  <c:v>4807</c:v>
                </c:pt>
                <c:pt idx="2046">
                  <c:v>4808</c:v>
                </c:pt>
                <c:pt idx="2047">
                  <c:v>4809</c:v>
                </c:pt>
                <c:pt idx="2048">
                  <c:v>4810</c:v>
                </c:pt>
                <c:pt idx="2049">
                  <c:v>4811</c:v>
                </c:pt>
                <c:pt idx="2050">
                  <c:v>4812</c:v>
                </c:pt>
                <c:pt idx="2051">
                  <c:v>4830</c:v>
                </c:pt>
                <c:pt idx="2052">
                  <c:v>4831</c:v>
                </c:pt>
                <c:pt idx="2053">
                  <c:v>4867</c:v>
                </c:pt>
                <c:pt idx="2054">
                  <c:v>4938</c:v>
                </c:pt>
                <c:pt idx="2055">
                  <c:v>4948</c:v>
                </c:pt>
                <c:pt idx="2056">
                  <c:v>4949</c:v>
                </c:pt>
                <c:pt idx="2057">
                  <c:v>4950</c:v>
                </c:pt>
                <c:pt idx="2058">
                  <c:v>4952</c:v>
                </c:pt>
                <c:pt idx="2059">
                  <c:v>4953</c:v>
                </c:pt>
                <c:pt idx="2060">
                  <c:v>4954</c:v>
                </c:pt>
                <c:pt idx="2061">
                  <c:v>4955</c:v>
                </c:pt>
                <c:pt idx="2062">
                  <c:v>4956</c:v>
                </c:pt>
                <c:pt idx="2063">
                  <c:v>4957</c:v>
                </c:pt>
                <c:pt idx="2064">
                  <c:v>4958</c:v>
                </c:pt>
                <c:pt idx="2065">
                  <c:v>4959</c:v>
                </c:pt>
                <c:pt idx="2066">
                  <c:v>4961</c:v>
                </c:pt>
                <c:pt idx="2067">
                  <c:v>4962</c:v>
                </c:pt>
                <c:pt idx="2068">
                  <c:v>4963</c:v>
                </c:pt>
                <c:pt idx="2069">
                  <c:v>4964</c:v>
                </c:pt>
                <c:pt idx="2070">
                  <c:v>4965</c:v>
                </c:pt>
                <c:pt idx="2071">
                  <c:v>4966</c:v>
                </c:pt>
                <c:pt idx="2072">
                  <c:v>4967</c:v>
                </c:pt>
                <c:pt idx="2073">
                  <c:v>4968</c:v>
                </c:pt>
                <c:pt idx="2074">
                  <c:v>4969</c:v>
                </c:pt>
                <c:pt idx="2075">
                  <c:v>4970</c:v>
                </c:pt>
                <c:pt idx="2076">
                  <c:v>4971</c:v>
                </c:pt>
                <c:pt idx="2077">
                  <c:v>4972</c:v>
                </c:pt>
                <c:pt idx="2078">
                  <c:v>4973</c:v>
                </c:pt>
                <c:pt idx="2079">
                  <c:v>4975</c:v>
                </c:pt>
                <c:pt idx="2080">
                  <c:v>4977</c:v>
                </c:pt>
                <c:pt idx="2081">
                  <c:v>4978</c:v>
                </c:pt>
                <c:pt idx="2082">
                  <c:v>4979</c:v>
                </c:pt>
                <c:pt idx="2083">
                  <c:v>4980</c:v>
                </c:pt>
                <c:pt idx="2084">
                  <c:v>4981</c:v>
                </c:pt>
                <c:pt idx="2085">
                  <c:v>4982</c:v>
                </c:pt>
                <c:pt idx="2086">
                  <c:v>4983</c:v>
                </c:pt>
                <c:pt idx="2087">
                  <c:v>4984</c:v>
                </c:pt>
                <c:pt idx="2088">
                  <c:v>4985</c:v>
                </c:pt>
                <c:pt idx="2089">
                  <c:v>4986</c:v>
                </c:pt>
                <c:pt idx="2090">
                  <c:v>4987</c:v>
                </c:pt>
                <c:pt idx="2091">
                  <c:v>4988</c:v>
                </c:pt>
                <c:pt idx="2092">
                  <c:v>4989</c:v>
                </c:pt>
                <c:pt idx="2093">
                  <c:v>4990</c:v>
                </c:pt>
                <c:pt idx="2094">
                  <c:v>4991</c:v>
                </c:pt>
                <c:pt idx="2095">
                  <c:v>4993</c:v>
                </c:pt>
                <c:pt idx="2096">
                  <c:v>4994</c:v>
                </c:pt>
                <c:pt idx="2097">
                  <c:v>4995</c:v>
                </c:pt>
                <c:pt idx="2098">
                  <c:v>4996</c:v>
                </c:pt>
                <c:pt idx="2099">
                  <c:v>4997</c:v>
                </c:pt>
                <c:pt idx="2100">
                  <c:v>4998</c:v>
                </c:pt>
                <c:pt idx="2101">
                  <c:v>4999</c:v>
                </c:pt>
              </c:numCache>
            </c:numRef>
          </c:cat>
          <c:val>
            <c:numRef>
              <c:f>'QL3'!$B$2:$B$2103</c:f>
              <c:numCache>
                <c:formatCode>General</c:formatCode>
                <c:ptCount val="2102"/>
                <c:pt idx="0">
                  <c:v>9.4811377773549896</c:v>
                </c:pt>
                <c:pt idx="1">
                  <c:v>2.1486394287502</c:v>
                </c:pt>
                <c:pt idx="2">
                  <c:v>14.8894331605084</c:v>
                </c:pt>
                <c:pt idx="3">
                  <c:v>13.7491338328257</c:v>
                </c:pt>
                <c:pt idx="4">
                  <c:v>-2.87513078811959</c:v>
                </c:pt>
                <c:pt idx="5">
                  <c:v>-1.50696794831529</c:v>
                </c:pt>
                <c:pt idx="6">
                  <c:v>-8.9053983147913094</c:v>
                </c:pt>
                <c:pt idx="7">
                  <c:v>-7.9702070687029503</c:v>
                </c:pt>
                <c:pt idx="8">
                  <c:v>-7.3105076317761402</c:v>
                </c:pt>
                <c:pt idx="9">
                  <c:v>-4.32468077286007</c:v>
                </c:pt>
                <c:pt idx="10">
                  <c:v>-3.4712228514625698</c:v>
                </c:pt>
                <c:pt idx="11">
                  <c:v>23.092327897596402</c:v>
                </c:pt>
                <c:pt idx="12">
                  <c:v>2.6025089335915399</c:v>
                </c:pt>
                <c:pt idx="13">
                  <c:v>-3.2496907062155298</c:v>
                </c:pt>
                <c:pt idx="14">
                  <c:v>-12.320863227263301</c:v>
                </c:pt>
                <c:pt idx="15">
                  <c:v>-6.5583645756340898</c:v>
                </c:pt>
                <c:pt idx="16">
                  <c:v>-3.4916141845770099</c:v>
                </c:pt>
                <c:pt idx="17">
                  <c:v>-19.2397373297987</c:v>
                </c:pt>
                <c:pt idx="18">
                  <c:v>7.0573022447919298</c:v>
                </c:pt>
                <c:pt idx="19">
                  <c:v>-15.034430915193401</c:v>
                </c:pt>
                <c:pt idx="20">
                  <c:v>11.0265518680537</c:v>
                </c:pt>
                <c:pt idx="21">
                  <c:v>-12.866662435287701</c:v>
                </c:pt>
                <c:pt idx="22">
                  <c:v>18.131955381278502</c:v>
                </c:pt>
                <c:pt idx="23">
                  <c:v>17.3553005470263</c:v>
                </c:pt>
                <c:pt idx="24">
                  <c:v>-22.547732517213898</c:v>
                </c:pt>
                <c:pt idx="25">
                  <c:v>-12.969763952526099</c:v>
                </c:pt>
                <c:pt idx="26">
                  <c:v>-15.784484710231499</c:v>
                </c:pt>
                <c:pt idx="27">
                  <c:v>23.0473503282076</c:v>
                </c:pt>
                <c:pt idx="28">
                  <c:v>13.073995912852499</c:v>
                </c:pt>
                <c:pt idx="29">
                  <c:v>7.3252994577093</c:v>
                </c:pt>
                <c:pt idx="30">
                  <c:v>4.1371867177379</c:v>
                </c:pt>
                <c:pt idx="31">
                  <c:v>2.2970824880705401</c:v>
                </c:pt>
                <c:pt idx="32">
                  <c:v>-29.938538210185801</c:v>
                </c:pt>
                <c:pt idx="33">
                  <c:v>-17.450225460201501</c:v>
                </c:pt>
                <c:pt idx="34">
                  <c:v>-10.193191793062701</c:v>
                </c:pt>
                <c:pt idx="35">
                  <c:v>-5.9274649564697199</c:v>
                </c:pt>
                <c:pt idx="36">
                  <c:v>-3.6769863315440698</c:v>
                </c:pt>
                <c:pt idx="37">
                  <c:v>26.908648105451299</c:v>
                </c:pt>
                <c:pt idx="38">
                  <c:v>17.9777735442919</c:v>
                </c:pt>
                <c:pt idx="39">
                  <c:v>10.4104873380972</c:v>
                </c:pt>
                <c:pt idx="40">
                  <c:v>6.0424230749407002</c:v>
                </c:pt>
                <c:pt idx="41">
                  <c:v>-31.972191646401399</c:v>
                </c:pt>
                <c:pt idx="42">
                  <c:v>-18.7448290728911</c:v>
                </c:pt>
                <c:pt idx="43">
                  <c:v>24.016334633742101</c:v>
                </c:pt>
                <c:pt idx="44">
                  <c:v>14.101311463944899</c:v>
                </c:pt>
                <c:pt idx="45">
                  <c:v>8.0039227122918302</c:v>
                </c:pt>
                <c:pt idx="46">
                  <c:v>4.7046068734664397</c:v>
                </c:pt>
                <c:pt idx="47">
                  <c:v>-31.311588046986799</c:v>
                </c:pt>
                <c:pt idx="48">
                  <c:v>13.2683117986582</c:v>
                </c:pt>
                <c:pt idx="49">
                  <c:v>-24.122953871000501</c:v>
                </c:pt>
                <c:pt idx="50">
                  <c:v>-16.835437489038899</c:v>
                </c:pt>
                <c:pt idx="51">
                  <c:v>27.4408590042264</c:v>
                </c:pt>
                <c:pt idx="52">
                  <c:v>51.182536511542899</c:v>
                </c:pt>
                <c:pt idx="53">
                  <c:v>-41.290445903573698</c:v>
                </c:pt>
                <c:pt idx="54">
                  <c:v>47.165831260367298</c:v>
                </c:pt>
                <c:pt idx="55">
                  <c:v>-29.473187059222301</c:v>
                </c:pt>
                <c:pt idx="56">
                  <c:v>-24.824565786907499</c:v>
                </c:pt>
                <c:pt idx="57">
                  <c:v>-19.171581549474102</c:v>
                </c:pt>
                <c:pt idx="58">
                  <c:v>25.210516647734099</c:v>
                </c:pt>
                <c:pt idx="59">
                  <c:v>14.2518755766065</c:v>
                </c:pt>
                <c:pt idx="60">
                  <c:v>-29.250174228871199</c:v>
                </c:pt>
                <c:pt idx="61">
                  <c:v>19.0084561276893</c:v>
                </c:pt>
                <c:pt idx="62">
                  <c:v>11.445457698206299</c:v>
                </c:pt>
                <c:pt idx="63">
                  <c:v>-27.815600659190199</c:v>
                </c:pt>
                <c:pt idx="64">
                  <c:v>13.366316424691</c:v>
                </c:pt>
                <c:pt idx="65">
                  <c:v>8.4646767061188406</c:v>
                </c:pt>
                <c:pt idx="66">
                  <c:v>8.4589842772265502</c:v>
                </c:pt>
                <c:pt idx="67">
                  <c:v>5.1639195358289003</c:v>
                </c:pt>
                <c:pt idx="68">
                  <c:v>1.7159416343792699</c:v>
                </c:pt>
                <c:pt idx="69">
                  <c:v>1.1083120399547799</c:v>
                </c:pt>
                <c:pt idx="70">
                  <c:v>-0.32751943112210102</c:v>
                </c:pt>
                <c:pt idx="71">
                  <c:v>1.06486336699642</c:v>
                </c:pt>
                <c:pt idx="72">
                  <c:v>-0.28837403125841998</c:v>
                </c:pt>
                <c:pt idx="73">
                  <c:v>-0.316604582489526</c:v>
                </c:pt>
                <c:pt idx="74">
                  <c:v>3.03368183398393</c:v>
                </c:pt>
                <c:pt idx="75">
                  <c:v>4.0563065897514203</c:v>
                </c:pt>
                <c:pt idx="76">
                  <c:v>2.3637351324099098</c:v>
                </c:pt>
                <c:pt idx="77">
                  <c:v>10.163964449431599</c:v>
                </c:pt>
                <c:pt idx="78">
                  <c:v>3.1512370660137701</c:v>
                </c:pt>
                <c:pt idx="79">
                  <c:v>-0.77674850993167799</c:v>
                </c:pt>
                <c:pt idx="80">
                  <c:v>7.2732349659365196</c:v>
                </c:pt>
                <c:pt idx="81">
                  <c:v>1.9510373068245801</c:v>
                </c:pt>
                <c:pt idx="82">
                  <c:v>-1.5925481934335</c:v>
                </c:pt>
                <c:pt idx="83">
                  <c:v>-3.6072196595347701</c:v>
                </c:pt>
                <c:pt idx="84">
                  <c:v>-4.5361024787269102</c:v>
                </c:pt>
                <c:pt idx="85">
                  <c:v>-4.7133033099356503</c:v>
                </c:pt>
                <c:pt idx="86">
                  <c:v>-4.32009581156575</c:v>
                </c:pt>
                <c:pt idx="87">
                  <c:v>-3.1916759596230602</c:v>
                </c:pt>
                <c:pt idx="88">
                  <c:v>-3.2310731230341299</c:v>
                </c:pt>
                <c:pt idx="89">
                  <c:v>-2.8548368133014899</c:v>
                </c:pt>
                <c:pt idx="90">
                  <c:v>-2.8265129474302899</c:v>
                </c:pt>
                <c:pt idx="91">
                  <c:v>-0.55142072007942</c:v>
                </c:pt>
                <c:pt idx="92">
                  <c:v>1.34877193410548</c:v>
                </c:pt>
                <c:pt idx="93">
                  <c:v>-0.82870527055468102</c:v>
                </c:pt>
                <c:pt idx="94">
                  <c:v>-0.539728332529259</c:v>
                </c:pt>
                <c:pt idx="95">
                  <c:v>-0.712883383907713</c:v>
                </c:pt>
                <c:pt idx="96">
                  <c:v>-0.79737050122786002</c:v>
                </c:pt>
                <c:pt idx="97">
                  <c:v>-0.91939060148377205</c:v>
                </c:pt>
                <c:pt idx="98">
                  <c:v>5.5241706603444998</c:v>
                </c:pt>
                <c:pt idx="99">
                  <c:v>-2.7782515703197901</c:v>
                </c:pt>
                <c:pt idx="100">
                  <c:v>-2.1601828573807</c:v>
                </c:pt>
                <c:pt idx="101">
                  <c:v>-1.4529189077770801</c:v>
                </c:pt>
                <c:pt idx="102">
                  <c:v>-1.6126393612069301</c:v>
                </c:pt>
                <c:pt idx="103">
                  <c:v>-1.48549471449736</c:v>
                </c:pt>
                <c:pt idx="104">
                  <c:v>-1.48244290698482</c:v>
                </c:pt>
                <c:pt idx="105">
                  <c:v>-1.0656926311198001</c:v>
                </c:pt>
                <c:pt idx="106">
                  <c:v>10.6339322657266</c:v>
                </c:pt>
                <c:pt idx="107">
                  <c:v>2.5270861061950298</c:v>
                </c:pt>
                <c:pt idx="108">
                  <c:v>-1.43355522574989</c:v>
                </c:pt>
                <c:pt idx="109">
                  <c:v>6.2613798879507803</c:v>
                </c:pt>
                <c:pt idx="110">
                  <c:v>-5.3453688657537004</c:v>
                </c:pt>
                <c:pt idx="111">
                  <c:v>-5.13748723662495</c:v>
                </c:pt>
                <c:pt idx="112">
                  <c:v>-28.150685966821701</c:v>
                </c:pt>
                <c:pt idx="113">
                  <c:v>5.3031785892228802</c:v>
                </c:pt>
                <c:pt idx="114">
                  <c:v>3.3992726268214102</c:v>
                </c:pt>
                <c:pt idx="115">
                  <c:v>2.1460258241347598</c:v>
                </c:pt>
                <c:pt idx="116">
                  <c:v>11.7487952450932</c:v>
                </c:pt>
                <c:pt idx="117">
                  <c:v>-2.8097154742357402</c:v>
                </c:pt>
                <c:pt idx="118">
                  <c:v>-2.0876228129708498</c:v>
                </c:pt>
                <c:pt idx="119">
                  <c:v>1.96198059701939</c:v>
                </c:pt>
                <c:pt idx="120">
                  <c:v>1.2856306842003</c:v>
                </c:pt>
                <c:pt idx="121">
                  <c:v>-1.3770991971712201</c:v>
                </c:pt>
                <c:pt idx="122">
                  <c:v>-2.27381547332857</c:v>
                </c:pt>
                <c:pt idx="123">
                  <c:v>-1.5037614348855599</c:v>
                </c:pt>
                <c:pt idx="124">
                  <c:v>-1.00649480971465</c:v>
                </c:pt>
                <c:pt idx="125">
                  <c:v>-1.5964611269108899</c:v>
                </c:pt>
                <c:pt idx="126">
                  <c:v>-1.1864465898155101</c:v>
                </c:pt>
                <c:pt idx="127">
                  <c:v>-3.8469790365260002</c:v>
                </c:pt>
                <c:pt idx="128">
                  <c:v>0.134477573532196</c:v>
                </c:pt>
                <c:pt idx="129">
                  <c:v>-0.124442765774402</c:v>
                </c:pt>
                <c:pt idx="130">
                  <c:v>-8.1923471559257097E-2</c:v>
                </c:pt>
                <c:pt idx="131">
                  <c:v>-0.28863054363841201</c:v>
                </c:pt>
                <c:pt idx="132">
                  <c:v>-0.34745208254208199</c:v>
                </c:pt>
                <c:pt idx="133">
                  <c:v>-0.43048859619540603</c:v>
                </c:pt>
                <c:pt idx="134">
                  <c:v>3.42031895235827</c:v>
                </c:pt>
                <c:pt idx="135">
                  <c:v>3.0369474147822202</c:v>
                </c:pt>
                <c:pt idx="136">
                  <c:v>1.34886192597926</c:v>
                </c:pt>
                <c:pt idx="137">
                  <c:v>-0.50500269702233203</c:v>
                </c:pt>
                <c:pt idx="138">
                  <c:v>-0.26731828273861702</c:v>
                </c:pt>
                <c:pt idx="139">
                  <c:v>-0.24217602912676001</c:v>
                </c:pt>
                <c:pt idx="140">
                  <c:v>-1.3567583418867599</c:v>
                </c:pt>
                <c:pt idx="141">
                  <c:v>-1.74869703048425</c:v>
                </c:pt>
                <c:pt idx="142">
                  <c:v>-1.93649360219102</c:v>
                </c:pt>
                <c:pt idx="143">
                  <c:v>-1.54066383202765</c:v>
                </c:pt>
                <c:pt idx="144">
                  <c:v>-1.12045929902602</c:v>
                </c:pt>
                <c:pt idx="145">
                  <c:v>-0.92598810590919101</c:v>
                </c:pt>
                <c:pt idx="146">
                  <c:v>-1.01007985007158</c:v>
                </c:pt>
                <c:pt idx="147">
                  <c:v>-22.669889885482899</c:v>
                </c:pt>
                <c:pt idx="148">
                  <c:v>11.3918073838593</c:v>
                </c:pt>
                <c:pt idx="149">
                  <c:v>3.1382875853457</c:v>
                </c:pt>
                <c:pt idx="150">
                  <c:v>16.997004051574699</c:v>
                </c:pt>
                <c:pt idx="151">
                  <c:v>7.0078187758844397</c:v>
                </c:pt>
                <c:pt idx="152">
                  <c:v>7.6634094302252196</c:v>
                </c:pt>
                <c:pt idx="153">
                  <c:v>0.148495617211374</c:v>
                </c:pt>
                <c:pt idx="154">
                  <c:v>-3.1972951678458599</c:v>
                </c:pt>
                <c:pt idx="155">
                  <c:v>-4.5037791289483398</c:v>
                </c:pt>
                <c:pt idx="156">
                  <c:v>-4.6718946030908501</c:v>
                </c:pt>
                <c:pt idx="157">
                  <c:v>-2.4977066472553398E-2</c:v>
                </c:pt>
                <c:pt idx="158">
                  <c:v>-2.2126613277094398</c:v>
                </c:pt>
                <c:pt idx="159">
                  <c:v>-2.9617677968673801</c:v>
                </c:pt>
                <c:pt idx="160">
                  <c:v>-3.0768029046967702</c:v>
                </c:pt>
                <c:pt idx="161">
                  <c:v>-2.1682497484517098</c:v>
                </c:pt>
                <c:pt idx="162">
                  <c:v>-1.46697763772816</c:v>
                </c:pt>
                <c:pt idx="163">
                  <c:v>-1.5141802835998299</c:v>
                </c:pt>
                <c:pt idx="164">
                  <c:v>-1.10030871890868</c:v>
                </c:pt>
                <c:pt idx="165">
                  <c:v>-0.81303792739334202</c:v>
                </c:pt>
                <c:pt idx="166">
                  <c:v>0.90228262560717398</c:v>
                </c:pt>
                <c:pt idx="167">
                  <c:v>41.098349233868603</c:v>
                </c:pt>
                <c:pt idx="168">
                  <c:v>-34.533848616975398</c:v>
                </c:pt>
                <c:pt idx="169">
                  <c:v>-8.5282307106132595</c:v>
                </c:pt>
                <c:pt idx="170">
                  <c:v>-8.1970600330631402</c:v>
                </c:pt>
                <c:pt idx="171">
                  <c:v>12.2231915921022</c:v>
                </c:pt>
                <c:pt idx="172">
                  <c:v>1.6542155089505599</c:v>
                </c:pt>
                <c:pt idx="173">
                  <c:v>6.1618770668128704</c:v>
                </c:pt>
                <c:pt idx="174">
                  <c:v>5.0842505307881902</c:v>
                </c:pt>
                <c:pt idx="175">
                  <c:v>2.3481530042604102</c:v>
                </c:pt>
                <c:pt idx="176">
                  <c:v>-0.36574029950479697</c:v>
                </c:pt>
                <c:pt idx="177">
                  <c:v>-2.4075181256729401</c:v>
                </c:pt>
                <c:pt idx="178">
                  <c:v>-3.7377948349941099</c:v>
                </c:pt>
                <c:pt idx="179">
                  <c:v>-0.68374752553958296</c:v>
                </c:pt>
                <c:pt idx="180">
                  <c:v>0.23940803993704801</c:v>
                </c:pt>
                <c:pt idx="181">
                  <c:v>-2.14972257985497</c:v>
                </c:pt>
                <c:pt idx="182">
                  <c:v>-20.604245151653998</c:v>
                </c:pt>
                <c:pt idx="183">
                  <c:v>2.9867962715407099</c:v>
                </c:pt>
                <c:pt idx="184">
                  <c:v>0.72105678866543599</c:v>
                </c:pt>
                <c:pt idx="185">
                  <c:v>15.819892555720299</c:v>
                </c:pt>
                <c:pt idx="186">
                  <c:v>-5.2722248522813802</c:v>
                </c:pt>
                <c:pt idx="187">
                  <c:v>-3.65109337082554</c:v>
                </c:pt>
                <c:pt idx="188">
                  <c:v>-1.4730934321143301</c:v>
                </c:pt>
                <c:pt idx="189">
                  <c:v>-1.01625036416507</c:v>
                </c:pt>
                <c:pt idx="190">
                  <c:v>22.359539836550301</c:v>
                </c:pt>
                <c:pt idx="191">
                  <c:v>-14.689795276544199</c:v>
                </c:pt>
                <c:pt idx="192">
                  <c:v>-9.6350070034479796</c:v>
                </c:pt>
                <c:pt idx="193">
                  <c:v>-6.0967446242792303</c:v>
                </c:pt>
                <c:pt idx="194">
                  <c:v>-3.8547542928882499</c:v>
                </c:pt>
                <c:pt idx="195">
                  <c:v>8.5874310682689305</c:v>
                </c:pt>
                <c:pt idx="196">
                  <c:v>5.7609638033656303</c:v>
                </c:pt>
                <c:pt idx="197">
                  <c:v>3.79034326722355</c:v>
                </c:pt>
                <c:pt idx="198">
                  <c:v>-8.2865274388747903</c:v>
                </c:pt>
                <c:pt idx="199">
                  <c:v>-6.1165686174379497</c:v>
                </c:pt>
                <c:pt idx="200">
                  <c:v>-14.960672863248201</c:v>
                </c:pt>
                <c:pt idx="201">
                  <c:v>8.34715726571077</c:v>
                </c:pt>
                <c:pt idx="202">
                  <c:v>3.77222027018618</c:v>
                </c:pt>
                <c:pt idx="203">
                  <c:v>14.538959447275399</c:v>
                </c:pt>
                <c:pt idx="204">
                  <c:v>17.421098124838402</c:v>
                </c:pt>
                <c:pt idx="205">
                  <c:v>6.0335076084124504</c:v>
                </c:pt>
                <c:pt idx="206">
                  <c:v>0.437168021711899</c:v>
                </c:pt>
                <c:pt idx="207">
                  <c:v>-3.0110367992961198</c:v>
                </c:pt>
                <c:pt idx="208">
                  <c:v>-4.8040913586276703</c:v>
                </c:pt>
                <c:pt idx="209">
                  <c:v>-4.0826108628913502</c:v>
                </c:pt>
                <c:pt idx="210">
                  <c:v>-4.4708338670147096</c:v>
                </c:pt>
                <c:pt idx="211">
                  <c:v>-4.27216380115917</c:v>
                </c:pt>
                <c:pt idx="212">
                  <c:v>-3.8160720472994498</c:v>
                </c:pt>
                <c:pt idx="213">
                  <c:v>-2.9245567495592701</c:v>
                </c:pt>
                <c:pt idx="214">
                  <c:v>0.15168501765567299</c:v>
                </c:pt>
                <c:pt idx="215">
                  <c:v>0.28154203443952402</c:v>
                </c:pt>
                <c:pt idx="216">
                  <c:v>-0.228881220087753</c:v>
                </c:pt>
                <c:pt idx="217">
                  <c:v>11.121961647702101</c:v>
                </c:pt>
                <c:pt idx="218">
                  <c:v>3.7969244151375601</c:v>
                </c:pt>
                <c:pt idx="219">
                  <c:v>-0.36488081393397698</c:v>
                </c:pt>
                <c:pt idx="220">
                  <c:v>-2.60167933213831</c:v>
                </c:pt>
                <c:pt idx="221">
                  <c:v>-0.40871723472837201</c:v>
                </c:pt>
                <c:pt idx="222">
                  <c:v>-0.28293497983593202</c:v>
                </c:pt>
                <c:pt idx="223">
                  <c:v>-1.4992328304957601</c:v>
                </c:pt>
                <c:pt idx="224">
                  <c:v>-1.35162668353794</c:v>
                </c:pt>
                <c:pt idx="225">
                  <c:v>3.5165879057547502</c:v>
                </c:pt>
                <c:pt idx="226">
                  <c:v>5.3898455319132799</c:v>
                </c:pt>
                <c:pt idx="227">
                  <c:v>-7.51078114533553</c:v>
                </c:pt>
                <c:pt idx="228">
                  <c:v>6.17415034273</c:v>
                </c:pt>
                <c:pt idx="229">
                  <c:v>0.94901505299562305</c:v>
                </c:pt>
                <c:pt idx="230">
                  <c:v>33.175065409931797</c:v>
                </c:pt>
                <c:pt idx="231">
                  <c:v>-12.6681102571669</c:v>
                </c:pt>
                <c:pt idx="232">
                  <c:v>-20.0283344922609</c:v>
                </c:pt>
                <c:pt idx="233">
                  <c:v>-8.3378657069172402</c:v>
                </c:pt>
                <c:pt idx="234">
                  <c:v>-10.5590196676559</c:v>
                </c:pt>
                <c:pt idx="235">
                  <c:v>-4.8249947489646603</c:v>
                </c:pt>
                <c:pt idx="236">
                  <c:v>-6.4198774786040298</c:v>
                </c:pt>
                <c:pt idx="237">
                  <c:v>-3.19436363348815</c:v>
                </c:pt>
                <c:pt idx="238">
                  <c:v>-13.8296284019781</c:v>
                </c:pt>
                <c:pt idx="239">
                  <c:v>10.281222297198999</c:v>
                </c:pt>
                <c:pt idx="240">
                  <c:v>6.1931461427293399</c:v>
                </c:pt>
                <c:pt idx="241">
                  <c:v>8.0022249043639899</c:v>
                </c:pt>
                <c:pt idx="242">
                  <c:v>7.9913169594372704</c:v>
                </c:pt>
                <c:pt idx="243">
                  <c:v>-4.43801375320683</c:v>
                </c:pt>
                <c:pt idx="244">
                  <c:v>-7.6872127216162802</c:v>
                </c:pt>
                <c:pt idx="245">
                  <c:v>-7.7920250162290303</c:v>
                </c:pt>
                <c:pt idx="246">
                  <c:v>42.719555243848099</c:v>
                </c:pt>
                <c:pt idx="247">
                  <c:v>-18.997561536022801</c:v>
                </c:pt>
                <c:pt idx="248">
                  <c:v>-15.589775621668201</c:v>
                </c:pt>
                <c:pt idx="249">
                  <c:v>-10.9479206957385</c:v>
                </c:pt>
                <c:pt idx="250">
                  <c:v>-9.2677844512190806</c:v>
                </c:pt>
                <c:pt idx="251">
                  <c:v>16.611963281456301</c:v>
                </c:pt>
                <c:pt idx="252">
                  <c:v>6.8392735137434899</c:v>
                </c:pt>
                <c:pt idx="253">
                  <c:v>-13.3851066476526</c:v>
                </c:pt>
                <c:pt idx="254">
                  <c:v>3.2385665501476302</c:v>
                </c:pt>
                <c:pt idx="255">
                  <c:v>-12.152335588289899</c:v>
                </c:pt>
                <c:pt idx="256">
                  <c:v>6.6014047618613798</c:v>
                </c:pt>
                <c:pt idx="257">
                  <c:v>7.3875570158129502</c:v>
                </c:pt>
                <c:pt idx="258">
                  <c:v>4.1788662792846702</c:v>
                </c:pt>
                <c:pt idx="259">
                  <c:v>2.80021014693313</c:v>
                </c:pt>
                <c:pt idx="260">
                  <c:v>1.8470748852231</c:v>
                </c:pt>
                <c:pt idx="261">
                  <c:v>0.92337613237149796</c:v>
                </c:pt>
                <c:pt idx="262">
                  <c:v>3.7318293613996099E-2</c:v>
                </c:pt>
                <c:pt idx="263">
                  <c:v>-0.42382231206640197</c:v>
                </c:pt>
                <c:pt idx="264">
                  <c:v>-0.75269669110040005</c:v>
                </c:pt>
                <c:pt idx="265">
                  <c:v>-0.74144756046454297</c:v>
                </c:pt>
                <c:pt idx="266">
                  <c:v>-0.99892680818990698</c:v>
                </c:pt>
                <c:pt idx="267">
                  <c:v>-1.0540275219680799</c:v>
                </c:pt>
                <c:pt idx="268">
                  <c:v>-1.2394122446356499</c:v>
                </c:pt>
                <c:pt idx="269">
                  <c:v>-0.94955935320497498</c:v>
                </c:pt>
                <c:pt idx="270">
                  <c:v>-1.0880491724829999</c:v>
                </c:pt>
                <c:pt idx="271">
                  <c:v>3.9548841767877501</c:v>
                </c:pt>
                <c:pt idx="272">
                  <c:v>6.2817290645344004</c:v>
                </c:pt>
                <c:pt idx="273">
                  <c:v>4.5312940185394197</c:v>
                </c:pt>
                <c:pt idx="274">
                  <c:v>-17.9618625786078</c:v>
                </c:pt>
                <c:pt idx="275">
                  <c:v>-13.1401355783005</c:v>
                </c:pt>
                <c:pt idx="276">
                  <c:v>6.54105971635415</c:v>
                </c:pt>
                <c:pt idx="277">
                  <c:v>5.1221899956558303</c:v>
                </c:pt>
                <c:pt idx="278">
                  <c:v>3.3827242618616098</c:v>
                </c:pt>
                <c:pt idx="279">
                  <c:v>1.77094633247626</c:v>
                </c:pt>
                <c:pt idx="280">
                  <c:v>0.44461006825541399</c:v>
                </c:pt>
                <c:pt idx="281">
                  <c:v>9.7821823605358809</c:v>
                </c:pt>
                <c:pt idx="282">
                  <c:v>3.6960673015349301</c:v>
                </c:pt>
                <c:pt idx="283">
                  <c:v>7.9818301236873099E-2</c:v>
                </c:pt>
                <c:pt idx="284">
                  <c:v>-1.8849978600142101</c:v>
                </c:pt>
                <c:pt idx="285">
                  <c:v>-2.8351831328909398</c:v>
                </c:pt>
                <c:pt idx="286">
                  <c:v>-3.1705774497794201</c:v>
                </c:pt>
                <c:pt idx="287">
                  <c:v>-2.3022935680567498</c:v>
                </c:pt>
                <c:pt idx="288">
                  <c:v>1.48334159395572</c:v>
                </c:pt>
                <c:pt idx="289">
                  <c:v>5.5085164903064996</c:v>
                </c:pt>
                <c:pt idx="290">
                  <c:v>6.32347284737385</c:v>
                </c:pt>
                <c:pt idx="291">
                  <c:v>-1.1028138444837901</c:v>
                </c:pt>
                <c:pt idx="292">
                  <c:v>-9.0974892550679805</c:v>
                </c:pt>
                <c:pt idx="293">
                  <c:v>-2.4818838506040999</c:v>
                </c:pt>
                <c:pt idx="294">
                  <c:v>-2.7170691921587</c:v>
                </c:pt>
                <c:pt idx="295">
                  <c:v>2.2022002586713998</c:v>
                </c:pt>
                <c:pt idx="296">
                  <c:v>0.46884602185583901</c:v>
                </c:pt>
                <c:pt idx="297">
                  <c:v>-7.0170620202503997</c:v>
                </c:pt>
                <c:pt idx="298">
                  <c:v>-5.5754777499427899</c:v>
                </c:pt>
                <c:pt idx="299">
                  <c:v>-4.4046847811512402</c:v>
                </c:pt>
                <c:pt idx="300">
                  <c:v>-5.3929176625359503</c:v>
                </c:pt>
                <c:pt idx="301">
                  <c:v>10.708482364145199</c:v>
                </c:pt>
                <c:pt idx="302">
                  <c:v>2.91589685842029</c:v>
                </c:pt>
                <c:pt idx="303">
                  <c:v>2.4054065846580301</c:v>
                </c:pt>
                <c:pt idx="304">
                  <c:v>0.43982404657320701</c:v>
                </c:pt>
                <c:pt idx="305">
                  <c:v>9.6930323666971194</c:v>
                </c:pt>
                <c:pt idx="306">
                  <c:v>-3.0184688683950398</c:v>
                </c:pt>
                <c:pt idx="307">
                  <c:v>35.355663329513099</c:v>
                </c:pt>
                <c:pt idx="308">
                  <c:v>-11.315280794235299</c:v>
                </c:pt>
                <c:pt idx="309">
                  <c:v>-8.6728556849430092</c:v>
                </c:pt>
                <c:pt idx="310">
                  <c:v>-6.4110355263336603</c:v>
                </c:pt>
                <c:pt idx="311">
                  <c:v>-4.7619681865779304</c:v>
                </c:pt>
                <c:pt idx="312">
                  <c:v>-3.5665134021385501</c:v>
                </c:pt>
                <c:pt idx="313">
                  <c:v>-2.8187654953374799</c:v>
                </c:pt>
                <c:pt idx="314">
                  <c:v>-2.2728209881618802</c:v>
                </c:pt>
                <c:pt idx="315">
                  <c:v>-13.9661417041115</c:v>
                </c:pt>
                <c:pt idx="316">
                  <c:v>-10.294151483849101</c:v>
                </c:pt>
                <c:pt idx="317">
                  <c:v>4.5081183401598999</c:v>
                </c:pt>
                <c:pt idx="318">
                  <c:v>4.9688405372929898</c:v>
                </c:pt>
                <c:pt idx="319">
                  <c:v>3.0102658761656</c:v>
                </c:pt>
                <c:pt idx="320">
                  <c:v>1.58577400510858</c:v>
                </c:pt>
                <c:pt idx="321">
                  <c:v>0.58790017872770695</c:v>
                </c:pt>
                <c:pt idx="322">
                  <c:v>-9.5623213942694393E-2</c:v>
                </c:pt>
                <c:pt idx="323">
                  <c:v>-0.49280331094544699</c:v>
                </c:pt>
                <c:pt idx="324">
                  <c:v>-0.43929046827405899</c:v>
                </c:pt>
                <c:pt idx="325">
                  <c:v>-0.60778657564691196</c:v>
                </c:pt>
                <c:pt idx="326">
                  <c:v>-0.72548803538699502</c:v>
                </c:pt>
                <c:pt idx="327">
                  <c:v>-7.4474762624099897</c:v>
                </c:pt>
                <c:pt idx="328">
                  <c:v>-8.6350199880396499</c:v>
                </c:pt>
                <c:pt idx="329">
                  <c:v>-6.3717216323330197</c:v>
                </c:pt>
                <c:pt idx="330">
                  <c:v>-4.7565213707383904</c:v>
                </c:pt>
                <c:pt idx="331">
                  <c:v>11.4303252130403</c:v>
                </c:pt>
                <c:pt idx="332">
                  <c:v>7.29266911080048</c:v>
                </c:pt>
                <c:pt idx="333">
                  <c:v>2.2079331135262801</c:v>
                </c:pt>
                <c:pt idx="334">
                  <c:v>0.93894613554834905</c:v>
                </c:pt>
                <c:pt idx="335">
                  <c:v>1.2010238597268099</c:v>
                </c:pt>
                <c:pt idx="336">
                  <c:v>1.5044191420486801</c:v>
                </c:pt>
                <c:pt idx="337">
                  <c:v>1.69739457260347</c:v>
                </c:pt>
                <c:pt idx="338">
                  <c:v>1.9049828743308601</c:v>
                </c:pt>
                <c:pt idx="339">
                  <c:v>3.0173378567031102</c:v>
                </c:pt>
                <c:pt idx="340">
                  <c:v>1.0155711751732299</c:v>
                </c:pt>
                <c:pt idx="341">
                  <c:v>0.87346412199856605</c:v>
                </c:pt>
                <c:pt idx="342">
                  <c:v>0.63244468950322297</c:v>
                </c:pt>
                <c:pt idx="343">
                  <c:v>0.33486495379236197</c:v>
                </c:pt>
                <c:pt idx="344">
                  <c:v>4.59751700736887E-3</c:v>
                </c:pt>
                <c:pt idx="345">
                  <c:v>-0.31099763220250698</c:v>
                </c:pt>
                <c:pt idx="346">
                  <c:v>-0.60869241322339396</c:v>
                </c:pt>
                <c:pt idx="347">
                  <c:v>-0.8562341298217</c:v>
                </c:pt>
                <c:pt idx="348">
                  <c:v>-0.96011834205852098</c:v>
                </c:pt>
                <c:pt idx="349">
                  <c:v>-1.05147842667066</c:v>
                </c:pt>
                <c:pt idx="350">
                  <c:v>-1.11879458737615</c:v>
                </c:pt>
                <c:pt idx="351">
                  <c:v>-1.10146371771214</c:v>
                </c:pt>
                <c:pt idx="352">
                  <c:v>-1.0682270014455799</c:v>
                </c:pt>
                <c:pt idx="353">
                  <c:v>-0.185534772888473</c:v>
                </c:pt>
                <c:pt idx="354">
                  <c:v>1.7420131807225401</c:v>
                </c:pt>
                <c:pt idx="355">
                  <c:v>2.8071695813133601</c:v>
                </c:pt>
                <c:pt idx="356">
                  <c:v>2.7776230265678699</c:v>
                </c:pt>
                <c:pt idx="357">
                  <c:v>2.21195310224708</c:v>
                </c:pt>
                <c:pt idx="358">
                  <c:v>1.6887528014593001</c:v>
                </c:pt>
                <c:pt idx="359">
                  <c:v>0.91661012162581501</c:v>
                </c:pt>
                <c:pt idx="360">
                  <c:v>8.6964718639961802E-2</c:v>
                </c:pt>
                <c:pt idx="361">
                  <c:v>-0.56618554786278696</c:v>
                </c:pt>
                <c:pt idx="362">
                  <c:v>-0.43882024839581302</c:v>
                </c:pt>
                <c:pt idx="363">
                  <c:v>-6.8689334547269798</c:v>
                </c:pt>
                <c:pt idx="364">
                  <c:v>-5.3472296907637604</c:v>
                </c:pt>
                <c:pt idx="365">
                  <c:v>-4.1928143658232599</c:v>
                </c:pt>
                <c:pt idx="366">
                  <c:v>1.0888069492377901</c:v>
                </c:pt>
                <c:pt idx="367">
                  <c:v>-0.16736269034917201</c:v>
                </c:pt>
                <c:pt idx="368">
                  <c:v>-0.13349638018365001</c:v>
                </c:pt>
                <c:pt idx="369">
                  <c:v>-0.30270570115775502</c:v>
                </c:pt>
                <c:pt idx="370">
                  <c:v>-0.54491147032451404</c:v>
                </c:pt>
                <c:pt idx="371">
                  <c:v>15.5927078942285</c:v>
                </c:pt>
                <c:pt idx="372">
                  <c:v>-1.2189502281970801</c:v>
                </c:pt>
                <c:pt idx="373">
                  <c:v>0.64014739392870001</c:v>
                </c:pt>
                <c:pt idx="374">
                  <c:v>-0.818960293328032</c:v>
                </c:pt>
                <c:pt idx="375">
                  <c:v>-1.85188545748068</c:v>
                </c:pt>
                <c:pt idx="376">
                  <c:v>-2.3819769201391501</c:v>
                </c:pt>
                <c:pt idx="377">
                  <c:v>-2.6363739651441498</c:v>
                </c:pt>
                <c:pt idx="378">
                  <c:v>-2.7002599593744301</c:v>
                </c:pt>
                <c:pt idx="379">
                  <c:v>-2.6186953258373298</c:v>
                </c:pt>
                <c:pt idx="380">
                  <c:v>-2.44341810932944</c:v>
                </c:pt>
                <c:pt idx="381">
                  <c:v>-7.4807593175303202</c:v>
                </c:pt>
                <c:pt idx="382">
                  <c:v>5.4227117335298498</c:v>
                </c:pt>
                <c:pt idx="383">
                  <c:v>10.961067134489101</c:v>
                </c:pt>
                <c:pt idx="384">
                  <c:v>1.72214215448742</c:v>
                </c:pt>
                <c:pt idx="385">
                  <c:v>0.80296050037480804</c:v>
                </c:pt>
                <c:pt idx="386">
                  <c:v>6.6385733247576297</c:v>
                </c:pt>
                <c:pt idx="387">
                  <c:v>3.3757289965976298</c:v>
                </c:pt>
                <c:pt idx="388">
                  <c:v>1.11690657069035</c:v>
                </c:pt>
                <c:pt idx="389">
                  <c:v>-0.40023308373429201</c:v>
                </c:pt>
                <c:pt idx="390">
                  <c:v>-6.3115083103771701</c:v>
                </c:pt>
                <c:pt idx="391">
                  <c:v>-2.30352387104844E-2</c:v>
                </c:pt>
                <c:pt idx="392">
                  <c:v>-0.85027416430639802</c:v>
                </c:pt>
                <c:pt idx="393">
                  <c:v>-1.3370244747384199</c:v>
                </c:pt>
                <c:pt idx="394">
                  <c:v>-1.39197099940892</c:v>
                </c:pt>
                <c:pt idx="395">
                  <c:v>-1.2827793685637301</c:v>
                </c:pt>
                <c:pt idx="396">
                  <c:v>-0.77095868683431901</c:v>
                </c:pt>
                <c:pt idx="397">
                  <c:v>-0.62810539203705595</c:v>
                </c:pt>
                <c:pt idx="398">
                  <c:v>-0.52636912362372301</c:v>
                </c:pt>
                <c:pt idx="399">
                  <c:v>-0.45245321897568402</c:v>
                </c:pt>
                <c:pt idx="400">
                  <c:v>-0.404036497201616</c:v>
                </c:pt>
                <c:pt idx="401">
                  <c:v>-0.38114847399299301</c:v>
                </c:pt>
                <c:pt idx="402">
                  <c:v>-4.4802572240289598</c:v>
                </c:pt>
                <c:pt idx="403">
                  <c:v>0.36546112626982102</c:v>
                </c:pt>
                <c:pt idx="404">
                  <c:v>0.28818102994702599</c:v>
                </c:pt>
                <c:pt idx="405">
                  <c:v>0.12478899649993699</c:v>
                </c:pt>
                <c:pt idx="406">
                  <c:v>3.6103312644172499E-2</c:v>
                </c:pt>
                <c:pt idx="407">
                  <c:v>5.96098100888298E-3</c:v>
                </c:pt>
                <c:pt idx="408">
                  <c:v>-6.65053030695546E-2</c:v>
                </c:pt>
                <c:pt idx="409">
                  <c:v>-0.11854705896222099</c:v>
                </c:pt>
                <c:pt idx="410">
                  <c:v>-0.16896634833074101</c:v>
                </c:pt>
                <c:pt idx="411">
                  <c:v>6.0606454897981399</c:v>
                </c:pt>
                <c:pt idx="412">
                  <c:v>3.1897780608672801</c:v>
                </c:pt>
                <c:pt idx="413">
                  <c:v>1.25341661543162</c:v>
                </c:pt>
                <c:pt idx="414">
                  <c:v>1.46209723674672E-2</c:v>
                </c:pt>
                <c:pt idx="415">
                  <c:v>-0.71769441102022502</c:v>
                </c:pt>
                <c:pt idx="416">
                  <c:v>-1.1016994466172301</c:v>
                </c:pt>
                <c:pt idx="417">
                  <c:v>-1.2193723421984599</c:v>
                </c:pt>
                <c:pt idx="418">
                  <c:v>-1.2272648476669099</c:v>
                </c:pt>
                <c:pt idx="419">
                  <c:v>-0.96950901341377704</c:v>
                </c:pt>
                <c:pt idx="420">
                  <c:v>-0.97316844680538805</c:v>
                </c:pt>
                <c:pt idx="421">
                  <c:v>-0.94182661009289603</c:v>
                </c:pt>
                <c:pt idx="422">
                  <c:v>-0.83657480595928002</c:v>
                </c:pt>
                <c:pt idx="423">
                  <c:v>-6.9090950443019903</c:v>
                </c:pt>
                <c:pt idx="424">
                  <c:v>32.420551624829798</c:v>
                </c:pt>
                <c:pt idx="425">
                  <c:v>-6.0711754312717696</c:v>
                </c:pt>
                <c:pt idx="426">
                  <c:v>-4.8906920376986598</c:v>
                </c:pt>
                <c:pt idx="427">
                  <c:v>-1.5900055987928201</c:v>
                </c:pt>
                <c:pt idx="428">
                  <c:v>-1.80461353926173</c:v>
                </c:pt>
                <c:pt idx="429">
                  <c:v>-1.8829538928896099</c:v>
                </c:pt>
                <c:pt idx="430">
                  <c:v>-1.85037804148361</c:v>
                </c:pt>
                <c:pt idx="431">
                  <c:v>-1.7729779455319099</c:v>
                </c:pt>
                <c:pt idx="432">
                  <c:v>-2.7372442441548301</c:v>
                </c:pt>
                <c:pt idx="433">
                  <c:v>-0.85377863034480495</c:v>
                </c:pt>
                <c:pt idx="434">
                  <c:v>-8.4788971489958502</c:v>
                </c:pt>
                <c:pt idx="435">
                  <c:v>-6.4107599753297801</c:v>
                </c:pt>
                <c:pt idx="436">
                  <c:v>-5.2606382543128003</c:v>
                </c:pt>
                <c:pt idx="437">
                  <c:v>4.1668756154330104</c:v>
                </c:pt>
                <c:pt idx="438">
                  <c:v>3.4216939488665998</c:v>
                </c:pt>
                <c:pt idx="439">
                  <c:v>1.6188573366214001</c:v>
                </c:pt>
                <c:pt idx="440">
                  <c:v>1.1445940620487001</c:v>
                </c:pt>
                <c:pt idx="441">
                  <c:v>0.72115636983818299</c:v>
                </c:pt>
                <c:pt idx="442">
                  <c:v>0.57815183302474704</c:v>
                </c:pt>
                <c:pt idx="443">
                  <c:v>1.8211263009305101</c:v>
                </c:pt>
                <c:pt idx="444">
                  <c:v>2.32885664486323</c:v>
                </c:pt>
                <c:pt idx="445">
                  <c:v>1.8523193130272499</c:v>
                </c:pt>
                <c:pt idx="446">
                  <c:v>1.4857712840686199</c:v>
                </c:pt>
                <c:pt idx="447">
                  <c:v>6.30962152391223</c:v>
                </c:pt>
                <c:pt idx="448">
                  <c:v>27.820936203051701</c:v>
                </c:pt>
                <c:pt idx="449">
                  <c:v>-1.73990598504866</c:v>
                </c:pt>
                <c:pt idx="450">
                  <c:v>-2.6954230530882199</c:v>
                </c:pt>
                <c:pt idx="451">
                  <c:v>-3.1890384745976901</c:v>
                </c:pt>
                <c:pt idx="452">
                  <c:v>-13.384940576592699</c:v>
                </c:pt>
                <c:pt idx="453">
                  <c:v>-10.788906234380701</c:v>
                </c:pt>
                <c:pt idx="454">
                  <c:v>28.5421889157058</c:v>
                </c:pt>
                <c:pt idx="455">
                  <c:v>-14.0330579540122</c:v>
                </c:pt>
                <c:pt idx="456">
                  <c:v>-11.3519731625058</c:v>
                </c:pt>
                <c:pt idx="457">
                  <c:v>-9.1830853863298199</c:v>
                </c:pt>
                <c:pt idx="458">
                  <c:v>-1.2170101563279101</c:v>
                </c:pt>
                <c:pt idx="459">
                  <c:v>-2.2366490673677202</c:v>
                </c:pt>
                <c:pt idx="460">
                  <c:v>3.2505203742456499</c:v>
                </c:pt>
                <c:pt idx="461">
                  <c:v>2.01119356224048</c:v>
                </c:pt>
                <c:pt idx="462">
                  <c:v>1.16522462595703</c:v>
                </c:pt>
                <c:pt idx="463">
                  <c:v>1.06864700740477</c:v>
                </c:pt>
                <c:pt idx="464">
                  <c:v>0.113826976242144</c:v>
                </c:pt>
                <c:pt idx="465">
                  <c:v>-0.12741655235869501</c:v>
                </c:pt>
                <c:pt idx="466">
                  <c:v>-0.28974809364119303</c:v>
                </c:pt>
                <c:pt idx="467">
                  <c:v>-0.38373403321739302</c:v>
                </c:pt>
                <c:pt idx="468">
                  <c:v>-0.43891552293364799</c:v>
                </c:pt>
                <c:pt idx="469">
                  <c:v>-0.45790269037394798</c:v>
                </c:pt>
                <c:pt idx="470">
                  <c:v>-0.84698704130149505</c:v>
                </c:pt>
                <c:pt idx="471">
                  <c:v>-0.377892511748399</c:v>
                </c:pt>
                <c:pt idx="472">
                  <c:v>13.2354962799219</c:v>
                </c:pt>
                <c:pt idx="473">
                  <c:v>3.9616252271181098</c:v>
                </c:pt>
                <c:pt idx="474">
                  <c:v>-1.09981519036242</c:v>
                </c:pt>
                <c:pt idx="475">
                  <c:v>-2.47211808221605</c:v>
                </c:pt>
                <c:pt idx="476">
                  <c:v>-2.9737970185462701</c:v>
                </c:pt>
                <c:pt idx="477">
                  <c:v>3.9468683301495902</c:v>
                </c:pt>
                <c:pt idx="478">
                  <c:v>4.8369335587886102</c:v>
                </c:pt>
                <c:pt idx="479">
                  <c:v>25.226681450130101</c:v>
                </c:pt>
                <c:pt idx="480">
                  <c:v>-2.6026447957931298</c:v>
                </c:pt>
                <c:pt idx="481">
                  <c:v>-3.46416746159636</c:v>
                </c:pt>
                <c:pt idx="482">
                  <c:v>-3.9169768831181799</c:v>
                </c:pt>
                <c:pt idx="483">
                  <c:v>-4.0829432448820402</c:v>
                </c:pt>
                <c:pt idx="484">
                  <c:v>-4.0524511334465299</c:v>
                </c:pt>
                <c:pt idx="485">
                  <c:v>-2.9508055199072998</c:v>
                </c:pt>
                <c:pt idx="486">
                  <c:v>-2.3164612246051401</c:v>
                </c:pt>
                <c:pt idx="487">
                  <c:v>-1.9719886686403201</c:v>
                </c:pt>
                <c:pt idx="488">
                  <c:v>-1.8061775551071</c:v>
                </c:pt>
                <c:pt idx="489">
                  <c:v>-1.7432950701736201</c:v>
                </c:pt>
                <c:pt idx="490">
                  <c:v>-1.73458434937277</c:v>
                </c:pt>
                <c:pt idx="491">
                  <c:v>-1.74284731847552</c:v>
                </c:pt>
                <c:pt idx="492">
                  <c:v>-1.74754225591645</c:v>
                </c:pt>
                <c:pt idx="493">
                  <c:v>-1.7411172553910601</c:v>
                </c:pt>
                <c:pt idx="494">
                  <c:v>-1.7174839887513</c:v>
                </c:pt>
                <c:pt idx="495">
                  <c:v>-1.6756115190148699</c:v>
                </c:pt>
                <c:pt idx="496">
                  <c:v>-1.61668574330514</c:v>
                </c:pt>
                <c:pt idx="497">
                  <c:v>-1.3064125284155901</c:v>
                </c:pt>
                <c:pt idx="498">
                  <c:v>-1.0555633634127799</c:v>
                </c:pt>
                <c:pt idx="499">
                  <c:v>-0.25759304275786099</c:v>
                </c:pt>
                <c:pt idx="500">
                  <c:v>9.8843465750512394E-2</c:v>
                </c:pt>
                <c:pt idx="501">
                  <c:v>0.24425718274960601</c:v>
                </c:pt>
                <c:pt idx="502">
                  <c:v>0.201694966535853</c:v>
                </c:pt>
                <c:pt idx="503">
                  <c:v>6.5073436607796895E-2</c:v>
                </c:pt>
                <c:pt idx="504">
                  <c:v>-0.110850312248352</c:v>
                </c:pt>
                <c:pt idx="505">
                  <c:v>-0.29230123297795502</c:v>
                </c:pt>
                <c:pt idx="506">
                  <c:v>-0.39417658295719998</c:v>
                </c:pt>
                <c:pt idx="507">
                  <c:v>-0.50573115953894598</c:v>
                </c:pt>
                <c:pt idx="508">
                  <c:v>-0.61080400419580605</c:v>
                </c:pt>
                <c:pt idx="509">
                  <c:v>-0.63300559803735001</c:v>
                </c:pt>
                <c:pt idx="510">
                  <c:v>-0.57751471711268398</c:v>
                </c:pt>
                <c:pt idx="511">
                  <c:v>-0.66858786762512701</c:v>
                </c:pt>
                <c:pt idx="512">
                  <c:v>0.25923566096348999</c:v>
                </c:pt>
                <c:pt idx="513">
                  <c:v>0.645036799685762</c:v>
                </c:pt>
                <c:pt idx="514">
                  <c:v>0.70081042042492903</c:v>
                </c:pt>
                <c:pt idx="515">
                  <c:v>0.57171401709592795</c:v>
                </c:pt>
                <c:pt idx="516">
                  <c:v>3.2522225718617102</c:v>
                </c:pt>
                <c:pt idx="517">
                  <c:v>3.28201868836585</c:v>
                </c:pt>
                <c:pt idx="518">
                  <c:v>18.235589723341299</c:v>
                </c:pt>
                <c:pt idx="519">
                  <c:v>-2.9329836860234302</c:v>
                </c:pt>
                <c:pt idx="520">
                  <c:v>-2.8018669365484801</c:v>
                </c:pt>
                <c:pt idx="521">
                  <c:v>-4.73601524348752</c:v>
                </c:pt>
                <c:pt idx="522">
                  <c:v>-2.0601352546657301</c:v>
                </c:pt>
                <c:pt idx="523">
                  <c:v>-2.0002894829176601</c:v>
                </c:pt>
                <c:pt idx="524">
                  <c:v>-1.85681175550846</c:v>
                </c:pt>
                <c:pt idx="525">
                  <c:v>1.2495941515098801</c:v>
                </c:pt>
                <c:pt idx="526">
                  <c:v>0.27171491977154699</c:v>
                </c:pt>
                <c:pt idx="527">
                  <c:v>2.59266285082867</c:v>
                </c:pt>
                <c:pt idx="528">
                  <c:v>-4.8810589465192802</c:v>
                </c:pt>
                <c:pt idx="529">
                  <c:v>3.52340160860913</c:v>
                </c:pt>
                <c:pt idx="530">
                  <c:v>0.39489386531506199</c:v>
                </c:pt>
                <c:pt idx="531">
                  <c:v>-7.9961853332611197</c:v>
                </c:pt>
                <c:pt idx="532">
                  <c:v>1.06399934793817</c:v>
                </c:pt>
                <c:pt idx="533">
                  <c:v>0.249996547145975</c:v>
                </c:pt>
                <c:pt idx="534">
                  <c:v>-0.32946904049675302</c:v>
                </c:pt>
                <c:pt idx="535">
                  <c:v>-4.2889272513214998</c:v>
                </c:pt>
                <c:pt idx="536">
                  <c:v>0.74763530952732504</c:v>
                </c:pt>
                <c:pt idx="537">
                  <c:v>0.81843955176899597</c:v>
                </c:pt>
                <c:pt idx="538">
                  <c:v>-0.19515859080481501</c:v>
                </c:pt>
                <c:pt idx="539">
                  <c:v>7.4963127703142601E-3</c:v>
                </c:pt>
                <c:pt idx="540">
                  <c:v>-0.40465209436511101</c:v>
                </c:pt>
                <c:pt idx="541">
                  <c:v>-0.32885169991618501</c:v>
                </c:pt>
                <c:pt idx="542">
                  <c:v>-6.79459944011308</c:v>
                </c:pt>
                <c:pt idx="543">
                  <c:v>1.28066488949984</c:v>
                </c:pt>
                <c:pt idx="544">
                  <c:v>2.3974737386329599</c:v>
                </c:pt>
                <c:pt idx="545">
                  <c:v>-2.1302888797963702</c:v>
                </c:pt>
                <c:pt idx="546">
                  <c:v>-2.6900976330480399</c:v>
                </c:pt>
                <c:pt idx="547">
                  <c:v>0.71658624515735803</c:v>
                </c:pt>
                <c:pt idx="548">
                  <c:v>0.57991748671321997</c:v>
                </c:pt>
                <c:pt idx="549">
                  <c:v>1.83208675346308</c:v>
                </c:pt>
                <c:pt idx="550">
                  <c:v>1.2288405870661501</c:v>
                </c:pt>
                <c:pt idx="551">
                  <c:v>-0.59001836960160103</c:v>
                </c:pt>
                <c:pt idx="552">
                  <c:v>-1.12164136922837</c:v>
                </c:pt>
                <c:pt idx="553">
                  <c:v>-1.6251825042327299</c:v>
                </c:pt>
                <c:pt idx="554">
                  <c:v>-1.9106534134237001</c:v>
                </c:pt>
                <c:pt idx="555">
                  <c:v>-1.6532425288403501</c:v>
                </c:pt>
                <c:pt idx="556">
                  <c:v>2.9391514748339702</c:v>
                </c:pt>
                <c:pt idx="557">
                  <c:v>1.07074903257334</c:v>
                </c:pt>
                <c:pt idx="558">
                  <c:v>9.7445635963417896</c:v>
                </c:pt>
                <c:pt idx="559">
                  <c:v>-0.33498475704163799</c:v>
                </c:pt>
                <c:pt idx="560">
                  <c:v>-1.16630548325376</c:v>
                </c:pt>
                <c:pt idx="561">
                  <c:v>4.4932655912544597</c:v>
                </c:pt>
                <c:pt idx="562">
                  <c:v>2.53686379946262</c:v>
                </c:pt>
                <c:pt idx="563">
                  <c:v>1.20463861821082</c:v>
                </c:pt>
                <c:pt idx="564">
                  <c:v>-0.38007866707920301</c:v>
                </c:pt>
                <c:pt idx="565">
                  <c:v>-0.81928603299095204</c:v>
                </c:pt>
                <c:pt idx="566">
                  <c:v>-0.67476807846416798</c:v>
                </c:pt>
                <c:pt idx="567">
                  <c:v>-1.0340447308423599</c:v>
                </c:pt>
                <c:pt idx="568">
                  <c:v>-1.3003333692510699</c:v>
                </c:pt>
                <c:pt idx="569">
                  <c:v>-0.90383544351909195</c:v>
                </c:pt>
                <c:pt idx="570">
                  <c:v>-0.74953459408202106</c:v>
                </c:pt>
                <c:pt idx="571">
                  <c:v>-0.61910510080974701</c:v>
                </c:pt>
                <c:pt idx="572">
                  <c:v>-0.73523668735816705</c:v>
                </c:pt>
                <c:pt idx="573">
                  <c:v>-0.87650946511383399</c:v>
                </c:pt>
                <c:pt idx="574">
                  <c:v>3.6192321808660202</c:v>
                </c:pt>
                <c:pt idx="575">
                  <c:v>1.9273334583213999</c:v>
                </c:pt>
                <c:pt idx="576">
                  <c:v>1.5885567759564001</c:v>
                </c:pt>
                <c:pt idx="577">
                  <c:v>0.39871391557057401</c:v>
                </c:pt>
                <c:pt idx="578">
                  <c:v>-0.423875658646579</c:v>
                </c:pt>
                <c:pt idx="579">
                  <c:v>-0.91496660648724004</c:v>
                </c:pt>
                <c:pt idx="580">
                  <c:v>24.622512863389002</c:v>
                </c:pt>
                <c:pt idx="581">
                  <c:v>-8.4521841923720107</c:v>
                </c:pt>
                <c:pt idx="582">
                  <c:v>-3.9849807543127702</c:v>
                </c:pt>
                <c:pt idx="583">
                  <c:v>-3.6209964463931699</c:v>
                </c:pt>
                <c:pt idx="584">
                  <c:v>-3.5506231969186501</c:v>
                </c:pt>
                <c:pt idx="585">
                  <c:v>21.258084043562299</c:v>
                </c:pt>
                <c:pt idx="586">
                  <c:v>6.7633993950595397E-2</c:v>
                </c:pt>
                <c:pt idx="587">
                  <c:v>-10.6531019734082</c:v>
                </c:pt>
                <c:pt idx="588">
                  <c:v>10.904660773889701</c:v>
                </c:pt>
                <c:pt idx="589">
                  <c:v>-3.1813415023550999</c:v>
                </c:pt>
                <c:pt idx="590">
                  <c:v>-3.9821405388178999</c:v>
                </c:pt>
                <c:pt idx="591">
                  <c:v>-4.4081140379561203</c:v>
                </c:pt>
                <c:pt idx="592">
                  <c:v>-4.9009583732821396</c:v>
                </c:pt>
                <c:pt idx="593">
                  <c:v>-3.6328314121345802</c:v>
                </c:pt>
                <c:pt idx="594">
                  <c:v>1.6235914918157801</c:v>
                </c:pt>
                <c:pt idx="595">
                  <c:v>0.34939871499965103</c:v>
                </c:pt>
                <c:pt idx="596">
                  <c:v>-0.66288351924924105</c:v>
                </c:pt>
                <c:pt idx="597">
                  <c:v>1.8729288030425799</c:v>
                </c:pt>
                <c:pt idx="598">
                  <c:v>0.34358205455228202</c:v>
                </c:pt>
                <c:pt idx="599">
                  <c:v>-0.71586606311359002</c:v>
                </c:pt>
                <c:pt idx="600">
                  <c:v>-1.30822109318089</c:v>
                </c:pt>
                <c:pt idx="601">
                  <c:v>-1.60400866540423</c:v>
                </c:pt>
                <c:pt idx="602">
                  <c:v>-1.7583410770568899</c:v>
                </c:pt>
                <c:pt idx="603">
                  <c:v>-1.45396737051696</c:v>
                </c:pt>
                <c:pt idx="604">
                  <c:v>-1.5590789177794799</c:v>
                </c:pt>
                <c:pt idx="605">
                  <c:v>-1.5577577054089999</c:v>
                </c:pt>
                <c:pt idx="606">
                  <c:v>24.1883107812994</c:v>
                </c:pt>
                <c:pt idx="607">
                  <c:v>-5.6577636970736496</c:v>
                </c:pt>
                <c:pt idx="608">
                  <c:v>-4.8588798139643998</c:v>
                </c:pt>
                <c:pt idx="609">
                  <c:v>-4.1698495505425903</c:v>
                </c:pt>
                <c:pt idx="610">
                  <c:v>-3.5743306507991499</c:v>
                </c:pt>
                <c:pt idx="611">
                  <c:v>-3.0581224879316502</c:v>
                </c:pt>
                <c:pt idx="612">
                  <c:v>-4.8240759859707998</c:v>
                </c:pt>
                <c:pt idx="613">
                  <c:v>-1.87290168261475</c:v>
                </c:pt>
                <c:pt idx="614">
                  <c:v>-1.5843993486352801</c:v>
                </c:pt>
                <c:pt idx="615">
                  <c:v>-1.3406191677621</c:v>
                </c:pt>
                <c:pt idx="616">
                  <c:v>-1.1369847662020101</c:v>
                </c:pt>
                <c:pt idx="617">
                  <c:v>-0.94705516324516004</c:v>
                </c:pt>
                <c:pt idx="618">
                  <c:v>-0.80633843168140995</c:v>
                </c:pt>
                <c:pt idx="619">
                  <c:v>-0.69820460282500096</c:v>
                </c:pt>
                <c:pt idx="620">
                  <c:v>-0.61682586297183595</c:v>
                </c:pt>
                <c:pt idx="621">
                  <c:v>-0.51460254994900301</c:v>
                </c:pt>
                <c:pt idx="622">
                  <c:v>-0.17940114418637099</c:v>
                </c:pt>
                <c:pt idx="623">
                  <c:v>1.1263366596065401</c:v>
                </c:pt>
                <c:pt idx="624">
                  <c:v>2.1864940146682699</c:v>
                </c:pt>
                <c:pt idx="625">
                  <c:v>-0.255313804397935</c:v>
                </c:pt>
                <c:pt idx="626">
                  <c:v>-0.64927476079217405</c:v>
                </c:pt>
                <c:pt idx="627">
                  <c:v>1.9379180986483301E-2</c:v>
                </c:pt>
                <c:pt idx="628">
                  <c:v>5.8332078880075597</c:v>
                </c:pt>
                <c:pt idx="629">
                  <c:v>0.77196511129900303</c:v>
                </c:pt>
                <c:pt idx="630">
                  <c:v>0.50338589625669505</c:v>
                </c:pt>
                <c:pt idx="631">
                  <c:v>-0.68783448421785898</c:v>
                </c:pt>
                <c:pt idx="632">
                  <c:v>-1.07138724231325</c:v>
                </c:pt>
                <c:pt idx="633">
                  <c:v>0.55380448249276504</c:v>
                </c:pt>
                <c:pt idx="634">
                  <c:v>-7.2782238036790901</c:v>
                </c:pt>
                <c:pt idx="635">
                  <c:v>1.27798069682454</c:v>
                </c:pt>
                <c:pt idx="636">
                  <c:v>0.70705537405645202</c:v>
                </c:pt>
                <c:pt idx="637">
                  <c:v>0.28206666961398202</c:v>
                </c:pt>
                <c:pt idx="638">
                  <c:v>16.081618207721601</c:v>
                </c:pt>
                <c:pt idx="639">
                  <c:v>-2.7331942664528301</c:v>
                </c:pt>
                <c:pt idx="640">
                  <c:v>-2.4894137238599798</c:v>
                </c:pt>
                <c:pt idx="641">
                  <c:v>-2.2505372731455799</c:v>
                </c:pt>
                <c:pt idx="642">
                  <c:v>-3.3613864832171099</c:v>
                </c:pt>
                <c:pt idx="643">
                  <c:v>-3.26652521163175</c:v>
                </c:pt>
                <c:pt idx="644">
                  <c:v>-2.7283363006873498</c:v>
                </c:pt>
                <c:pt idx="645">
                  <c:v>-2.29246305744558</c:v>
                </c:pt>
                <c:pt idx="646">
                  <c:v>-1.94324226335487</c:v>
                </c:pt>
                <c:pt idx="647">
                  <c:v>-1.6647401198316401</c:v>
                </c:pt>
                <c:pt idx="648">
                  <c:v>1.20804600573053</c:v>
                </c:pt>
                <c:pt idx="649">
                  <c:v>0.85230176117784096</c:v>
                </c:pt>
                <c:pt idx="650">
                  <c:v>0.45754585106514101</c:v>
                </c:pt>
                <c:pt idx="651">
                  <c:v>0.26355231277550201</c:v>
                </c:pt>
                <c:pt idx="652">
                  <c:v>-1.9023684545010799</c:v>
                </c:pt>
                <c:pt idx="653">
                  <c:v>2.3407060748683701</c:v>
                </c:pt>
                <c:pt idx="654">
                  <c:v>4.1892453722547502</c:v>
                </c:pt>
                <c:pt idx="655">
                  <c:v>5.9302579127387096</c:v>
                </c:pt>
                <c:pt idx="656">
                  <c:v>-2.86350166070882</c:v>
                </c:pt>
                <c:pt idx="657">
                  <c:v>-5.7064957957133702</c:v>
                </c:pt>
                <c:pt idx="658">
                  <c:v>17.151869382100902</c:v>
                </c:pt>
                <c:pt idx="659">
                  <c:v>-4.3307320166591801</c:v>
                </c:pt>
                <c:pt idx="660">
                  <c:v>-4.1667367669713604</c:v>
                </c:pt>
                <c:pt idx="661">
                  <c:v>-0.71118970547274696</c:v>
                </c:pt>
                <c:pt idx="662">
                  <c:v>-0.84519669981050005</c:v>
                </c:pt>
                <c:pt idx="663">
                  <c:v>-1.5881423220842099</c:v>
                </c:pt>
                <c:pt idx="664">
                  <c:v>-2.0645709057977299</c:v>
                </c:pt>
                <c:pt idx="665">
                  <c:v>-2.3386795136177199</c:v>
                </c:pt>
                <c:pt idx="666">
                  <c:v>1.40829799455284</c:v>
                </c:pt>
                <c:pt idx="667">
                  <c:v>1.1746880515273701</c:v>
                </c:pt>
                <c:pt idx="668">
                  <c:v>0.69221701126853896</c:v>
                </c:pt>
                <c:pt idx="669">
                  <c:v>17.745046550688201</c:v>
                </c:pt>
                <c:pt idx="670">
                  <c:v>-3.07068025077721</c:v>
                </c:pt>
                <c:pt idx="671">
                  <c:v>-2.6573059829971499</c:v>
                </c:pt>
                <c:pt idx="672">
                  <c:v>-2.3941201939680399</c:v>
                </c:pt>
                <c:pt idx="673">
                  <c:v>20.837618015275901</c:v>
                </c:pt>
                <c:pt idx="674">
                  <c:v>-18.562680531282101</c:v>
                </c:pt>
                <c:pt idx="675">
                  <c:v>-0.25527651065895801</c:v>
                </c:pt>
                <c:pt idx="676">
                  <c:v>5.6079067281548198</c:v>
                </c:pt>
                <c:pt idx="677">
                  <c:v>0.56398380742170295</c:v>
                </c:pt>
                <c:pt idx="678">
                  <c:v>-0.119756598095925</c:v>
                </c:pt>
                <c:pt idx="679">
                  <c:v>-0.66862810624790403</c:v>
                </c:pt>
                <c:pt idx="680">
                  <c:v>15.396244183366001</c:v>
                </c:pt>
                <c:pt idx="681">
                  <c:v>-12.4125724522632</c:v>
                </c:pt>
                <c:pt idx="682">
                  <c:v>-10.3730298562279</c:v>
                </c:pt>
                <c:pt idx="683">
                  <c:v>-8.6708154930452803</c:v>
                </c:pt>
                <c:pt idx="684">
                  <c:v>-7.2519369171124897</c:v>
                </c:pt>
                <c:pt idx="685">
                  <c:v>0.75895168532546997</c:v>
                </c:pt>
                <c:pt idx="686">
                  <c:v>0.55752735591036595</c:v>
                </c:pt>
                <c:pt idx="687">
                  <c:v>0.250929764438382</c:v>
                </c:pt>
                <c:pt idx="688">
                  <c:v>0.26802404115349499</c:v>
                </c:pt>
                <c:pt idx="689">
                  <c:v>0.20703620206425899</c:v>
                </c:pt>
                <c:pt idx="690">
                  <c:v>0.152988557881897</c:v>
                </c:pt>
                <c:pt idx="691">
                  <c:v>0.50233611239422504</c:v>
                </c:pt>
                <c:pt idx="692">
                  <c:v>24.2510509192856</c:v>
                </c:pt>
                <c:pt idx="693">
                  <c:v>-7.8938914156523898</c:v>
                </c:pt>
                <c:pt idx="694">
                  <c:v>-1.32581377390499</c:v>
                </c:pt>
                <c:pt idx="695">
                  <c:v>-2.3365605972530399</c:v>
                </c:pt>
                <c:pt idx="696">
                  <c:v>-4.6502453095837701</c:v>
                </c:pt>
                <c:pt idx="697">
                  <c:v>-6.5009905246031101</c:v>
                </c:pt>
                <c:pt idx="698">
                  <c:v>-2.6309640326333401</c:v>
                </c:pt>
                <c:pt idx="699">
                  <c:v>-2.4787803672555602</c:v>
                </c:pt>
                <c:pt idx="700">
                  <c:v>1.74303416963173</c:v>
                </c:pt>
                <c:pt idx="701">
                  <c:v>1.3080876273748301</c:v>
                </c:pt>
                <c:pt idx="702">
                  <c:v>0.89376798430843196</c:v>
                </c:pt>
                <c:pt idx="703">
                  <c:v>24.057184833036398</c:v>
                </c:pt>
                <c:pt idx="704">
                  <c:v>-10.2956035889865</c:v>
                </c:pt>
                <c:pt idx="705">
                  <c:v>-2.17921258920753</c:v>
                </c:pt>
                <c:pt idx="706">
                  <c:v>-1.3470360655504099</c:v>
                </c:pt>
                <c:pt idx="707">
                  <c:v>-1.3828733627210801</c:v>
                </c:pt>
                <c:pt idx="708">
                  <c:v>-1.4212998978670801</c:v>
                </c:pt>
                <c:pt idx="709">
                  <c:v>-1.2465078706516799</c:v>
                </c:pt>
                <c:pt idx="710">
                  <c:v>-1.17285303700655</c:v>
                </c:pt>
                <c:pt idx="711">
                  <c:v>-0.633148023352468</c:v>
                </c:pt>
                <c:pt idx="712">
                  <c:v>-0.80176592351752096</c:v>
                </c:pt>
                <c:pt idx="713">
                  <c:v>-0.67877047859405304</c:v>
                </c:pt>
                <c:pt idx="714">
                  <c:v>-0.46429998325614003</c:v>
                </c:pt>
                <c:pt idx="715">
                  <c:v>-0.62144771913053598</c:v>
                </c:pt>
                <c:pt idx="716">
                  <c:v>-0.22984528315915001</c:v>
                </c:pt>
                <c:pt idx="717">
                  <c:v>-0.213860464856168</c:v>
                </c:pt>
                <c:pt idx="718">
                  <c:v>-7.4367754287742102E-2</c:v>
                </c:pt>
                <c:pt idx="719">
                  <c:v>3.2938306379167699</c:v>
                </c:pt>
                <c:pt idx="720">
                  <c:v>0.28603016285122601</c:v>
                </c:pt>
                <c:pt idx="721">
                  <c:v>-7.1122641284037504</c:v>
                </c:pt>
                <c:pt idx="722">
                  <c:v>3.0271202583557599</c:v>
                </c:pt>
                <c:pt idx="723">
                  <c:v>0.51696311947792795</c:v>
                </c:pt>
                <c:pt idx="724">
                  <c:v>-0.17385264196688799</c:v>
                </c:pt>
                <c:pt idx="725">
                  <c:v>2.0059479108114902</c:v>
                </c:pt>
                <c:pt idx="726">
                  <c:v>1.68909059979149</c:v>
                </c:pt>
                <c:pt idx="727">
                  <c:v>3.2066749834961499</c:v>
                </c:pt>
                <c:pt idx="728">
                  <c:v>2.09898969941848</c:v>
                </c:pt>
                <c:pt idx="729">
                  <c:v>12.6493945377518</c:v>
                </c:pt>
                <c:pt idx="730">
                  <c:v>-0.848572895707839</c:v>
                </c:pt>
                <c:pt idx="731">
                  <c:v>-1.2797666978386999</c:v>
                </c:pt>
                <c:pt idx="732">
                  <c:v>-1.5851074193880199</c:v>
                </c:pt>
                <c:pt idx="733">
                  <c:v>-1.7893289975704101</c:v>
                </c:pt>
                <c:pt idx="734">
                  <c:v>-1.5926365258094299</c:v>
                </c:pt>
                <c:pt idx="735">
                  <c:v>-1.5048564175478301</c:v>
                </c:pt>
                <c:pt idx="736">
                  <c:v>-1.3750396983434401</c:v>
                </c:pt>
                <c:pt idx="737">
                  <c:v>-1.2129935844723001</c:v>
                </c:pt>
                <c:pt idx="738">
                  <c:v>-1.04823763963413</c:v>
                </c:pt>
                <c:pt idx="739">
                  <c:v>-0.95149439181136497</c:v>
                </c:pt>
                <c:pt idx="740">
                  <c:v>-0.80317909969809098</c:v>
                </c:pt>
                <c:pt idx="741">
                  <c:v>-0.74590162692594197</c:v>
                </c:pt>
                <c:pt idx="742">
                  <c:v>1.3123740839251401</c:v>
                </c:pt>
                <c:pt idx="743">
                  <c:v>3.7685742544644101</c:v>
                </c:pt>
                <c:pt idx="744">
                  <c:v>2.0732210042999801</c:v>
                </c:pt>
                <c:pt idx="745">
                  <c:v>-0.60822812701595497</c:v>
                </c:pt>
                <c:pt idx="746">
                  <c:v>-0.986334997849034</c:v>
                </c:pt>
                <c:pt idx="747">
                  <c:v>-1.3958091633819401</c:v>
                </c:pt>
                <c:pt idx="748">
                  <c:v>2.9521893932618499</c:v>
                </c:pt>
                <c:pt idx="749">
                  <c:v>-5.0457190356253703</c:v>
                </c:pt>
                <c:pt idx="750">
                  <c:v>-4.2989897450169003</c:v>
                </c:pt>
                <c:pt idx="751">
                  <c:v>-3.6762030513881099</c:v>
                </c:pt>
                <c:pt idx="752">
                  <c:v>2.0121153956665898</c:v>
                </c:pt>
                <c:pt idx="753">
                  <c:v>-3.4816691773383202</c:v>
                </c:pt>
                <c:pt idx="754">
                  <c:v>-3.0043664716851302</c:v>
                </c:pt>
                <c:pt idx="755">
                  <c:v>-2.59161416201654</c:v>
                </c:pt>
                <c:pt idx="756">
                  <c:v>3.4459313774235798</c:v>
                </c:pt>
                <c:pt idx="757">
                  <c:v>2.9715190164422598</c:v>
                </c:pt>
                <c:pt idx="758">
                  <c:v>2.46705399070943</c:v>
                </c:pt>
                <c:pt idx="759">
                  <c:v>2.1714486088672098</c:v>
                </c:pt>
                <c:pt idx="760">
                  <c:v>1.80055937687905</c:v>
                </c:pt>
                <c:pt idx="761">
                  <c:v>1.52569731442122</c:v>
                </c:pt>
                <c:pt idx="762">
                  <c:v>1.16583233368733</c:v>
                </c:pt>
                <c:pt idx="763">
                  <c:v>-7.6767209630205802</c:v>
                </c:pt>
                <c:pt idx="764">
                  <c:v>1.96502818434989</c:v>
                </c:pt>
                <c:pt idx="765">
                  <c:v>1.43202401643133</c:v>
                </c:pt>
                <c:pt idx="766">
                  <c:v>0.95484164493198798</c:v>
                </c:pt>
                <c:pt idx="767">
                  <c:v>0.59003277130273002</c:v>
                </c:pt>
                <c:pt idx="768">
                  <c:v>0.25862341357118601</c:v>
                </c:pt>
                <c:pt idx="769">
                  <c:v>-3.4129004596721302E-2</c:v>
                </c:pt>
                <c:pt idx="770">
                  <c:v>-0.28626583196105299</c:v>
                </c:pt>
                <c:pt idx="771">
                  <c:v>-0.49799939648368502</c:v>
                </c:pt>
                <c:pt idx="772">
                  <c:v>0.64074304638725699</c:v>
                </c:pt>
                <c:pt idx="773">
                  <c:v>0.10578921491855101</c:v>
                </c:pt>
                <c:pt idx="774">
                  <c:v>-0.67721567696274498</c:v>
                </c:pt>
                <c:pt idx="775">
                  <c:v>12.370827802886501</c:v>
                </c:pt>
                <c:pt idx="776">
                  <c:v>-3.2178222142391402</c:v>
                </c:pt>
                <c:pt idx="777">
                  <c:v>-0.77170769233956804</c:v>
                </c:pt>
                <c:pt idx="778">
                  <c:v>-5.3015058907560402</c:v>
                </c:pt>
                <c:pt idx="779">
                  <c:v>-7.7319808106624697</c:v>
                </c:pt>
                <c:pt idx="780">
                  <c:v>-6.43866844375541</c:v>
                </c:pt>
                <c:pt idx="781">
                  <c:v>-5.4702265779129799</c:v>
                </c:pt>
                <c:pt idx="782">
                  <c:v>-4.6477124438884596</c:v>
                </c:pt>
                <c:pt idx="783">
                  <c:v>-3.9446172915075302</c:v>
                </c:pt>
                <c:pt idx="784">
                  <c:v>2.5262256994894798</c:v>
                </c:pt>
                <c:pt idx="785">
                  <c:v>3.9161508879303701</c:v>
                </c:pt>
                <c:pt idx="786">
                  <c:v>2.1879961363576301</c:v>
                </c:pt>
                <c:pt idx="787">
                  <c:v>1.25335677799787</c:v>
                </c:pt>
                <c:pt idx="788">
                  <c:v>2.2881674648563002</c:v>
                </c:pt>
                <c:pt idx="789">
                  <c:v>3.6684463025971099</c:v>
                </c:pt>
                <c:pt idx="790">
                  <c:v>2.85388424045032</c:v>
                </c:pt>
                <c:pt idx="791">
                  <c:v>2.1619469075646398</c:v>
                </c:pt>
                <c:pt idx="792">
                  <c:v>1.5768846978340001</c:v>
                </c:pt>
                <c:pt idx="793">
                  <c:v>2.1835947757900298</c:v>
                </c:pt>
                <c:pt idx="794">
                  <c:v>1.5268069913636</c:v>
                </c:pt>
                <c:pt idx="795">
                  <c:v>0.98107959603346695</c:v>
                </c:pt>
                <c:pt idx="796">
                  <c:v>0.53096233055731501</c:v>
                </c:pt>
                <c:pt idx="797">
                  <c:v>0.16429639560878601</c:v>
                </c:pt>
                <c:pt idx="798">
                  <c:v>-0.13308749505846099</c:v>
                </c:pt>
                <c:pt idx="799">
                  <c:v>-0.33526626714281998</c:v>
                </c:pt>
                <c:pt idx="800">
                  <c:v>-0.50011732930555997</c:v>
                </c:pt>
                <c:pt idx="801">
                  <c:v>-0.63240572548656304</c:v>
                </c:pt>
                <c:pt idx="802">
                  <c:v>1.3208333407506101</c:v>
                </c:pt>
                <c:pt idx="803">
                  <c:v>0.76597643371778101</c:v>
                </c:pt>
                <c:pt idx="804">
                  <c:v>0.31505550321588</c:v>
                </c:pt>
                <c:pt idx="805">
                  <c:v>-4.7940845728810098E-2</c:v>
                </c:pt>
                <c:pt idx="806">
                  <c:v>-0.33667947313239199</c:v>
                </c:pt>
                <c:pt idx="807">
                  <c:v>-0.56275097534978602</c:v>
                </c:pt>
                <c:pt idx="808">
                  <c:v>-0.73629305807097001</c:v>
                </c:pt>
                <c:pt idx="809">
                  <c:v>-0.86114707014261405</c:v>
                </c:pt>
                <c:pt idx="810">
                  <c:v>-0.75992594035196204</c:v>
                </c:pt>
                <c:pt idx="811">
                  <c:v>-0.86601887972813696</c:v>
                </c:pt>
                <c:pt idx="812">
                  <c:v>-3.1099067233519699</c:v>
                </c:pt>
                <c:pt idx="813">
                  <c:v>-0.73318512210950304</c:v>
                </c:pt>
                <c:pt idx="814">
                  <c:v>10.127804151642501</c:v>
                </c:pt>
                <c:pt idx="815">
                  <c:v>-8.7089221270650192</c:v>
                </c:pt>
                <c:pt idx="816">
                  <c:v>-2.8705258450411102</c:v>
                </c:pt>
                <c:pt idx="817">
                  <c:v>-2.5535089529444099</c:v>
                </c:pt>
                <c:pt idx="818">
                  <c:v>-2.2734978417201201</c:v>
                </c:pt>
                <c:pt idx="819">
                  <c:v>-2.0241621896724098</c:v>
                </c:pt>
                <c:pt idx="820">
                  <c:v>-1.8037556329201301</c:v>
                </c:pt>
                <c:pt idx="821">
                  <c:v>2.9051522773689702</c:v>
                </c:pt>
                <c:pt idx="822">
                  <c:v>8.8427996144486301</c:v>
                </c:pt>
                <c:pt idx="823">
                  <c:v>12.1730376788525</c:v>
                </c:pt>
                <c:pt idx="824">
                  <c:v>-4.56016469441649</c:v>
                </c:pt>
                <c:pt idx="825">
                  <c:v>-3.7902265574174399</c:v>
                </c:pt>
                <c:pt idx="826">
                  <c:v>-3.35456166008204</c:v>
                </c:pt>
                <c:pt idx="827">
                  <c:v>-2.9741545973553798</c:v>
                </c:pt>
                <c:pt idx="828">
                  <c:v>-2.6395346190527298</c:v>
                </c:pt>
                <c:pt idx="829">
                  <c:v>-2.3448983606582301</c:v>
                </c:pt>
                <c:pt idx="830">
                  <c:v>-2.0841044729739102</c:v>
                </c:pt>
                <c:pt idx="831">
                  <c:v>-1.8459189521705599</c:v>
                </c:pt>
                <c:pt idx="832">
                  <c:v>-1.6352140499766199</c:v>
                </c:pt>
                <c:pt idx="833">
                  <c:v>2.2775862977326402</c:v>
                </c:pt>
                <c:pt idx="834">
                  <c:v>3.3328340372793601</c:v>
                </c:pt>
                <c:pt idx="835">
                  <c:v>4.4653975966823998</c:v>
                </c:pt>
                <c:pt idx="836">
                  <c:v>3.4760728328894901</c:v>
                </c:pt>
                <c:pt idx="837">
                  <c:v>2.6244910021017902</c:v>
                </c:pt>
                <c:pt idx="838">
                  <c:v>1.5640677186177001</c:v>
                </c:pt>
                <c:pt idx="839">
                  <c:v>1.0932428923163999</c:v>
                </c:pt>
                <c:pt idx="840">
                  <c:v>0.68062652456495698</c:v>
                </c:pt>
                <c:pt idx="841">
                  <c:v>0.32176189626699098</c:v>
                </c:pt>
                <c:pt idx="842">
                  <c:v>-0.26584652482863103</c:v>
                </c:pt>
                <c:pt idx="843">
                  <c:v>-0.36541560862427502</c:v>
                </c:pt>
                <c:pt idx="844">
                  <c:v>-3.6045739441857099</c:v>
                </c:pt>
                <c:pt idx="845">
                  <c:v>16.125133508046002</c:v>
                </c:pt>
                <c:pt idx="846">
                  <c:v>-5.0207216669624799</c:v>
                </c:pt>
                <c:pt idx="847">
                  <c:v>-4.4535377132700003</c:v>
                </c:pt>
                <c:pt idx="848">
                  <c:v>-3.9501812089320101</c:v>
                </c:pt>
                <c:pt idx="849">
                  <c:v>-3.5038312112915202</c:v>
                </c:pt>
                <c:pt idx="850">
                  <c:v>-3.10746360512585</c:v>
                </c:pt>
                <c:pt idx="851">
                  <c:v>-2.7645452776199999</c:v>
                </c:pt>
                <c:pt idx="852">
                  <c:v>-2.4564090290387499</c:v>
                </c:pt>
                <c:pt idx="853">
                  <c:v>-2.1821057889268798</c:v>
                </c:pt>
                <c:pt idx="854">
                  <c:v>-1.9424077307488401</c:v>
                </c:pt>
                <c:pt idx="855">
                  <c:v>-1.72290218264602</c:v>
                </c:pt>
                <c:pt idx="856">
                  <c:v>-1.3168458654428199</c:v>
                </c:pt>
                <c:pt idx="857">
                  <c:v>-1.1898915031717701</c:v>
                </c:pt>
                <c:pt idx="858">
                  <c:v>1.8919850393962701</c:v>
                </c:pt>
                <c:pt idx="859">
                  <c:v>1.43060966567447</c:v>
                </c:pt>
                <c:pt idx="860">
                  <c:v>22.980460876705401</c:v>
                </c:pt>
                <c:pt idx="861">
                  <c:v>-0.68543081358124103</c:v>
                </c:pt>
                <c:pt idx="862">
                  <c:v>0.96131206407739</c:v>
                </c:pt>
                <c:pt idx="863">
                  <c:v>2.8303068580151298</c:v>
                </c:pt>
                <c:pt idx="864">
                  <c:v>1.0384905537850699</c:v>
                </c:pt>
                <c:pt idx="865">
                  <c:v>-2.7068171459241298E-3</c:v>
                </c:pt>
                <c:pt idx="866">
                  <c:v>-0.39959756485015402</c:v>
                </c:pt>
                <c:pt idx="867">
                  <c:v>-0.71033295176969702</c:v>
                </c:pt>
                <c:pt idx="868">
                  <c:v>-0.75879129035932202</c:v>
                </c:pt>
                <c:pt idx="869">
                  <c:v>-0.81114699990379402</c:v>
                </c:pt>
                <c:pt idx="870">
                  <c:v>-0.86457280791137203</c:v>
                </c:pt>
                <c:pt idx="871">
                  <c:v>14.5737285687311</c:v>
                </c:pt>
                <c:pt idx="872">
                  <c:v>-2.5101960376614398</c:v>
                </c:pt>
                <c:pt idx="873">
                  <c:v>-2.3840893677494202</c:v>
                </c:pt>
                <c:pt idx="874">
                  <c:v>13.499094929816099</c:v>
                </c:pt>
                <c:pt idx="875">
                  <c:v>-3.7636003332182599</c:v>
                </c:pt>
                <c:pt idx="876">
                  <c:v>-3.5062439561272298</c:v>
                </c:pt>
                <c:pt idx="877">
                  <c:v>-7.8342698361041698</c:v>
                </c:pt>
                <c:pt idx="878">
                  <c:v>-5.5674169361747503E-2</c:v>
                </c:pt>
                <c:pt idx="879">
                  <c:v>-0.21258925915509799</c:v>
                </c:pt>
                <c:pt idx="880">
                  <c:v>-0.48505079570663001</c:v>
                </c:pt>
                <c:pt idx="881">
                  <c:v>-0.692834625047829</c:v>
                </c:pt>
                <c:pt idx="882">
                  <c:v>-0.67831322165098396</c:v>
                </c:pt>
                <c:pt idx="883">
                  <c:v>-0.60430487149460499</c:v>
                </c:pt>
                <c:pt idx="884">
                  <c:v>-0.62769363385532595</c:v>
                </c:pt>
                <c:pt idx="885">
                  <c:v>-0.66964139738014605</c:v>
                </c:pt>
                <c:pt idx="886">
                  <c:v>-0.72255228650195102</c:v>
                </c:pt>
                <c:pt idx="887">
                  <c:v>-0.64389746046331797</c:v>
                </c:pt>
                <c:pt idx="888">
                  <c:v>-0.73129720723449698</c:v>
                </c:pt>
                <c:pt idx="889">
                  <c:v>-0.81130129397880402</c:v>
                </c:pt>
                <c:pt idx="890">
                  <c:v>-0.881861188588558</c:v>
                </c:pt>
                <c:pt idx="891">
                  <c:v>-0.94293864307648001</c:v>
                </c:pt>
                <c:pt idx="892">
                  <c:v>-0.980280362996794</c:v>
                </c:pt>
                <c:pt idx="893">
                  <c:v>8.0857853798348192</c:v>
                </c:pt>
                <c:pt idx="894">
                  <c:v>13.670653274104501</c:v>
                </c:pt>
                <c:pt idx="895">
                  <c:v>-3.35425537281714</c:v>
                </c:pt>
                <c:pt idx="896">
                  <c:v>-3.1117746218845999</c:v>
                </c:pt>
                <c:pt idx="897">
                  <c:v>-14.0595673992173</c:v>
                </c:pt>
                <c:pt idx="898">
                  <c:v>0.61239980860922505</c:v>
                </c:pt>
                <c:pt idx="899">
                  <c:v>-3.0304987212665901</c:v>
                </c:pt>
                <c:pt idx="900">
                  <c:v>-2.9166666108880901</c:v>
                </c:pt>
                <c:pt idx="901">
                  <c:v>-2.67748009166732</c:v>
                </c:pt>
                <c:pt idx="902">
                  <c:v>-2.4581560309427499</c:v>
                </c:pt>
                <c:pt idx="903">
                  <c:v>15.384607174288201</c:v>
                </c:pt>
                <c:pt idx="904">
                  <c:v>-3.8700052152017101</c:v>
                </c:pt>
                <c:pt idx="905">
                  <c:v>-3.4824016854664199</c:v>
                </c:pt>
                <c:pt idx="906">
                  <c:v>-3.1656248404540501</c:v>
                </c:pt>
                <c:pt idx="907">
                  <c:v>-2.87892009114938</c:v>
                </c:pt>
                <c:pt idx="908">
                  <c:v>-2.6125516978917598</c:v>
                </c:pt>
                <c:pt idx="909">
                  <c:v>-2.3398930856166098</c:v>
                </c:pt>
                <c:pt idx="910">
                  <c:v>15.661747962959399</c:v>
                </c:pt>
                <c:pt idx="911">
                  <c:v>-3.8012961455757401</c:v>
                </c:pt>
                <c:pt idx="912">
                  <c:v>-3.4369366438512801</c:v>
                </c:pt>
                <c:pt idx="913">
                  <c:v>-3.1086715830235501</c:v>
                </c:pt>
                <c:pt idx="914">
                  <c:v>-2.01952604436672</c:v>
                </c:pt>
                <c:pt idx="915">
                  <c:v>-1.9204485240690301</c:v>
                </c:pt>
                <c:pt idx="916">
                  <c:v>15.478220120749</c:v>
                </c:pt>
                <c:pt idx="917">
                  <c:v>-2.7406248392912702</c:v>
                </c:pt>
                <c:pt idx="918">
                  <c:v>-2.6193120244886301</c:v>
                </c:pt>
                <c:pt idx="919">
                  <c:v>-2.49409318415083</c:v>
                </c:pt>
                <c:pt idx="920">
                  <c:v>-2.3671226326969701</c:v>
                </c:pt>
                <c:pt idx="921">
                  <c:v>-0.42415973016797098</c:v>
                </c:pt>
                <c:pt idx="922">
                  <c:v>-0.68317682685050496</c:v>
                </c:pt>
                <c:pt idx="923">
                  <c:v>-0.88704895355093005</c:v>
                </c:pt>
                <c:pt idx="924">
                  <c:v>-1.0403508916417199</c:v>
                </c:pt>
                <c:pt idx="925">
                  <c:v>-1.1515589100058301</c:v>
                </c:pt>
                <c:pt idx="926">
                  <c:v>-1.2279069697062901</c:v>
                </c:pt>
                <c:pt idx="927">
                  <c:v>-1.27538961562491</c:v>
                </c:pt>
                <c:pt idx="928">
                  <c:v>-1.2993908554989499</c:v>
                </c:pt>
                <c:pt idx="929">
                  <c:v>-1.3029158430171801</c:v>
                </c:pt>
                <c:pt idx="930">
                  <c:v>-2.4477250531147399</c:v>
                </c:pt>
                <c:pt idx="931">
                  <c:v>-1.1459514086413101</c:v>
                </c:pt>
                <c:pt idx="932">
                  <c:v>-1.12479690988547</c:v>
                </c:pt>
                <c:pt idx="933">
                  <c:v>-1.0946750815808299</c:v>
                </c:pt>
                <c:pt idx="934">
                  <c:v>-0.97830371197949895</c:v>
                </c:pt>
                <c:pt idx="935">
                  <c:v>12.162308691843201</c:v>
                </c:pt>
                <c:pt idx="936">
                  <c:v>1.3018387022109701</c:v>
                </c:pt>
                <c:pt idx="937">
                  <c:v>0.81456843615903496</c:v>
                </c:pt>
                <c:pt idx="938">
                  <c:v>0.16730730311866801</c:v>
                </c:pt>
                <c:pt idx="939">
                  <c:v>1.37410442716697</c:v>
                </c:pt>
                <c:pt idx="940">
                  <c:v>0.452645218112877</c:v>
                </c:pt>
                <c:pt idx="941">
                  <c:v>-2.63634232355904</c:v>
                </c:pt>
                <c:pt idx="942">
                  <c:v>-0.67522868347130305</c:v>
                </c:pt>
                <c:pt idx="943">
                  <c:v>-0.84885470926894102</c:v>
                </c:pt>
                <c:pt idx="944">
                  <c:v>-0.97876155189964398</c:v>
                </c:pt>
                <c:pt idx="945">
                  <c:v>-1.0721166014510199</c:v>
                </c:pt>
                <c:pt idx="946">
                  <c:v>-1.13545585003975</c:v>
                </c:pt>
                <c:pt idx="947">
                  <c:v>-1.01717669765783</c:v>
                </c:pt>
                <c:pt idx="948">
                  <c:v>1.8608944944085399</c:v>
                </c:pt>
                <c:pt idx="949">
                  <c:v>-1.26067218545832</c:v>
                </c:pt>
                <c:pt idx="950">
                  <c:v>-0.57083818316646495</c:v>
                </c:pt>
                <c:pt idx="951">
                  <c:v>-0.70961346045944396</c:v>
                </c:pt>
                <c:pt idx="952">
                  <c:v>-1.00672862401494</c:v>
                </c:pt>
                <c:pt idx="953">
                  <c:v>-0.90207821416990397</c:v>
                </c:pt>
                <c:pt idx="954">
                  <c:v>-1.1404883277140301</c:v>
                </c:pt>
                <c:pt idx="955">
                  <c:v>-1.1264425991803599</c:v>
                </c:pt>
                <c:pt idx="956">
                  <c:v>-1.1030233547881001</c:v>
                </c:pt>
                <c:pt idx="957">
                  <c:v>-1.0725966638932001</c:v>
                </c:pt>
                <c:pt idx="958">
                  <c:v>-0.96120302423148696</c:v>
                </c:pt>
                <c:pt idx="959">
                  <c:v>1.46603486939424</c:v>
                </c:pt>
                <c:pt idx="960">
                  <c:v>1.78183406568608</c:v>
                </c:pt>
                <c:pt idx="961">
                  <c:v>1.3813218250922701</c:v>
                </c:pt>
                <c:pt idx="962">
                  <c:v>2.5593196357254202</c:v>
                </c:pt>
                <c:pt idx="963">
                  <c:v>1.96383860510174</c:v>
                </c:pt>
                <c:pt idx="964">
                  <c:v>1.4574458018624701</c:v>
                </c:pt>
                <c:pt idx="965">
                  <c:v>1.02874512058529</c:v>
                </c:pt>
                <c:pt idx="966">
                  <c:v>7.7337184524249301</c:v>
                </c:pt>
                <c:pt idx="967">
                  <c:v>-0.109991913287366</c:v>
                </c:pt>
                <c:pt idx="968">
                  <c:v>1.1970356551152299</c:v>
                </c:pt>
                <c:pt idx="969">
                  <c:v>0.71447963011375704</c:v>
                </c:pt>
                <c:pt idx="970">
                  <c:v>1.8816289239886399E-2</c:v>
                </c:pt>
                <c:pt idx="971">
                  <c:v>-0.25429589194916902</c:v>
                </c:pt>
                <c:pt idx="972">
                  <c:v>-0.47456938223928002</c:v>
                </c:pt>
                <c:pt idx="973">
                  <c:v>-0.647883632289456</c:v>
                </c:pt>
                <c:pt idx="974">
                  <c:v>-0.78206750232460798</c:v>
                </c:pt>
                <c:pt idx="975">
                  <c:v>13.772736718641699</c:v>
                </c:pt>
                <c:pt idx="976">
                  <c:v>-2.2629626058810102</c:v>
                </c:pt>
                <c:pt idx="977">
                  <c:v>6.7340685528602204</c:v>
                </c:pt>
                <c:pt idx="978">
                  <c:v>-6.7614526534571704</c:v>
                </c:pt>
                <c:pt idx="979">
                  <c:v>-4.5144691403840902</c:v>
                </c:pt>
                <c:pt idx="980">
                  <c:v>-4.0624540489823904</c:v>
                </c:pt>
                <c:pt idx="981">
                  <c:v>-3.6581504178830202</c:v>
                </c:pt>
                <c:pt idx="982">
                  <c:v>-3.29565215475664</c:v>
                </c:pt>
                <c:pt idx="983">
                  <c:v>-2.9693985728999102</c:v>
                </c:pt>
                <c:pt idx="984">
                  <c:v>-2.6758284008392299</c:v>
                </c:pt>
                <c:pt idx="985">
                  <c:v>4.0101095852992099</c:v>
                </c:pt>
                <c:pt idx="986">
                  <c:v>2.7070776409486799</c:v>
                </c:pt>
                <c:pt idx="987">
                  <c:v>-1.55388862498463</c:v>
                </c:pt>
                <c:pt idx="988">
                  <c:v>-1.5517977003858101</c:v>
                </c:pt>
                <c:pt idx="989">
                  <c:v>-1.53477130916935</c:v>
                </c:pt>
                <c:pt idx="990">
                  <c:v>-1.5058676603162799</c:v>
                </c:pt>
                <c:pt idx="991">
                  <c:v>-1.4617098478909001</c:v>
                </c:pt>
                <c:pt idx="992">
                  <c:v>-1.4126764389462101</c:v>
                </c:pt>
                <c:pt idx="993">
                  <c:v>0.94664301584531696</c:v>
                </c:pt>
                <c:pt idx="994">
                  <c:v>1.7714107564554</c:v>
                </c:pt>
                <c:pt idx="995">
                  <c:v>0.76837182520529201</c:v>
                </c:pt>
                <c:pt idx="996">
                  <c:v>0.70019149315822204</c:v>
                </c:pt>
                <c:pt idx="997">
                  <c:v>0.59490775380141503</c:v>
                </c:pt>
                <c:pt idx="998">
                  <c:v>0.49672314780157401</c:v>
                </c:pt>
                <c:pt idx="999">
                  <c:v>0.41197935857412898</c:v>
                </c:pt>
                <c:pt idx="1000">
                  <c:v>1.6224144703935699</c:v>
                </c:pt>
                <c:pt idx="1001">
                  <c:v>-0.90673472373823205</c:v>
                </c:pt>
                <c:pt idx="1002">
                  <c:v>-2.0517463225661601</c:v>
                </c:pt>
                <c:pt idx="1003">
                  <c:v>-1.9206913045410801</c:v>
                </c:pt>
                <c:pt idx="1004">
                  <c:v>-1.79642045776922</c:v>
                </c:pt>
                <c:pt idx="1005">
                  <c:v>-1.6786223272293701</c:v>
                </c:pt>
                <c:pt idx="1006">
                  <c:v>1.7603835559568199</c:v>
                </c:pt>
                <c:pt idx="1007">
                  <c:v>-1.73847602268054</c:v>
                </c:pt>
                <c:pt idx="1008">
                  <c:v>-1.6043271212430299</c:v>
                </c:pt>
                <c:pt idx="1009">
                  <c:v>-1.4703026070507299</c:v>
                </c:pt>
                <c:pt idx="1010">
                  <c:v>-1.33894760584926</c:v>
                </c:pt>
                <c:pt idx="1011">
                  <c:v>1.8867873658657499</c:v>
                </c:pt>
                <c:pt idx="1012">
                  <c:v>1.4856023148531099</c:v>
                </c:pt>
                <c:pt idx="1013">
                  <c:v>1.34159264289256</c:v>
                </c:pt>
                <c:pt idx="1014">
                  <c:v>1.1038427885741</c:v>
                </c:pt>
                <c:pt idx="1015">
                  <c:v>0.94867207726994696</c:v>
                </c:pt>
                <c:pt idx="1016">
                  <c:v>0.85704686225123705</c:v>
                </c:pt>
                <c:pt idx="1017">
                  <c:v>0.65688773386997201</c:v>
                </c:pt>
                <c:pt idx="1018">
                  <c:v>0.477413740970419</c:v>
                </c:pt>
                <c:pt idx="1019">
                  <c:v>1.2530844301362101</c:v>
                </c:pt>
                <c:pt idx="1020">
                  <c:v>1.1250438853632201</c:v>
                </c:pt>
                <c:pt idx="1021">
                  <c:v>0.98241292824652504</c:v>
                </c:pt>
                <c:pt idx="1022">
                  <c:v>0.82597597691039903</c:v>
                </c:pt>
                <c:pt idx="1023">
                  <c:v>0.65079922120858602</c:v>
                </c:pt>
                <c:pt idx="1024">
                  <c:v>0.87845154891976995</c:v>
                </c:pt>
                <c:pt idx="1025">
                  <c:v>0.33214103171938802</c:v>
                </c:pt>
                <c:pt idx="1026">
                  <c:v>0.21996875211786401</c:v>
                </c:pt>
                <c:pt idx="1027">
                  <c:v>-8.8282166354744604E-2</c:v>
                </c:pt>
                <c:pt idx="1028">
                  <c:v>5.82173161049084E-2</c:v>
                </c:pt>
                <c:pt idx="1029">
                  <c:v>7.5487437411851405E-2</c:v>
                </c:pt>
                <c:pt idx="1030">
                  <c:v>7.3320686536881396E-2</c:v>
                </c:pt>
                <c:pt idx="1031">
                  <c:v>-2.6228570812649301</c:v>
                </c:pt>
                <c:pt idx="1032">
                  <c:v>-2.3685168031886099</c:v>
                </c:pt>
                <c:pt idx="1033">
                  <c:v>7.6708274593333599</c:v>
                </c:pt>
                <c:pt idx="1034">
                  <c:v>-2.86658827007084</c:v>
                </c:pt>
                <c:pt idx="1035">
                  <c:v>-1.17295915551235</c:v>
                </c:pt>
                <c:pt idx="1036">
                  <c:v>-1.2044192075089</c:v>
                </c:pt>
                <c:pt idx="1037">
                  <c:v>-1.2177059315013701</c:v>
                </c:pt>
                <c:pt idx="1038">
                  <c:v>-1.2166682582819801</c:v>
                </c:pt>
                <c:pt idx="1039">
                  <c:v>-1.2040108617735401</c:v>
                </c:pt>
                <c:pt idx="1040">
                  <c:v>-1.1825021788585</c:v>
                </c:pt>
                <c:pt idx="1041">
                  <c:v>-1.1543908342875799</c:v>
                </c:pt>
                <c:pt idx="1042">
                  <c:v>-1.12095032605054</c:v>
                </c:pt>
                <c:pt idx="1043">
                  <c:v>-1.08399789884489</c:v>
                </c:pt>
                <c:pt idx="1044">
                  <c:v>-1.9906083012450899</c:v>
                </c:pt>
                <c:pt idx="1045">
                  <c:v>1.3553617196005801</c:v>
                </c:pt>
                <c:pt idx="1046">
                  <c:v>0.63972898553664204</c:v>
                </c:pt>
                <c:pt idx="1047">
                  <c:v>0.51438063153367597</c:v>
                </c:pt>
                <c:pt idx="1048">
                  <c:v>0.40140836920806999</c:v>
                </c:pt>
                <c:pt idx="1049">
                  <c:v>0.29849418663530902</c:v>
                </c:pt>
                <c:pt idx="1050">
                  <c:v>0.30744230126401101</c:v>
                </c:pt>
                <c:pt idx="1051">
                  <c:v>0.298350990933897</c:v>
                </c:pt>
                <c:pt idx="1052">
                  <c:v>0.27558273359143398</c:v>
                </c:pt>
                <c:pt idx="1053">
                  <c:v>0.24274234734030301</c:v>
                </c:pt>
                <c:pt idx="1054">
                  <c:v>0.20279141118820099</c:v>
                </c:pt>
                <c:pt idx="1055">
                  <c:v>0.158146617027284</c:v>
                </c:pt>
                <c:pt idx="1056">
                  <c:v>0.11077543322701899</c:v>
                </c:pt>
                <c:pt idx="1057">
                  <c:v>7.0646608232323105E-2</c:v>
                </c:pt>
                <c:pt idx="1058">
                  <c:v>2.84461958643831E-2</c:v>
                </c:pt>
                <c:pt idx="1059">
                  <c:v>-1.44342998664939E-2</c:v>
                </c:pt>
                <c:pt idx="1060">
                  <c:v>-3.2960327128492298E-2</c:v>
                </c:pt>
                <c:pt idx="1061">
                  <c:v>3.8007848501848602E-3</c:v>
                </c:pt>
                <c:pt idx="1062">
                  <c:v>0.139878525843663</c:v>
                </c:pt>
                <c:pt idx="1063">
                  <c:v>1.40114217602025</c:v>
                </c:pt>
                <c:pt idx="1064">
                  <c:v>13.221576932889</c:v>
                </c:pt>
                <c:pt idx="1065">
                  <c:v>-2.23938993621028</c:v>
                </c:pt>
                <c:pt idx="1066">
                  <c:v>-4.8161387252450698</c:v>
                </c:pt>
                <c:pt idx="1067">
                  <c:v>-4.39017612886009</c:v>
                </c:pt>
                <c:pt idx="1068">
                  <c:v>12.748398004825599</c:v>
                </c:pt>
                <c:pt idx="1069">
                  <c:v>11.5121055283474</c:v>
                </c:pt>
                <c:pt idx="1070">
                  <c:v>-1.07206685007879</c:v>
                </c:pt>
                <c:pt idx="1071">
                  <c:v>8.6515647859449901E-2</c:v>
                </c:pt>
                <c:pt idx="1072">
                  <c:v>-0.38400721993526998</c:v>
                </c:pt>
                <c:pt idx="1073">
                  <c:v>-0.75064494539615001</c:v>
                </c:pt>
                <c:pt idx="1074">
                  <c:v>-5.9394398507659902</c:v>
                </c:pt>
                <c:pt idx="1075">
                  <c:v>-0.52929565900805198</c:v>
                </c:pt>
                <c:pt idx="1076">
                  <c:v>-0.81984784909529596</c:v>
                </c:pt>
                <c:pt idx="1077">
                  <c:v>-1.05703445478878</c:v>
                </c:pt>
                <c:pt idx="1078">
                  <c:v>-1.24785457970721</c:v>
                </c:pt>
                <c:pt idx="1079">
                  <c:v>-1.29703604620266</c:v>
                </c:pt>
                <c:pt idx="1080">
                  <c:v>-2.4502581453902699</c:v>
                </c:pt>
                <c:pt idx="1081">
                  <c:v>5.7196187417498097</c:v>
                </c:pt>
                <c:pt idx="1082">
                  <c:v>-1.0196951001407999</c:v>
                </c:pt>
                <c:pt idx="1083">
                  <c:v>-0.40104343729580799</c:v>
                </c:pt>
                <c:pt idx="1084">
                  <c:v>-0.51861681156831796</c:v>
                </c:pt>
                <c:pt idx="1085">
                  <c:v>2.1288523109198799E-2</c:v>
                </c:pt>
                <c:pt idx="1086">
                  <c:v>-0.16579062687944501</c:v>
                </c:pt>
                <c:pt idx="1087">
                  <c:v>-0.62118253933618195</c:v>
                </c:pt>
                <c:pt idx="1088">
                  <c:v>-0.270729926138017</c:v>
                </c:pt>
                <c:pt idx="1089">
                  <c:v>-2.7183770624188899</c:v>
                </c:pt>
                <c:pt idx="1090">
                  <c:v>-2.52583700676864</c:v>
                </c:pt>
                <c:pt idx="1091">
                  <c:v>-2.34297502892688</c:v>
                </c:pt>
                <c:pt idx="1092">
                  <c:v>-2.1734251710113299</c:v>
                </c:pt>
                <c:pt idx="1093">
                  <c:v>-2.0171145121847398</c:v>
                </c:pt>
                <c:pt idx="1094">
                  <c:v>-1.8710651843911199</c:v>
                </c:pt>
                <c:pt idx="1095">
                  <c:v>-1.72980923090876</c:v>
                </c:pt>
                <c:pt idx="1096">
                  <c:v>-0.88304289284997095</c:v>
                </c:pt>
                <c:pt idx="1097">
                  <c:v>-0.96981910558274997</c:v>
                </c:pt>
                <c:pt idx="1098">
                  <c:v>-1.0352417234578499</c:v>
                </c:pt>
                <c:pt idx="1099">
                  <c:v>-0.94634961918670502</c:v>
                </c:pt>
                <c:pt idx="1100">
                  <c:v>12.9529363762896</c:v>
                </c:pt>
                <c:pt idx="1101">
                  <c:v>0.105371827251971</c:v>
                </c:pt>
                <c:pt idx="1102">
                  <c:v>-2.0167851895519</c:v>
                </c:pt>
                <c:pt idx="1103">
                  <c:v>3.5768314167320597E-2</c:v>
                </c:pt>
                <c:pt idx="1104">
                  <c:v>-9.1705909565462193E-2</c:v>
                </c:pt>
                <c:pt idx="1105">
                  <c:v>-0.17212171117198199</c:v>
                </c:pt>
                <c:pt idx="1106">
                  <c:v>-0.192063160595914</c:v>
                </c:pt>
                <c:pt idx="1107">
                  <c:v>-0.18398010725436301</c:v>
                </c:pt>
                <c:pt idx="1108">
                  <c:v>-0.20750522775083599</c:v>
                </c:pt>
                <c:pt idx="1109">
                  <c:v>-0.18982185539629601</c:v>
                </c:pt>
                <c:pt idx="1110">
                  <c:v>-0.188802505961263</c:v>
                </c:pt>
                <c:pt idx="1111">
                  <c:v>-0.198185736652703</c:v>
                </c:pt>
                <c:pt idx="1112">
                  <c:v>-0.19875862166546199</c:v>
                </c:pt>
                <c:pt idx="1113">
                  <c:v>-0.22872808710378201</c:v>
                </c:pt>
                <c:pt idx="1114">
                  <c:v>-0.22936485890465899</c:v>
                </c:pt>
                <c:pt idx="1115">
                  <c:v>11.548647949029</c:v>
                </c:pt>
                <c:pt idx="1116">
                  <c:v>-2.2827422787954199</c:v>
                </c:pt>
                <c:pt idx="1117">
                  <c:v>-3.3787329683669398</c:v>
                </c:pt>
                <c:pt idx="1118">
                  <c:v>-2.1822779580929899</c:v>
                </c:pt>
                <c:pt idx="1119">
                  <c:v>-3.6879044004653698</c:v>
                </c:pt>
                <c:pt idx="1120">
                  <c:v>-3.0991552581725399</c:v>
                </c:pt>
                <c:pt idx="1121">
                  <c:v>-2.4983385163363301</c:v>
                </c:pt>
                <c:pt idx="1122">
                  <c:v>-1.1783489949606001</c:v>
                </c:pt>
                <c:pt idx="1123">
                  <c:v>-0.57274041720432201</c:v>
                </c:pt>
                <c:pt idx="1124">
                  <c:v>2.2067720973358198</c:v>
                </c:pt>
                <c:pt idx="1125">
                  <c:v>6.2667662393187298</c:v>
                </c:pt>
                <c:pt idx="1126">
                  <c:v>2.4718263882319298</c:v>
                </c:pt>
                <c:pt idx="1127">
                  <c:v>1.06050209634035</c:v>
                </c:pt>
                <c:pt idx="1128">
                  <c:v>0.39916677225664898</c:v>
                </c:pt>
                <c:pt idx="1129">
                  <c:v>0.21217424113189001</c:v>
                </c:pt>
                <c:pt idx="1130">
                  <c:v>4.9439414492539399E-2</c:v>
                </c:pt>
                <c:pt idx="1131">
                  <c:v>-0.202939409362038</c:v>
                </c:pt>
                <c:pt idx="1132">
                  <c:v>-1.56059870963532</c:v>
                </c:pt>
                <c:pt idx="1133">
                  <c:v>-1.43055194878869</c:v>
                </c:pt>
                <c:pt idx="1134">
                  <c:v>-3.4652303673286702</c:v>
                </c:pt>
                <c:pt idx="1135">
                  <c:v>11.9817721383248</c:v>
                </c:pt>
                <c:pt idx="1136">
                  <c:v>-1.9485496109136</c:v>
                </c:pt>
                <c:pt idx="1137">
                  <c:v>-1.9047200178236801</c:v>
                </c:pt>
                <c:pt idx="1138">
                  <c:v>-1.85914259154265</c:v>
                </c:pt>
                <c:pt idx="1139">
                  <c:v>-1.81204655715414</c:v>
                </c:pt>
                <c:pt idx="1140">
                  <c:v>-0.126980736970637</c:v>
                </c:pt>
                <c:pt idx="1141">
                  <c:v>-1.75244849390558</c:v>
                </c:pt>
                <c:pt idx="1142">
                  <c:v>-7.4269378156643001E-2</c:v>
                </c:pt>
                <c:pt idx="1143">
                  <c:v>-3.0615793144454102</c:v>
                </c:pt>
                <c:pt idx="1144">
                  <c:v>6.2639503398236496</c:v>
                </c:pt>
                <c:pt idx="1145">
                  <c:v>-1.8740436378741001</c:v>
                </c:pt>
                <c:pt idx="1146">
                  <c:v>-2.7406179738381602</c:v>
                </c:pt>
                <c:pt idx="1147">
                  <c:v>10.0514189500927</c:v>
                </c:pt>
                <c:pt idx="1148">
                  <c:v>-1.3227798627759799</c:v>
                </c:pt>
                <c:pt idx="1149">
                  <c:v>-2.5250857143454999</c:v>
                </c:pt>
                <c:pt idx="1150">
                  <c:v>-1.2172274621338</c:v>
                </c:pt>
                <c:pt idx="1151">
                  <c:v>-3.77150650812847</c:v>
                </c:pt>
                <c:pt idx="1152">
                  <c:v>-0.77256758340950404</c:v>
                </c:pt>
                <c:pt idx="1153">
                  <c:v>-1.53728428421172</c:v>
                </c:pt>
                <c:pt idx="1154">
                  <c:v>-0.77356795499217401</c:v>
                </c:pt>
                <c:pt idx="1155">
                  <c:v>-0.85655682042705195</c:v>
                </c:pt>
                <c:pt idx="1156">
                  <c:v>-2.17865566188933</c:v>
                </c:pt>
                <c:pt idx="1157">
                  <c:v>0.34990300999844898</c:v>
                </c:pt>
                <c:pt idx="1158">
                  <c:v>0.15390999838365299</c:v>
                </c:pt>
                <c:pt idx="1159">
                  <c:v>1.81119425748269</c:v>
                </c:pt>
                <c:pt idx="1160">
                  <c:v>1.47477041507757</c:v>
                </c:pt>
                <c:pt idx="1161">
                  <c:v>11.7205365379847</c:v>
                </c:pt>
                <c:pt idx="1162">
                  <c:v>0.225639069315796</c:v>
                </c:pt>
                <c:pt idx="1163">
                  <c:v>3.9748613987789803E-2</c:v>
                </c:pt>
                <c:pt idx="1164">
                  <c:v>-4.8915758204529397E-2</c:v>
                </c:pt>
                <c:pt idx="1165">
                  <c:v>-0.132960619527494</c:v>
                </c:pt>
                <c:pt idx="1166">
                  <c:v>-1.2311975040587899</c:v>
                </c:pt>
                <c:pt idx="1167">
                  <c:v>-0.47652165764700499</c:v>
                </c:pt>
                <c:pt idx="1168">
                  <c:v>-0.33977596068756799</c:v>
                </c:pt>
                <c:pt idx="1169">
                  <c:v>-0.39891986770013599</c:v>
                </c:pt>
                <c:pt idx="1170">
                  <c:v>-0.45169285483944999</c:v>
                </c:pt>
                <c:pt idx="1171">
                  <c:v>-0.49833913059433799</c:v>
                </c:pt>
                <c:pt idx="1172">
                  <c:v>-0.53914294000456597</c:v>
                </c:pt>
                <c:pt idx="1173">
                  <c:v>-0.57441624351534404</c:v>
                </c:pt>
                <c:pt idx="1174">
                  <c:v>-1.1600935603106901</c:v>
                </c:pt>
                <c:pt idx="1175">
                  <c:v>-0.58096288402752005</c:v>
                </c:pt>
                <c:pt idx="1176">
                  <c:v>11.174778791842099</c:v>
                </c:pt>
                <c:pt idx="1177">
                  <c:v>-8.2458924289098299</c:v>
                </c:pt>
                <c:pt idx="1178">
                  <c:v>-1.0670125770818399</c:v>
                </c:pt>
                <c:pt idx="1179">
                  <c:v>-2.0634600358378199</c:v>
                </c:pt>
                <c:pt idx="1180">
                  <c:v>-0.84618481089297104</c:v>
                </c:pt>
                <c:pt idx="1181">
                  <c:v>5.7699745830358502</c:v>
                </c:pt>
                <c:pt idx="1182">
                  <c:v>-2.2445452146167302</c:v>
                </c:pt>
                <c:pt idx="1183">
                  <c:v>-1.98618720878933</c:v>
                </c:pt>
                <c:pt idx="1184">
                  <c:v>-1.4557916972285501</c:v>
                </c:pt>
                <c:pt idx="1185">
                  <c:v>0.30145635238669399</c:v>
                </c:pt>
                <c:pt idx="1186">
                  <c:v>-0.79674734690711002</c:v>
                </c:pt>
                <c:pt idx="1187">
                  <c:v>-0.90360386213146104</c:v>
                </c:pt>
                <c:pt idx="1188">
                  <c:v>5.7934380022860301</c:v>
                </c:pt>
                <c:pt idx="1189">
                  <c:v>-0.67640990346396201</c:v>
                </c:pt>
                <c:pt idx="1190">
                  <c:v>-0.263631271984195</c:v>
                </c:pt>
                <c:pt idx="1191">
                  <c:v>0.164692345617929</c:v>
                </c:pt>
                <c:pt idx="1192">
                  <c:v>-0.11719830164148699</c:v>
                </c:pt>
                <c:pt idx="1193">
                  <c:v>-0.35498640360351802</c:v>
                </c:pt>
                <c:pt idx="1194">
                  <c:v>-0.79321568653096997</c:v>
                </c:pt>
                <c:pt idx="1195">
                  <c:v>-0.32044973133332599</c:v>
                </c:pt>
                <c:pt idx="1196">
                  <c:v>-0.62268158242906602</c:v>
                </c:pt>
                <c:pt idx="1197">
                  <c:v>-0.46439950380962303</c:v>
                </c:pt>
                <c:pt idx="1198">
                  <c:v>-1.75869067107677</c:v>
                </c:pt>
                <c:pt idx="1199">
                  <c:v>-0.24243209209320299</c:v>
                </c:pt>
                <c:pt idx="1200">
                  <c:v>-1.1823181157090701</c:v>
                </c:pt>
                <c:pt idx="1201">
                  <c:v>-0.39053960599826998</c:v>
                </c:pt>
                <c:pt idx="1202">
                  <c:v>-0.20422285485222599</c:v>
                </c:pt>
                <c:pt idx="1203">
                  <c:v>-0.56776626534340102</c:v>
                </c:pt>
                <c:pt idx="1204">
                  <c:v>-0.61633563402278901</c:v>
                </c:pt>
                <c:pt idx="1205">
                  <c:v>-0.38190336668656499</c:v>
                </c:pt>
                <c:pt idx="1206">
                  <c:v>0.51559997200745</c:v>
                </c:pt>
                <c:pt idx="1207">
                  <c:v>0.92876829058981503</c:v>
                </c:pt>
                <c:pt idx="1208">
                  <c:v>0.417977581190704</c:v>
                </c:pt>
                <c:pt idx="1209">
                  <c:v>0.17456155499590401</c:v>
                </c:pt>
                <c:pt idx="1210">
                  <c:v>-3.7204322293788998E-2</c:v>
                </c:pt>
                <c:pt idx="1211">
                  <c:v>-3.4253722095023399E-2</c:v>
                </c:pt>
                <c:pt idx="1212">
                  <c:v>-8.3330461276887001E-3</c:v>
                </c:pt>
                <c:pt idx="1213">
                  <c:v>-0.108235714519928</c:v>
                </c:pt>
                <c:pt idx="1214">
                  <c:v>-4.1812126608149897E-2</c:v>
                </c:pt>
                <c:pt idx="1215">
                  <c:v>-0.17110817675510501</c:v>
                </c:pt>
                <c:pt idx="1216">
                  <c:v>-0.48146174090521698</c:v>
                </c:pt>
                <c:pt idx="1217">
                  <c:v>-0.17838832373043001</c:v>
                </c:pt>
                <c:pt idx="1218">
                  <c:v>-0.29706390871473298</c:v>
                </c:pt>
                <c:pt idx="1219">
                  <c:v>4.8335378105076998</c:v>
                </c:pt>
                <c:pt idx="1220">
                  <c:v>5.2956384510528203</c:v>
                </c:pt>
                <c:pt idx="1221">
                  <c:v>-0.76141089067636603</c:v>
                </c:pt>
                <c:pt idx="1222">
                  <c:v>-1.54928664095993</c:v>
                </c:pt>
                <c:pt idx="1223">
                  <c:v>-1.92126728766902</c:v>
                </c:pt>
                <c:pt idx="1224">
                  <c:v>-0.62208956385521197</c:v>
                </c:pt>
                <c:pt idx="1225">
                  <c:v>-1.09574184332182</c:v>
                </c:pt>
                <c:pt idx="1226">
                  <c:v>-0.70574529713507395</c:v>
                </c:pt>
                <c:pt idx="1227">
                  <c:v>3.2372449718261098</c:v>
                </c:pt>
                <c:pt idx="1228">
                  <c:v>-0.69010089007416298</c:v>
                </c:pt>
                <c:pt idx="1229">
                  <c:v>-0.67455264448319896</c:v>
                </c:pt>
                <c:pt idx="1230">
                  <c:v>-0.62176810259071402</c:v>
                </c:pt>
                <c:pt idx="1231">
                  <c:v>-1.3159405453214399</c:v>
                </c:pt>
                <c:pt idx="1232">
                  <c:v>-0.69595410920109602</c:v>
                </c:pt>
                <c:pt idx="1233">
                  <c:v>-0.79348314997018499</c:v>
                </c:pt>
                <c:pt idx="1234">
                  <c:v>-0.73156394875064001</c:v>
                </c:pt>
                <c:pt idx="1235">
                  <c:v>-1.8819414196858</c:v>
                </c:pt>
                <c:pt idx="1236">
                  <c:v>11.1911833865835</c:v>
                </c:pt>
                <c:pt idx="1237">
                  <c:v>-2.0558462781537501</c:v>
                </c:pt>
                <c:pt idx="1238">
                  <c:v>-1.02411762606201</c:v>
                </c:pt>
                <c:pt idx="1239">
                  <c:v>-2.0046571875120298</c:v>
                </c:pt>
                <c:pt idx="1240">
                  <c:v>-3.7748781668203799</c:v>
                </c:pt>
                <c:pt idx="1241">
                  <c:v>-0.56482235649528401</c:v>
                </c:pt>
                <c:pt idx="1242">
                  <c:v>-1.19164660200511</c:v>
                </c:pt>
                <c:pt idx="1243">
                  <c:v>-0.83897226210104403</c:v>
                </c:pt>
                <c:pt idx="1244">
                  <c:v>-1.09647986380683</c:v>
                </c:pt>
                <c:pt idx="1245">
                  <c:v>-0.38979961638218402</c:v>
                </c:pt>
                <c:pt idx="1246">
                  <c:v>-0.882761451347711</c:v>
                </c:pt>
                <c:pt idx="1247">
                  <c:v>1.64266560528164</c:v>
                </c:pt>
                <c:pt idx="1248">
                  <c:v>2.5798780807730401</c:v>
                </c:pt>
                <c:pt idx="1249">
                  <c:v>0.270893668312091</c:v>
                </c:pt>
                <c:pt idx="1250">
                  <c:v>5.3020107776928302</c:v>
                </c:pt>
                <c:pt idx="1251">
                  <c:v>-0.234785472533552</c:v>
                </c:pt>
                <c:pt idx="1252">
                  <c:v>-0.34817063153474898</c:v>
                </c:pt>
                <c:pt idx="1253">
                  <c:v>-0.49695945892580001</c:v>
                </c:pt>
                <c:pt idx="1254">
                  <c:v>-0.49322866483111399</c:v>
                </c:pt>
                <c:pt idx="1255">
                  <c:v>-0.52423186176251502</c:v>
                </c:pt>
                <c:pt idx="1256">
                  <c:v>-0.71540142513426697</c:v>
                </c:pt>
                <c:pt idx="1257">
                  <c:v>-0.32139488506132302</c:v>
                </c:pt>
                <c:pt idx="1258">
                  <c:v>-1.4911626756149501</c:v>
                </c:pt>
                <c:pt idx="1259">
                  <c:v>-0.91314975097255702</c:v>
                </c:pt>
                <c:pt idx="1260">
                  <c:v>-3.3097196215432501</c:v>
                </c:pt>
                <c:pt idx="1261">
                  <c:v>-1.2991831962326501</c:v>
                </c:pt>
                <c:pt idx="1262">
                  <c:v>-0.66350635524683799</c:v>
                </c:pt>
                <c:pt idx="1263">
                  <c:v>-0.62713722829315</c:v>
                </c:pt>
                <c:pt idx="1264">
                  <c:v>-0.69231294975575897</c:v>
                </c:pt>
                <c:pt idx="1265">
                  <c:v>-0.652670169579735</c:v>
                </c:pt>
                <c:pt idx="1266">
                  <c:v>-0.70850242497282001</c:v>
                </c:pt>
                <c:pt idx="1267">
                  <c:v>0.40813924738037599</c:v>
                </c:pt>
                <c:pt idx="1268">
                  <c:v>0.33660373186377501</c:v>
                </c:pt>
                <c:pt idx="1269">
                  <c:v>2.5687132942522299</c:v>
                </c:pt>
                <c:pt idx="1270">
                  <c:v>1.84821271775309</c:v>
                </c:pt>
                <c:pt idx="1271">
                  <c:v>0.23473040762851799</c:v>
                </c:pt>
                <c:pt idx="1272">
                  <c:v>-3.1648354532805101</c:v>
                </c:pt>
                <c:pt idx="1273">
                  <c:v>-2.9409538168649898</c:v>
                </c:pt>
                <c:pt idx="1274">
                  <c:v>-0.35568467836647899</c:v>
                </c:pt>
                <c:pt idx="1275">
                  <c:v>0.43564673120897601</c:v>
                </c:pt>
                <c:pt idx="1276">
                  <c:v>0.354725189657706</c:v>
                </c:pt>
                <c:pt idx="1277">
                  <c:v>2.3327536704880698</c:v>
                </c:pt>
                <c:pt idx="1278">
                  <c:v>1.1079718685868201</c:v>
                </c:pt>
                <c:pt idx="1279">
                  <c:v>0.47087302777061502</c:v>
                </c:pt>
                <c:pt idx="1280">
                  <c:v>1.1154704132355799</c:v>
                </c:pt>
                <c:pt idx="1281">
                  <c:v>10.751945275899701</c:v>
                </c:pt>
                <c:pt idx="1282">
                  <c:v>-4.4059545161977303</c:v>
                </c:pt>
                <c:pt idx="1283">
                  <c:v>-3.59946489917201</c:v>
                </c:pt>
                <c:pt idx="1284">
                  <c:v>-2.46290621793958</c:v>
                </c:pt>
                <c:pt idx="1285">
                  <c:v>-2.35354945771339</c:v>
                </c:pt>
                <c:pt idx="1286">
                  <c:v>-2.2469449923832698</c:v>
                </c:pt>
                <c:pt idx="1287">
                  <c:v>-2.1432832760290998</c:v>
                </c:pt>
                <c:pt idx="1288">
                  <c:v>-2.0427113631883498</c:v>
                </c:pt>
                <c:pt idx="1289">
                  <c:v>-1.9414513329280401</c:v>
                </c:pt>
                <c:pt idx="1290">
                  <c:v>10.9738628163808</c:v>
                </c:pt>
                <c:pt idx="1291">
                  <c:v>1.4586405137969201</c:v>
                </c:pt>
                <c:pt idx="1292">
                  <c:v>1.3919264133438101</c:v>
                </c:pt>
                <c:pt idx="1293">
                  <c:v>9.8961560566334992</c:v>
                </c:pt>
                <c:pt idx="1294">
                  <c:v>0.21914568811030199</c:v>
                </c:pt>
                <c:pt idx="1295">
                  <c:v>3.93661351679483</c:v>
                </c:pt>
                <c:pt idx="1296">
                  <c:v>-6.4331295587621398</c:v>
                </c:pt>
                <c:pt idx="1297">
                  <c:v>-1.28081411708924</c:v>
                </c:pt>
                <c:pt idx="1298">
                  <c:v>-0.90991609027450604</c:v>
                </c:pt>
                <c:pt idx="1299">
                  <c:v>-0.376370523515134</c:v>
                </c:pt>
                <c:pt idx="1300">
                  <c:v>-1.0394148137332599</c:v>
                </c:pt>
                <c:pt idx="1301">
                  <c:v>-0.26818853340155602</c:v>
                </c:pt>
                <c:pt idx="1302">
                  <c:v>-0.79733649825909902</c:v>
                </c:pt>
                <c:pt idx="1303">
                  <c:v>-0.47275733233012501</c:v>
                </c:pt>
                <c:pt idx="1304">
                  <c:v>1.5900815641671699E-3</c:v>
                </c:pt>
                <c:pt idx="1305">
                  <c:v>-0.18649590661311</c:v>
                </c:pt>
                <c:pt idx="1306">
                  <c:v>-0.34893970831654197</c:v>
                </c:pt>
                <c:pt idx="1307">
                  <c:v>0.107053951010776</c:v>
                </c:pt>
                <c:pt idx="1308">
                  <c:v>-9.3322767072294199E-2</c:v>
                </c:pt>
                <c:pt idx="1309">
                  <c:v>-0.46179476134476199</c:v>
                </c:pt>
                <c:pt idx="1310">
                  <c:v>-0.35293009069167097</c:v>
                </c:pt>
                <c:pt idx="1311">
                  <c:v>-0.488472150484909</c:v>
                </c:pt>
                <c:pt idx="1312">
                  <c:v>3.14083939432077</c:v>
                </c:pt>
                <c:pt idx="1313">
                  <c:v>-0.88596290391971799</c:v>
                </c:pt>
                <c:pt idx="1314">
                  <c:v>-1.3316193431988601</c:v>
                </c:pt>
                <c:pt idx="1315">
                  <c:v>9.0519698798395595E-2</c:v>
                </c:pt>
                <c:pt idx="1316">
                  <c:v>-0.178042276429529</c:v>
                </c:pt>
                <c:pt idx="1317">
                  <c:v>-0.19809562732713401</c:v>
                </c:pt>
                <c:pt idx="1318">
                  <c:v>-0.184489666739416</c:v>
                </c:pt>
                <c:pt idx="1319">
                  <c:v>-0.28434224971898903</c:v>
                </c:pt>
                <c:pt idx="1320">
                  <c:v>-0.168960903648425</c:v>
                </c:pt>
                <c:pt idx="1321">
                  <c:v>0.29329456517354602</c:v>
                </c:pt>
                <c:pt idx="1322">
                  <c:v>0.85995399024999097</c:v>
                </c:pt>
                <c:pt idx="1323">
                  <c:v>1.58120768540426</c:v>
                </c:pt>
                <c:pt idx="1324">
                  <c:v>9.4254204369008292</c:v>
                </c:pt>
                <c:pt idx="1325">
                  <c:v>-0.39894962980335003</c:v>
                </c:pt>
                <c:pt idx="1326">
                  <c:v>-0.89928310727607597</c:v>
                </c:pt>
                <c:pt idx="1327">
                  <c:v>-0.42530742098829599</c:v>
                </c:pt>
                <c:pt idx="1328">
                  <c:v>-1.6416495000600699</c:v>
                </c:pt>
                <c:pt idx="1329">
                  <c:v>-0.42121150531885798</c:v>
                </c:pt>
                <c:pt idx="1330">
                  <c:v>-1.3332611241815699</c:v>
                </c:pt>
                <c:pt idx="1331">
                  <c:v>-0.47738926044954799</c:v>
                </c:pt>
                <c:pt idx="1332">
                  <c:v>-1.4493195745574901</c:v>
                </c:pt>
                <c:pt idx="1333">
                  <c:v>-1.2232606277018301</c:v>
                </c:pt>
                <c:pt idx="1334">
                  <c:v>-0.44018627208108502</c:v>
                </c:pt>
                <c:pt idx="1335">
                  <c:v>0.19996585071923001</c:v>
                </c:pt>
                <c:pt idx="1336">
                  <c:v>9.7030221852847306E-3</c:v>
                </c:pt>
                <c:pt idx="1337">
                  <c:v>-0.15769186667392801</c:v>
                </c:pt>
                <c:pt idx="1338">
                  <c:v>-0.30431809948956301</c:v>
                </c:pt>
                <c:pt idx="1339">
                  <c:v>-0.77431875111935899</c:v>
                </c:pt>
                <c:pt idx="1340">
                  <c:v>-0.274809171452709</c:v>
                </c:pt>
                <c:pt idx="1341">
                  <c:v>-0.40304822985815703</c:v>
                </c:pt>
                <c:pt idx="1342">
                  <c:v>-0.92379492776943495</c:v>
                </c:pt>
                <c:pt idx="1343">
                  <c:v>-0.51687250587184497</c:v>
                </c:pt>
                <c:pt idx="1344">
                  <c:v>-0.60787374995197696</c:v>
                </c:pt>
                <c:pt idx="1345">
                  <c:v>-0.68553630608528904</c:v>
                </c:pt>
                <c:pt idx="1346">
                  <c:v>0.73460835173921801</c:v>
                </c:pt>
                <c:pt idx="1347">
                  <c:v>0.77270012161200397</c:v>
                </c:pt>
                <c:pt idx="1348">
                  <c:v>0.43652638339170802</c:v>
                </c:pt>
                <c:pt idx="1349">
                  <c:v>4.5160567366498796</c:v>
                </c:pt>
                <c:pt idx="1350">
                  <c:v>0.156365902234782</c:v>
                </c:pt>
                <c:pt idx="1351">
                  <c:v>5.49698692312574E-2</c:v>
                </c:pt>
                <c:pt idx="1352">
                  <c:v>8.7977230000012501</c:v>
                </c:pt>
                <c:pt idx="1353">
                  <c:v>-1.1272217762604599</c:v>
                </c:pt>
                <c:pt idx="1354">
                  <c:v>-6.9802506493037004</c:v>
                </c:pt>
                <c:pt idx="1355">
                  <c:v>-1.17058299311805</c:v>
                </c:pt>
                <c:pt idx="1356">
                  <c:v>-0.90233475456124501</c:v>
                </c:pt>
                <c:pt idx="1357">
                  <c:v>-0.37936115140057303</c:v>
                </c:pt>
                <c:pt idx="1358">
                  <c:v>-0.35485575176968298</c:v>
                </c:pt>
                <c:pt idx="1359">
                  <c:v>-0.59213902295793697</c:v>
                </c:pt>
                <c:pt idx="1360">
                  <c:v>3.70728183157971</c:v>
                </c:pt>
                <c:pt idx="1361">
                  <c:v>-0.435914880999973</c:v>
                </c:pt>
                <c:pt idx="1362">
                  <c:v>-0.52745480788036703</c:v>
                </c:pt>
                <c:pt idx="1363">
                  <c:v>-0.60798664084076304</c:v>
                </c:pt>
                <c:pt idx="1364">
                  <c:v>-1.2431234184767199</c:v>
                </c:pt>
                <c:pt idx="1365">
                  <c:v>-0.63757376042160896</c:v>
                </c:pt>
                <c:pt idx="1366">
                  <c:v>-0.70081769845808095</c:v>
                </c:pt>
                <c:pt idx="1367">
                  <c:v>-1.3854977260769199</c:v>
                </c:pt>
                <c:pt idx="1368">
                  <c:v>0.41834790292814</c:v>
                </c:pt>
                <c:pt idx="1369">
                  <c:v>0.27796906614545902</c:v>
                </c:pt>
                <c:pt idx="1370">
                  <c:v>0.766608671494452</c:v>
                </c:pt>
                <c:pt idx="1371">
                  <c:v>0.64886079098110305</c:v>
                </c:pt>
                <c:pt idx="1372">
                  <c:v>0.53638123123600601</c:v>
                </c:pt>
                <c:pt idx="1373">
                  <c:v>0.43081506827486699</c:v>
                </c:pt>
                <c:pt idx="1374">
                  <c:v>-0.84317720281632802</c:v>
                </c:pt>
                <c:pt idx="1375">
                  <c:v>-0.87677387665455297</c:v>
                </c:pt>
                <c:pt idx="1376">
                  <c:v>8.8090429023392893</c:v>
                </c:pt>
                <c:pt idx="1377">
                  <c:v>-1.4613501698865099</c:v>
                </c:pt>
                <c:pt idx="1378">
                  <c:v>-1.44884405440866</c:v>
                </c:pt>
                <c:pt idx="1379">
                  <c:v>-2.3118530648867601</c:v>
                </c:pt>
                <c:pt idx="1380">
                  <c:v>0.10115063587726</c:v>
                </c:pt>
                <c:pt idx="1381">
                  <c:v>-1.0948787153695401</c:v>
                </c:pt>
                <c:pt idx="1382">
                  <c:v>-0.93086510911221798</c:v>
                </c:pt>
                <c:pt idx="1383">
                  <c:v>-0.95796816534737395</c:v>
                </c:pt>
                <c:pt idx="1384">
                  <c:v>-0.98527474025360096</c:v>
                </c:pt>
                <c:pt idx="1385">
                  <c:v>-1.0067605050561701</c:v>
                </c:pt>
                <c:pt idx="1386">
                  <c:v>-0.94298458662166895</c:v>
                </c:pt>
                <c:pt idx="1387">
                  <c:v>7.9279019684854193E-2</c:v>
                </c:pt>
                <c:pt idx="1388">
                  <c:v>-2.18954123143138</c:v>
                </c:pt>
                <c:pt idx="1389">
                  <c:v>0.43946390508993</c:v>
                </c:pt>
                <c:pt idx="1390">
                  <c:v>0.47250174916526699</c:v>
                </c:pt>
                <c:pt idx="1391">
                  <c:v>0.26830403551384302</c:v>
                </c:pt>
                <c:pt idx="1392">
                  <c:v>0.21775539298105401</c:v>
                </c:pt>
                <c:pt idx="1393">
                  <c:v>0.28573419358720198</c:v>
                </c:pt>
                <c:pt idx="1394">
                  <c:v>0.23516853333009599</c:v>
                </c:pt>
                <c:pt idx="1395">
                  <c:v>9.1075057451852199</c:v>
                </c:pt>
                <c:pt idx="1396">
                  <c:v>-2.3773730177553598</c:v>
                </c:pt>
                <c:pt idx="1397">
                  <c:v>-1.2873912298286001</c:v>
                </c:pt>
                <c:pt idx="1398">
                  <c:v>-0.91711481883142199</c:v>
                </c:pt>
                <c:pt idx="1399">
                  <c:v>-2.3653343251458101</c:v>
                </c:pt>
                <c:pt idx="1400">
                  <c:v>-0.69003199027519402</c:v>
                </c:pt>
                <c:pt idx="1401">
                  <c:v>-0.71610010304009097</c:v>
                </c:pt>
                <c:pt idx="1402">
                  <c:v>-0.73912665994290405</c:v>
                </c:pt>
                <c:pt idx="1403">
                  <c:v>-0.75921312005534203</c:v>
                </c:pt>
                <c:pt idx="1404">
                  <c:v>-0.77647118030103002</c:v>
                </c:pt>
                <c:pt idx="1405">
                  <c:v>-0.79102039210366804</c:v>
                </c:pt>
                <c:pt idx="1406">
                  <c:v>0.31013449118883302</c:v>
                </c:pt>
                <c:pt idx="1407">
                  <c:v>-2.2354698718886601</c:v>
                </c:pt>
                <c:pt idx="1408">
                  <c:v>0.354136601995584</c:v>
                </c:pt>
                <c:pt idx="1409">
                  <c:v>4.3859113768979903</c:v>
                </c:pt>
                <c:pt idx="1410">
                  <c:v>1.7179822838699E-2</c:v>
                </c:pt>
                <c:pt idx="1411" formatCode="0.00E+00">
                  <c:v>-8.4739697506108701E-5</c:v>
                </c:pt>
                <c:pt idx="1412">
                  <c:v>0.28346762366336198</c:v>
                </c:pt>
                <c:pt idx="1413">
                  <c:v>0.24018728443985499</c:v>
                </c:pt>
                <c:pt idx="1414">
                  <c:v>0.183311328619709</c:v>
                </c:pt>
                <c:pt idx="1415">
                  <c:v>0.12862715892204299</c:v>
                </c:pt>
                <c:pt idx="1416">
                  <c:v>0.36452435899587898</c:v>
                </c:pt>
                <c:pt idx="1417">
                  <c:v>0.489084204793655</c:v>
                </c:pt>
                <c:pt idx="1418">
                  <c:v>0.25839349508193199</c:v>
                </c:pt>
                <c:pt idx="1419">
                  <c:v>-3.1946147970529602E-2</c:v>
                </c:pt>
                <c:pt idx="1420">
                  <c:v>-0.154326303145921</c:v>
                </c:pt>
                <c:pt idx="1421">
                  <c:v>-0.11430201825278601</c:v>
                </c:pt>
                <c:pt idx="1422">
                  <c:v>0.128006966097231</c:v>
                </c:pt>
                <c:pt idx="1423">
                  <c:v>-1.6707193968552301</c:v>
                </c:pt>
                <c:pt idx="1424">
                  <c:v>-0.90481586672015601</c:v>
                </c:pt>
                <c:pt idx="1425">
                  <c:v>-0.92566177206902001</c:v>
                </c:pt>
                <c:pt idx="1426">
                  <c:v>-0.86942792764455801</c:v>
                </c:pt>
                <c:pt idx="1427">
                  <c:v>-2.73610105533777</c:v>
                </c:pt>
                <c:pt idx="1428">
                  <c:v>0.57375367250656895</c:v>
                </c:pt>
                <c:pt idx="1429">
                  <c:v>4.0497158532369202</c:v>
                </c:pt>
                <c:pt idx="1430">
                  <c:v>0.333903415552875</c:v>
                </c:pt>
                <c:pt idx="1431">
                  <c:v>0.32374992601695801</c:v>
                </c:pt>
                <c:pt idx="1432">
                  <c:v>1.1728357920839001</c:v>
                </c:pt>
                <c:pt idx="1433">
                  <c:v>0.52697279453156598</c:v>
                </c:pt>
                <c:pt idx="1434">
                  <c:v>0.66210859922102805</c:v>
                </c:pt>
                <c:pt idx="1435">
                  <c:v>0.61229174163403799</c:v>
                </c:pt>
                <c:pt idx="1436">
                  <c:v>0.56763725478112503</c:v>
                </c:pt>
                <c:pt idx="1437">
                  <c:v>0.39478761319323002</c:v>
                </c:pt>
                <c:pt idx="1438">
                  <c:v>0.31051998141543102</c:v>
                </c:pt>
                <c:pt idx="1439">
                  <c:v>0.230758305218323</c:v>
                </c:pt>
                <c:pt idx="1440">
                  <c:v>0.10164884305599001</c:v>
                </c:pt>
                <c:pt idx="1441">
                  <c:v>9.5735501518795701E-2</c:v>
                </c:pt>
                <c:pt idx="1442">
                  <c:v>0.45042930716906598</c:v>
                </c:pt>
                <c:pt idx="1443">
                  <c:v>0.26059740877098297</c:v>
                </c:pt>
                <c:pt idx="1444">
                  <c:v>0.133438562496692</c:v>
                </c:pt>
                <c:pt idx="1445">
                  <c:v>7.2816474931840902E-2</c:v>
                </c:pt>
                <c:pt idx="1446">
                  <c:v>1.5102366172783301E-2</c:v>
                </c:pt>
                <c:pt idx="1447">
                  <c:v>-3.9650511317482498E-2</c:v>
                </c:pt>
                <c:pt idx="1448">
                  <c:v>-0.13183691950979401</c:v>
                </c:pt>
                <c:pt idx="1449">
                  <c:v>-0.15884534345054299</c:v>
                </c:pt>
                <c:pt idx="1450">
                  <c:v>0.16445921021156801</c:v>
                </c:pt>
                <c:pt idx="1451">
                  <c:v>0.15498124330253599</c:v>
                </c:pt>
                <c:pt idx="1452">
                  <c:v>9.3892788664419399E-2</c:v>
                </c:pt>
                <c:pt idx="1453">
                  <c:v>-0.97741784620018202</c:v>
                </c:pt>
                <c:pt idx="1454">
                  <c:v>-1.07052624589967</c:v>
                </c:pt>
                <c:pt idx="1455">
                  <c:v>-1.0723169207069601</c:v>
                </c:pt>
                <c:pt idx="1456">
                  <c:v>-1.07152726073515</c:v>
                </c:pt>
                <c:pt idx="1457">
                  <c:v>-0.98109661397570802</c:v>
                </c:pt>
                <c:pt idx="1458">
                  <c:v>-0.42300493292132302</c:v>
                </c:pt>
                <c:pt idx="1459">
                  <c:v>-0.48803126022195897</c:v>
                </c:pt>
                <c:pt idx="1460">
                  <c:v>-0.54286471803408798</c:v>
                </c:pt>
                <c:pt idx="1461">
                  <c:v>-0.590316589377891</c:v>
                </c:pt>
                <c:pt idx="1462">
                  <c:v>0.53095885810920096</c:v>
                </c:pt>
                <c:pt idx="1463">
                  <c:v>0.70008331217632502</c:v>
                </c:pt>
                <c:pt idx="1464">
                  <c:v>0.35858463087046</c:v>
                </c:pt>
                <c:pt idx="1465">
                  <c:v>0.32179423869956703</c:v>
                </c:pt>
                <c:pt idx="1466">
                  <c:v>-0.11556514307847</c:v>
                </c:pt>
                <c:pt idx="1467">
                  <c:v>0.26734943603010902</c:v>
                </c:pt>
                <c:pt idx="1468">
                  <c:v>0.43281317561863297</c:v>
                </c:pt>
                <c:pt idx="1469">
                  <c:v>-0.61948602391400698</c:v>
                </c:pt>
                <c:pt idx="1470">
                  <c:v>0.194331392649921</c:v>
                </c:pt>
                <c:pt idx="1471">
                  <c:v>0.34687709117272097</c:v>
                </c:pt>
                <c:pt idx="1472">
                  <c:v>-0.34192514816991298</c:v>
                </c:pt>
                <c:pt idx="1473">
                  <c:v>6.1023244601763303E-2</c:v>
                </c:pt>
                <c:pt idx="1474">
                  <c:v>5.57565969576998E-2</c:v>
                </c:pt>
                <c:pt idx="1475">
                  <c:v>5.1843530618150099E-2</c:v>
                </c:pt>
                <c:pt idx="1476">
                  <c:v>4.2099719525261002E-2</c:v>
                </c:pt>
                <c:pt idx="1477">
                  <c:v>3.1258260048090798E-2</c:v>
                </c:pt>
                <c:pt idx="1478">
                  <c:v>0.56991418222948897</c:v>
                </c:pt>
                <c:pt idx="1479">
                  <c:v>0.528144933769219</c:v>
                </c:pt>
                <c:pt idx="1480">
                  <c:v>-2.4934214070022298</c:v>
                </c:pt>
                <c:pt idx="1481">
                  <c:v>-0.87393187313889997</c:v>
                </c:pt>
                <c:pt idx="1482">
                  <c:v>-0.85464418463340697</c:v>
                </c:pt>
                <c:pt idx="1483">
                  <c:v>0.42734732024544497</c:v>
                </c:pt>
                <c:pt idx="1484">
                  <c:v>0.10703688551070201</c:v>
                </c:pt>
                <c:pt idx="1485">
                  <c:v>-0.51461639700061501</c:v>
                </c:pt>
                <c:pt idx="1486">
                  <c:v>-0.56540782571332904</c:v>
                </c:pt>
                <c:pt idx="1487">
                  <c:v>0.322352704510869</c:v>
                </c:pt>
                <c:pt idx="1488">
                  <c:v>0.21862776766758399</c:v>
                </c:pt>
                <c:pt idx="1489">
                  <c:v>0.60249073948020904</c:v>
                </c:pt>
                <c:pt idx="1490">
                  <c:v>0.50638545765482201</c:v>
                </c:pt>
                <c:pt idx="1491">
                  <c:v>0.367519238239289</c:v>
                </c:pt>
                <c:pt idx="1492">
                  <c:v>0.63746022372721001</c:v>
                </c:pt>
                <c:pt idx="1493">
                  <c:v>0.53802131876072601</c:v>
                </c:pt>
                <c:pt idx="1494">
                  <c:v>0.38879078224123698</c:v>
                </c:pt>
                <c:pt idx="1495">
                  <c:v>-0.45065907791870002</c:v>
                </c:pt>
                <c:pt idx="1496">
                  <c:v>-0.95168112025027796</c:v>
                </c:pt>
                <c:pt idx="1497">
                  <c:v>-0.49968823900994802</c:v>
                </c:pt>
                <c:pt idx="1498">
                  <c:v>-0.86893204677065194</c:v>
                </c:pt>
                <c:pt idx="1499">
                  <c:v>-0.46036302012993202</c:v>
                </c:pt>
                <c:pt idx="1500">
                  <c:v>-0.51579004992066702</c:v>
                </c:pt>
                <c:pt idx="1501">
                  <c:v>-0.26542892090493098</c:v>
                </c:pt>
                <c:pt idx="1502">
                  <c:v>-0.339540026714438</c:v>
                </c:pt>
                <c:pt idx="1503">
                  <c:v>0.94527188416798602</c:v>
                </c:pt>
                <c:pt idx="1504">
                  <c:v>0.95622569637090005</c:v>
                </c:pt>
                <c:pt idx="1505">
                  <c:v>5.0428938588049403</c:v>
                </c:pt>
                <c:pt idx="1506">
                  <c:v>0.69380443531240099</c:v>
                </c:pt>
                <c:pt idx="1507">
                  <c:v>0.59450375777591002</c:v>
                </c:pt>
                <c:pt idx="1508">
                  <c:v>0.50009975356950698</c:v>
                </c:pt>
                <c:pt idx="1509">
                  <c:v>0.74328668221392002</c:v>
                </c:pt>
                <c:pt idx="1510">
                  <c:v>0.47100282378431702</c:v>
                </c:pt>
                <c:pt idx="1511">
                  <c:v>0.153808785272602</c:v>
                </c:pt>
                <c:pt idx="1512">
                  <c:v>-2.8517794489454098</c:v>
                </c:pt>
                <c:pt idx="1513">
                  <c:v>0.60720514172450601</c:v>
                </c:pt>
                <c:pt idx="1514">
                  <c:v>0.178312427031244</c:v>
                </c:pt>
                <c:pt idx="1515">
                  <c:v>0.25862672300105</c:v>
                </c:pt>
                <c:pt idx="1516">
                  <c:v>0.20427522128325301</c:v>
                </c:pt>
                <c:pt idx="1517">
                  <c:v>0.16513514414602001</c:v>
                </c:pt>
                <c:pt idx="1518">
                  <c:v>0.12914609599783899</c:v>
                </c:pt>
                <c:pt idx="1519">
                  <c:v>9.2194910757200405E-2</c:v>
                </c:pt>
                <c:pt idx="1520">
                  <c:v>5.4700644657820797E-2</c:v>
                </c:pt>
                <c:pt idx="1521">
                  <c:v>-3.2210654048967002E-2</c:v>
                </c:pt>
                <c:pt idx="1522">
                  <c:v>-6.1410486877512903E-2</c:v>
                </c:pt>
                <c:pt idx="1523">
                  <c:v>-7.7324023588921806E-2</c:v>
                </c:pt>
                <c:pt idx="1524">
                  <c:v>-0.19571219075537899</c:v>
                </c:pt>
                <c:pt idx="1525">
                  <c:v>7.2872350952908898</c:v>
                </c:pt>
                <c:pt idx="1526">
                  <c:v>-0.99349283548411105</c:v>
                </c:pt>
                <c:pt idx="1527">
                  <c:v>-0.94763124571762303</c:v>
                </c:pt>
                <c:pt idx="1528">
                  <c:v>-1.3793495434818599</c:v>
                </c:pt>
                <c:pt idx="1529">
                  <c:v>-0.79033908566431399</c:v>
                </c:pt>
                <c:pt idx="1530">
                  <c:v>-6.09408329639649E-3</c:v>
                </c:pt>
                <c:pt idx="1531">
                  <c:v>-3.7313655236438502E-2</c:v>
                </c:pt>
                <c:pt idx="1532">
                  <c:v>-6.83047198258179E-2</c:v>
                </c:pt>
                <c:pt idx="1533">
                  <c:v>-9.8830070939825904E-2</c:v>
                </c:pt>
                <c:pt idx="1534">
                  <c:v>-0.12870149829809899</c:v>
                </c:pt>
                <c:pt idx="1535">
                  <c:v>-0.154955595525436</c:v>
                </c:pt>
                <c:pt idx="1536">
                  <c:v>-0.18073540854532399</c:v>
                </c:pt>
                <c:pt idx="1537">
                  <c:v>-0.20580924500681799</c:v>
                </c:pt>
                <c:pt idx="1538">
                  <c:v>-0.23004388248070701</c:v>
                </c:pt>
                <c:pt idx="1539">
                  <c:v>-0.49318979167802002</c:v>
                </c:pt>
                <c:pt idx="1540">
                  <c:v>-0.262660423579262</c:v>
                </c:pt>
                <c:pt idx="1541">
                  <c:v>-0.954547209850098</c:v>
                </c:pt>
                <c:pt idx="1542">
                  <c:v>0.317346023015524</c:v>
                </c:pt>
                <c:pt idx="1543">
                  <c:v>0.16247531103847701</c:v>
                </c:pt>
                <c:pt idx="1544">
                  <c:v>0.15385401305656601</c:v>
                </c:pt>
                <c:pt idx="1545">
                  <c:v>0.20827494112150899</c:v>
                </c:pt>
                <c:pt idx="1546">
                  <c:v>-0.25719534636619501</c:v>
                </c:pt>
                <c:pt idx="1547">
                  <c:v>0.16931589158292501</c:v>
                </c:pt>
                <c:pt idx="1548">
                  <c:v>2.1994336643709298</c:v>
                </c:pt>
                <c:pt idx="1549">
                  <c:v>0.36719969207695102</c:v>
                </c:pt>
                <c:pt idx="1550">
                  <c:v>-2.4138462032018202</c:v>
                </c:pt>
                <c:pt idx="1551">
                  <c:v>2.6705052685588599</c:v>
                </c:pt>
                <c:pt idx="1552">
                  <c:v>-0.57903397116830702</c:v>
                </c:pt>
                <c:pt idx="1553">
                  <c:v>0.47121162052096799</c:v>
                </c:pt>
                <c:pt idx="1554">
                  <c:v>3.6701119180942299</c:v>
                </c:pt>
                <c:pt idx="1555">
                  <c:v>-0.48317314271289602</c:v>
                </c:pt>
                <c:pt idx="1556">
                  <c:v>-0.82175518743337495</c:v>
                </c:pt>
                <c:pt idx="1557">
                  <c:v>-0.649739236354967</c:v>
                </c:pt>
                <c:pt idx="1558">
                  <c:v>-0.70996372688705001</c:v>
                </c:pt>
                <c:pt idx="1559">
                  <c:v>-0.76258843540472598</c:v>
                </c:pt>
                <c:pt idx="1560">
                  <c:v>-0.72255604357685799</c:v>
                </c:pt>
                <c:pt idx="1561">
                  <c:v>-0.77073072517823205</c:v>
                </c:pt>
                <c:pt idx="1562">
                  <c:v>-1.5806426714177999</c:v>
                </c:pt>
                <c:pt idx="1563">
                  <c:v>-0.80617434664575405</c:v>
                </c:pt>
                <c:pt idx="1564">
                  <c:v>-0.83832594682486605</c:v>
                </c:pt>
                <c:pt idx="1565">
                  <c:v>-0.86527029046234805</c:v>
                </c:pt>
                <c:pt idx="1566">
                  <c:v>-0.81986483267242205</c:v>
                </c:pt>
                <c:pt idx="1567">
                  <c:v>-0.71638093047521001</c:v>
                </c:pt>
                <c:pt idx="1568">
                  <c:v>-0.74904824104574097</c:v>
                </c:pt>
                <c:pt idx="1569">
                  <c:v>-0.77668991794224196</c:v>
                </c:pt>
                <c:pt idx="1570">
                  <c:v>-0.63092439190103899</c:v>
                </c:pt>
                <c:pt idx="1571">
                  <c:v>-0.65886722292001498</c:v>
                </c:pt>
                <c:pt idx="1572">
                  <c:v>-0.51881927090031599</c:v>
                </c:pt>
                <c:pt idx="1573">
                  <c:v>-0.56159063745613402</c:v>
                </c:pt>
                <c:pt idx="1574">
                  <c:v>-0.32419418756917601</c:v>
                </c:pt>
                <c:pt idx="1575">
                  <c:v>0.15257718800818701</c:v>
                </c:pt>
                <c:pt idx="1576">
                  <c:v>5.5944337152595801E-2</c:v>
                </c:pt>
                <c:pt idx="1577">
                  <c:v>-5.4710343748539003E-2</c:v>
                </c:pt>
                <c:pt idx="1578">
                  <c:v>-0.14496353117543401</c:v>
                </c:pt>
                <c:pt idx="1579">
                  <c:v>0.64160536606213003</c:v>
                </c:pt>
                <c:pt idx="1580">
                  <c:v>-0.29093280844161001</c:v>
                </c:pt>
                <c:pt idx="1581">
                  <c:v>-6.0856704153586301E-2</c:v>
                </c:pt>
                <c:pt idx="1582">
                  <c:v>-0.15081261826244899</c:v>
                </c:pt>
                <c:pt idx="1583">
                  <c:v>-0.231439639712228</c:v>
                </c:pt>
                <c:pt idx="1584">
                  <c:v>-3.7113202484405798E-2</c:v>
                </c:pt>
                <c:pt idx="1585">
                  <c:v>-0.100421492222992</c:v>
                </c:pt>
                <c:pt idx="1586">
                  <c:v>-0.18510513513499599</c:v>
                </c:pt>
                <c:pt idx="1587">
                  <c:v>-0.95687714725055795</c:v>
                </c:pt>
                <c:pt idx="1588">
                  <c:v>-0.206636448803763</c:v>
                </c:pt>
                <c:pt idx="1589">
                  <c:v>-8.1446152962257601E-2</c:v>
                </c:pt>
                <c:pt idx="1590">
                  <c:v>-7.7219289236097596E-2</c:v>
                </c:pt>
                <c:pt idx="1591">
                  <c:v>3.5455552911670898</c:v>
                </c:pt>
                <c:pt idx="1592">
                  <c:v>-0.13655295025026901</c:v>
                </c:pt>
                <c:pt idx="1593">
                  <c:v>-0.400763760778161</c:v>
                </c:pt>
                <c:pt idx="1594">
                  <c:v>-0.16951756893431699</c:v>
                </c:pt>
                <c:pt idx="1595">
                  <c:v>-0.25008597174295399</c:v>
                </c:pt>
                <c:pt idx="1596">
                  <c:v>3.4591659435270898</c:v>
                </c:pt>
                <c:pt idx="1597">
                  <c:v>-0.49898493369072799</c:v>
                </c:pt>
                <c:pt idx="1598">
                  <c:v>6.18047417938143</c:v>
                </c:pt>
                <c:pt idx="1599">
                  <c:v>-2.0612939326735602</c:v>
                </c:pt>
                <c:pt idx="1600">
                  <c:v>-0.65345576197421396</c:v>
                </c:pt>
                <c:pt idx="1601">
                  <c:v>-1.3141009040216101</c:v>
                </c:pt>
                <c:pt idx="1602">
                  <c:v>-1.23785309822506</c:v>
                </c:pt>
                <c:pt idx="1603">
                  <c:v>-1.1690350813886801</c:v>
                </c:pt>
                <c:pt idx="1604">
                  <c:v>-1.5483823021512599</c:v>
                </c:pt>
                <c:pt idx="1605">
                  <c:v>-0.49725298074684299</c:v>
                </c:pt>
                <c:pt idx="1606">
                  <c:v>-1.7589435648289899</c:v>
                </c:pt>
                <c:pt idx="1607">
                  <c:v>-0.40010245120090099</c:v>
                </c:pt>
                <c:pt idx="1608">
                  <c:v>-0.45250128856986199</c:v>
                </c:pt>
                <c:pt idx="1609">
                  <c:v>4.2776310810393801</c:v>
                </c:pt>
                <c:pt idx="1610">
                  <c:v>0.63182034741997395</c:v>
                </c:pt>
                <c:pt idx="1611">
                  <c:v>-0.480133729600559</c:v>
                </c:pt>
                <c:pt idx="1612">
                  <c:v>-0.45535559518770402</c:v>
                </c:pt>
                <c:pt idx="1613">
                  <c:v>-0.74081876192085605</c:v>
                </c:pt>
                <c:pt idx="1614">
                  <c:v>-2.3899498543835498</c:v>
                </c:pt>
                <c:pt idx="1615">
                  <c:v>-2.2686820042561702</c:v>
                </c:pt>
                <c:pt idx="1616">
                  <c:v>0.83180641760375096</c:v>
                </c:pt>
                <c:pt idx="1617">
                  <c:v>3.92484611690295</c:v>
                </c:pt>
                <c:pt idx="1618">
                  <c:v>0.48367369810653499</c:v>
                </c:pt>
                <c:pt idx="1619">
                  <c:v>3.8214042928069398</c:v>
                </c:pt>
                <c:pt idx="1620">
                  <c:v>0.17127133863598201</c:v>
                </c:pt>
                <c:pt idx="1621">
                  <c:v>3.6179389445055601</c:v>
                </c:pt>
                <c:pt idx="1622">
                  <c:v>-6.4007793712704597E-2</c:v>
                </c:pt>
                <c:pt idx="1623">
                  <c:v>-0.122496463425093</c:v>
                </c:pt>
                <c:pt idx="1624">
                  <c:v>-0.14665890312836799</c:v>
                </c:pt>
                <c:pt idx="1625">
                  <c:v>0.177082194129418</c:v>
                </c:pt>
                <c:pt idx="1626">
                  <c:v>0.359107203785413</c:v>
                </c:pt>
                <c:pt idx="1627">
                  <c:v>0.25422860954394999</c:v>
                </c:pt>
                <c:pt idx="1628">
                  <c:v>0.19792611471155599</c:v>
                </c:pt>
                <c:pt idx="1629">
                  <c:v>6.3958081943255196E-2</c:v>
                </c:pt>
                <c:pt idx="1630">
                  <c:v>-2.79676469429362</c:v>
                </c:pt>
                <c:pt idx="1631">
                  <c:v>0.161498581050395</c:v>
                </c:pt>
                <c:pt idx="1632">
                  <c:v>0.114074189189182</c:v>
                </c:pt>
                <c:pt idx="1633">
                  <c:v>0.30482158398947201</c:v>
                </c:pt>
                <c:pt idx="1634">
                  <c:v>0.19818708579427299</c:v>
                </c:pt>
                <c:pt idx="1635">
                  <c:v>0.109802051052241</c:v>
                </c:pt>
                <c:pt idx="1636">
                  <c:v>6.6963830289175505E-2</c:v>
                </c:pt>
                <c:pt idx="1637">
                  <c:v>-7.2931541529236199E-2</c:v>
                </c:pt>
                <c:pt idx="1638">
                  <c:v>3.6751090717189099</c:v>
                </c:pt>
                <c:pt idx="1639">
                  <c:v>-0.30424254760144698</c:v>
                </c:pt>
                <c:pt idx="1640">
                  <c:v>-0.38809819348373098</c:v>
                </c:pt>
                <c:pt idx="1641">
                  <c:v>-0.54718392433066398</c:v>
                </c:pt>
                <c:pt idx="1642">
                  <c:v>-5.6348126187153E-2</c:v>
                </c:pt>
                <c:pt idx="1643">
                  <c:v>3.7294623758344501</c:v>
                </c:pt>
                <c:pt idx="1644">
                  <c:v>-2.97075848448605</c:v>
                </c:pt>
                <c:pt idx="1645">
                  <c:v>-2.8265020697960099</c:v>
                </c:pt>
                <c:pt idx="1646">
                  <c:v>-2.6873238091743299</c:v>
                </c:pt>
                <c:pt idx="1647">
                  <c:v>-2.5549869685780799</c:v>
                </c:pt>
                <c:pt idx="1648">
                  <c:v>-2.43120044663964</c:v>
                </c:pt>
                <c:pt idx="1649">
                  <c:v>-2.3115774810007799</c:v>
                </c:pt>
                <c:pt idx="1650">
                  <c:v>0.50103557692182199</c:v>
                </c:pt>
                <c:pt idx="1651">
                  <c:v>0.51097526982186203</c:v>
                </c:pt>
                <c:pt idx="1652">
                  <c:v>0.47943919190719603</c:v>
                </c:pt>
                <c:pt idx="1653">
                  <c:v>0.86330238089465094</c:v>
                </c:pt>
                <c:pt idx="1654">
                  <c:v>0.38478630958250098</c:v>
                </c:pt>
                <c:pt idx="1655">
                  <c:v>4.4809881043964799</c:v>
                </c:pt>
                <c:pt idx="1656">
                  <c:v>0.118865787564637</c:v>
                </c:pt>
                <c:pt idx="1657">
                  <c:v>0.100155246072091</c:v>
                </c:pt>
                <c:pt idx="1658">
                  <c:v>4.0011621764955398</c:v>
                </c:pt>
                <c:pt idx="1659">
                  <c:v>-0.113702362101918</c:v>
                </c:pt>
                <c:pt idx="1660">
                  <c:v>-0.126710076332784</c:v>
                </c:pt>
                <c:pt idx="1661">
                  <c:v>-0.13794154647434401</c:v>
                </c:pt>
                <c:pt idx="1662">
                  <c:v>-0.31608407878038403</c:v>
                </c:pt>
                <c:pt idx="1663">
                  <c:v>-0.17486550799188899</c:v>
                </c:pt>
                <c:pt idx="1664">
                  <c:v>-0.18578494097679499</c:v>
                </c:pt>
                <c:pt idx="1665">
                  <c:v>-0.197594362158483</c:v>
                </c:pt>
                <c:pt idx="1666">
                  <c:v>-0.21008527278698999</c:v>
                </c:pt>
                <c:pt idx="1667">
                  <c:v>-0.223017897450979</c:v>
                </c:pt>
                <c:pt idx="1668">
                  <c:v>-0.23636286036006701</c:v>
                </c:pt>
                <c:pt idx="1669">
                  <c:v>-0.24992221471100601</c:v>
                </c:pt>
                <c:pt idx="1670">
                  <c:v>-0.23936203312393101</c:v>
                </c:pt>
                <c:pt idx="1671">
                  <c:v>-2.3965646197019901E-2</c:v>
                </c:pt>
                <c:pt idx="1672">
                  <c:v>0.78216131997056904</c:v>
                </c:pt>
                <c:pt idx="1673">
                  <c:v>4.1086093665701098</c:v>
                </c:pt>
                <c:pt idx="1674">
                  <c:v>-2.5798056607976401</c:v>
                </c:pt>
                <c:pt idx="1675">
                  <c:v>-2.4661831978410498</c:v>
                </c:pt>
                <c:pt idx="1676">
                  <c:v>-2.3604069651988202</c:v>
                </c:pt>
                <c:pt idx="1677">
                  <c:v>-2.2591231917212999</c:v>
                </c:pt>
                <c:pt idx="1678">
                  <c:v>0.50009179218908095</c:v>
                </c:pt>
                <c:pt idx="1679">
                  <c:v>0.91400534787277299</c:v>
                </c:pt>
                <c:pt idx="1680">
                  <c:v>1.15683499235732</c:v>
                </c:pt>
                <c:pt idx="1681">
                  <c:v>-1.75732332613338</c:v>
                </c:pt>
                <c:pt idx="1682">
                  <c:v>3.10848689936766</c:v>
                </c:pt>
                <c:pt idx="1683">
                  <c:v>0.70719111373461596</c:v>
                </c:pt>
                <c:pt idx="1684">
                  <c:v>0.32803074599057402</c:v>
                </c:pt>
                <c:pt idx="1685">
                  <c:v>0.312445582505603</c:v>
                </c:pt>
                <c:pt idx="1686">
                  <c:v>-1.5965814632805699</c:v>
                </c:pt>
                <c:pt idx="1687">
                  <c:v>-0.65769418261135804</c:v>
                </c:pt>
                <c:pt idx="1688">
                  <c:v>-2.7659556307593101</c:v>
                </c:pt>
                <c:pt idx="1689">
                  <c:v>-2.2082770029596399</c:v>
                </c:pt>
                <c:pt idx="1690">
                  <c:v>-0.66685380114761705</c:v>
                </c:pt>
                <c:pt idx="1691">
                  <c:v>1.87425265002654</c:v>
                </c:pt>
                <c:pt idx="1692">
                  <c:v>0.547034794011104</c:v>
                </c:pt>
                <c:pt idx="1693">
                  <c:v>0.44833800517328998</c:v>
                </c:pt>
                <c:pt idx="1694">
                  <c:v>0.39458325992209298</c:v>
                </c:pt>
                <c:pt idx="1695">
                  <c:v>-0.78358708329137905</c:v>
                </c:pt>
                <c:pt idx="1696">
                  <c:v>0.381341139623536</c:v>
                </c:pt>
                <c:pt idx="1697">
                  <c:v>0.331694937470771</c:v>
                </c:pt>
                <c:pt idx="1698">
                  <c:v>0.28369442113390803</c:v>
                </c:pt>
                <c:pt idx="1699">
                  <c:v>0.23743068112392501</c:v>
                </c:pt>
                <c:pt idx="1700">
                  <c:v>0.19489725351783699</c:v>
                </c:pt>
                <c:pt idx="1701">
                  <c:v>0.197838172040562</c:v>
                </c:pt>
                <c:pt idx="1702">
                  <c:v>0.31901892255344599</c:v>
                </c:pt>
                <c:pt idx="1703">
                  <c:v>-0.83451948219195704</c:v>
                </c:pt>
                <c:pt idx="1704">
                  <c:v>-0.842481727360883</c:v>
                </c:pt>
                <c:pt idx="1705">
                  <c:v>-1.6026464486649299</c:v>
                </c:pt>
                <c:pt idx="1706">
                  <c:v>-1.4434692694795701</c:v>
                </c:pt>
                <c:pt idx="1707">
                  <c:v>0.34264753087310101</c:v>
                </c:pt>
                <c:pt idx="1708">
                  <c:v>0.30011983443028301</c:v>
                </c:pt>
                <c:pt idx="1709">
                  <c:v>0.23471623521864099</c:v>
                </c:pt>
                <c:pt idx="1710">
                  <c:v>0.19884441596361299</c:v>
                </c:pt>
                <c:pt idx="1711">
                  <c:v>0.16395290054829501</c:v>
                </c:pt>
                <c:pt idx="1712">
                  <c:v>0.13007197057346001</c:v>
                </c:pt>
                <c:pt idx="1713">
                  <c:v>9.8997027847879296E-2</c:v>
                </c:pt>
                <c:pt idx="1714">
                  <c:v>6.8790686928934905E-2</c:v>
                </c:pt>
                <c:pt idx="1715">
                  <c:v>3.9501132670046901E-2</c:v>
                </c:pt>
                <c:pt idx="1716">
                  <c:v>0.26883945609947002</c:v>
                </c:pt>
                <c:pt idx="1717">
                  <c:v>0.53469260228918303</c:v>
                </c:pt>
                <c:pt idx="1718">
                  <c:v>0.51373305432109295</c:v>
                </c:pt>
                <c:pt idx="1719">
                  <c:v>-0.90238351882663803</c:v>
                </c:pt>
                <c:pt idx="1720">
                  <c:v>-0.90063099512528999</c:v>
                </c:pt>
                <c:pt idx="1721">
                  <c:v>-0.89734316419393401</c:v>
                </c:pt>
                <c:pt idx="1722">
                  <c:v>-0.89265654003231898</c:v>
                </c:pt>
                <c:pt idx="1723">
                  <c:v>0.42538755879122098</c:v>
                </c:pt>
                <c:pt idx="1724">
                  <c:v>0.37198273894901401</c:v>
                </c:pt>
                <c:pt idx="1725">
                  <c:v>0.32067504765571803</c:v>
                </c:pt>
                <c:pt idx="1726">
                  <c:v>0.497597846273933</c:v>
                </c:pt>
                <c:pt idx="1727">
                  <c:v>0.18640625256146101</c:v>
                </c:pt>
                <c:pt idx="1728">
                  <c:v>0.27323784511923299</c:v>
                </c:pt>
                <c:pt idx="1729">
                  <c:v>0.29680474029385001</c:v>
                </c:pt>
                <c:pt idx="1730">
                  <c:v>6.3992379449018202</c:v>
                </c:pt>
                <c:pt idx="1731">
                  <c:v>-0.45514196573786497</c:v>
                </c:pt>
                <c:pt idx="1732">
                  <c:v>-0.22528046822973999</c:v>
                </c:pt>
                <c:pt idx="1733">
                  <c:v>-0.21953337238883799</c:v>
                </c:pt>
                <c:pt idx="1734">
                  <c:v>-0.43740564831342899</c:v>
                </c:pt>
                <c:pt idx="1735">
                  <c:v>6.1532563565030296</c:v>
                </c:pt>
                <c:pt idx="1736">
                  <c:v>-0.96061665098611404</c:v>
                </c:pt>
                <c:pt idx="1737">
                  <c:v>-0.45637243359778101</c:v>
                </c:pt>
                <c:pt idx="1738">
                  <c:v>-1.46417651329743</c:v>
                </c:pt>
                <c:pt idx="1739">
                  <c:v>-0.393260971195317</c:v>
                </c:pt>
                <c:pt idx="1740">
                  <c:v>-1.65495470193047</c:v>
                </c:pt>
                <c:pt idx="1741">
                  <c:v>-0.80586261592112796</c:v>
                </c:pt>
                <c:pt idx="1742">
                  <c:v>-2.20550751310298</c:v>
                </c:pt>
                <c:pt idx="1743">
                  <c:v>-0.67610428795045097</c:v>
                </c:pt>
                <c:pt idx="1744">
                  <c:v>5.5562326493963203</c:v>
                </c:pt>
                <c:pt idx="1745">
                  <c:v>-0.89943644235670905</c:v>
                </c:pt>
                <c:pt idx="1746">
                  <c:v>-0.90850473634431905</c:v>
                </c:pt>
                <c:pt idx="1747">
                  <c:v>-0.91511380195887404</c:v>
                </c:pt>
                <c:pt idx="1748">
                  <c:v>-2.98108917067748</c:v>
                </c:pt>
                <c:pt idx="1749">
                  <c:v>-0.579871416544257</c:v>
                </c:pt>
                <c:pt idx="1750">
                  <c:v>-0.32311580095603099</c:v>
                </c:pt>
                <c:pt idx="1751">
                  <c:v>-1.01752491249097</c:v>
                </c:pt>
                <c:pt idx="1752">
                  <c:v>-0.25518036351085899</c:v>
                </c:pt>
                <c:pt idx="1753">
                  <c:v>7.7107242424119704E-2</c:v>
                </c:pt>
                <c:pt idx="1754">
                  <c:v>6.2914048174869297</c:v>
                </c:pt>
                <c:pt idx="1755">
                  <c:v>-1.58624159964175</c:v>
                </c:pt>
                <c:pt idx="1756">
                  <c:v>-0.96346195836569803</c:v>
                </c:pt>
                <c:pt idx="1757">
                  <c:v>5.3371720244250396</c:v>
                </c:pt>
                <c:pt idx="1758">
                  <c:v>-1.6297805624289801</c:v>
                </c:pt>
                <c:pt idx="1759">
                  <c:v>-0.52900900406731899</c:v>
                </c:pt>
                <c:pt idx="1760">
                  <c:v>-0.57141571453041695</c:v>
                </c:pt>
                <c:pt idx="1761">
                  <c:v>-2.3584357547616999</c:v>
                </c:pt>
                <c:pt idx="1762">
                  <c:v>-0.50390838339897903</c:v>
                </c:pt>
                <c:pt idx="1763">
                  <c:v>-0.54200551300966204</c:v>
                </c:pt>
                <c:pt idx="1764">
                  <c:v>-0.57585706402238601</c:v>
                </c:pt>
                <c:pt idx="1765">
                  <c:v>-0.38876233356857098</c:v>
                </c:pt>
                <c:pt idx="1766">
                  <c:v>-0.43380081638908002</c:v>
                </c:pt>
                <c:pt idx="1767">
                  <c:v>-0.141349909428512</c:v>
                </c:pt>
                <c:pt idx="1768">
                  <c:v>-0.194206957646436</c:v>
                </c:pt>
                <c:pt idx="1769">
                  <c:v>-0.24202232258002701</c:v>
                </c:pt>
                <c:pt idx="1770">
                  <c:v>-0.285886406390638</c:v>
                </c:pt>
                <c:pt idx="1771">
                  <c:v>-0.273104739490307</c:v>
                </c:pt>
                <c:pt idx="1772">
                  <c:v>-0.11160854705173701</c:v>
                </c:pt>
                <c:pt idx="1773">
                  <c:v>-0.166038390447766</c:v>
                </c:pt>
                <c:pt idx="1774">
                  <c:v>6.2279599840106803</c:v>
                </c:pt>
                <c:pt idx="1775">
                  <c:v>-0.491566533317637</c:v>
                </c:pt>
                <c:pt idx="1776">
                  <c:v>-0.46958351733764597</c:v>
                </c:pt>
                <c:pt idx="1777">
                  <c:v>-0.50469209368593904</c:v>
                </c:pt>
                <c:pt idx="1778">
                  <c:v>-2.0858474363455701</c:v>
                </c:pt>
                <c:pt idx="1779">
                  <c:v>-0.83519563607644898</c:v>
                </c:pt>
                <c:pt idx="1780">
                  <c:v>-1.09890098657263</c:v>
                </c:pt>
                <c:pt idx="1781">
                  <c:v>-0.65083991030608201</c:v>
                </c:pt>
                <c:pt idx="1782">
                  <c:v>-0.33327892013389199</c:v>
                </c:pt>
                <c:pt idx="1783">
                  <c:v>-0.94836398722743798</c:v>
                </c:pt>
                <c:pt idx="1784">
                  <c:v>-0.48230156193792301</c:v>
                </c:pt>
                <c:pt idx="1785">
                  <c:v>5.3905348983171501E-2</c:v>
                </c:pt>
                <c:pt idx="1786">
                  <c:v>0.114167934659633</c:v>
                </c:pt>
                <c:pt idx="1787">
                  <c:v>4.0460741711938404</c:v>
                </c:pt>
                <c:pt idx="1788">
                  <c:v>-0.54062611539059402</c:v>
                </c:pt>
                <c:pt idx="1789">
                  <c:v>-1.7932284602855</c:v>
                </c:pt>
                <c:pt idx="1790">
                  <c:v>-1.28787752427044E-2</c:v>
                </c:pt>
                <c:pt idx="1791">
                  <c:v>-7.2465666907369497E-2</c:v>
                </c:pt>
                <c:pt idx="1792">
                  <c:v>-0.39959246941378901</c:v>
                </c:pt>
                <c:pt idx="1793">
                  <c:v>-0.24630611557707699</c:v>
                </c:pt>
                <c:pt idx="1794">
                  <c:v>-1.85416259010509</c:v>
                </c:pt>
                <c:pt idx="1795">
                  <c:v>0.408906513080324</c:v>
                </c:pt>
                <c:pt idx="1796">
                  <c:v>-0.137184694805462</c:v>
                </c:pt>
                <c:pt idx="1797">
                  <c:v>-8.2714377609732895E-2</c:v>
                </c:pt>
                <c:pt idx="1798">
                  <c:v>-0.13527233092549501</c:v>
                </c:pt>
                <c:pt idx="1799">
                  <c:v>-0.12930542131994099</c:v>
                </c:pt>
                <c:pt idx="1800">
                  <c:v>-0.32462326952639797</c:v>
                </c:pt>
                <c:pt idx="1801">
                  <c:v>0.42066670078190699</c:v>
                </c:pt>
                <c:pt idx="1802">
                  <c:v>-0.13481153676877899</c:v>
                </c:pt>
                <c:pt idx="1803">
                  <c:v>1.1786000156038801</c:v>
                </c:pt>
                <c:pt idx="1804">
                  <c:v>0.99481570492485305</c:v>
                </c:pt>
                <c:pt idx="1805">
                  <c:v>0.77617137230639299</c:v>
                </c:pt>
                <c:pt idx="1806">
                  <c:v>0.51453751290111405</c:v>
                </c:pt>
                <c:pt idx="1807">
                  <c:v>2.5761953675676001</c:v>
                </c:pt>
                <c:pt idx="1808">
                  <c:v>0.51595717476590097</c:v>
                </c:pt>
                <c:pt idx="1809">
                  <c:v>0.37247920568294202</c:v>
                </c:pt>
                <c:pt idx="1810">
                  <c:v>0.343384755254035</c:v>
                </c:pt>
                <c:pt idx="1811">
                  <c:v>0.29975538600540802</c:v>
                </c:pt>
                <c:pt idx="1812">
                  <c:v>-0.48175654032316101</c:v>
                </c:pt>
                <c:pt idx="1813">
                  <c:v>-0.46112138191006102</c:v>
                </c:pt>
                <c:pt idx="1814">
                  <c:v>-1.6655656159023999</c:v>
                </c:pt>
                <c:pt idx="1815">
                  <c:v>-0.72070206480439203</c:v>
                </c:pt>
                <c:pt idx="1816">
                  <c:v>-0.189042982185497</c:v>
                </c:pt>
                <c:pt idx="1817">
                  <c:v>-0.23953231087642701</c:v>
                </c:pt>
                <c:pt idx="1818">
                  <c:v>-0.42589742727847102</c:v>
                </c:pt>
                <c:pt idx="1819">
                  <c:v>-0.244983537363722</c:v>
                </c:pt>
                <c:pt idx="1820">
                  <c:v>-0.28923308536674502</c:v>
                </c:pt>
                <c:pt idx="1821">
                  <c:v>-1.08219649427216</c:v>
                </c:pt>
                <c:pt idx="1822">
                  <c:v>3.8377703752949799E-2</c:v>
                </c:pt>
                <c:pt idx="1823">
                  <c:v>-2.7132943335196499E-2</c:v>
                </c:pt>
                <c:pt idx="1824">
                  <c:v>-8.7472472535722504E-2</c:v>
                </c:pt>
                <c:pt idx="1825">
                  <c:v>-0.47513416590848501</c:v>
                </c:pt>
                <c:pt idx="1826">
                  <c:v>-0.329831073755116</c:v>
                </c:pt>
                <c:pt idx="1827">
                  <c:v>-0.15062123216706799</c:v>
                </c:pt>
                <c:pt idx="1828">
                  <c:v>-6.1844284332266797E-2</c:v>
                </c:pt>
                <c:pt idx="1829">
                  <c:v>0.35682907338684799</c:v>
                </c:pt>
                <c:pt idx="1830">
                  <c:v>0.208022544338369</c:v>
                </c:pt>
                <c:pt idx="1831">
                  <c:v>6.0098627323104301</c:v>
                </c:pt>
                <c:pt idx="1832">
                  <c:v>-2.1161077740712799</c:v>
                </c:pt>
                <c:pt idx="1833">
                  <c:v>-0.28244800245570101</c:v>
                </c:pt>
                <c:pt idx="1834">
                  <c:v>-0.248935823337014</c:v>
                </c:pt>
                <c:pt idx="1835">
                  <c:v>-0.17245793617052299</c:v>
                </c:pt>
                <c:pt idx="1836">
                  <c:v>-0.22747902319802901</c:v>
                </c:pt>
                <c:pt idx="1837">
                  <c:v>-0.277521378206735</c:v>
                </c:pt>
                <c:pt idx="1838">
                  <c:v>-0.32312848428014002</c:v>
                </c:pt>
                <c:pt idx="1839">
                  <c:v>-0.36457932650559099</c:v>
                </c:pt>
                <c:pt idx="1840">
                  <c:v>-0.40213743697260101</c:v>
                </c:pt>
                <c:pt idx="1841">
                  <c:v>-0.43605169636427998</c:v>
                </c:pt>
                <c:pt idx="1842">
                  <c:v>-0.88093078171470995</c:v>
                </c:pt>
                <c:pt idx="1843">
                  <c:v>-0.44524293854367097</c:v>
                </c:pt>
                <c:pt idx="1844">
                  <c:v>-0.472927408637772</c:v>
                </c:pt>
                <c:pt idx="1845">
                  <c:v>-0.20129209291536601</c:v>
                </c:pt>
                <c:pt idx="1846">
                  <c:v>-0.247982910984617</c:v>
                </c:pt>
                <c:pt idx="1847">
                  <c:v>0.34152706334292299</c:v>
                </c:pt>
                <c:pt idx="1848">
                  <c:v>0.30747474420780202</c:v>
                </c:pt>
                <c:pt idx="1849">
                  <c:v>0.26820902844995198</c:v>
                </c:pt>
                <c:pt idx="1850">
                  <c:v>0.24372572942252901</c:v>
                </c:pt>
                <c:pt idx="1851">
                  <c:v>0.21929239194015701</c:v>
                </c:pt>
                <c:pt idx="1852">
                  <c:v>0.196421264662831</c:v>
                </c:pt>
                <c:pt idx="1853">
                  <c:v>5.6301752502069302</c:v>
                </c:pt>
                <c:pt idx="1854">
                  <c:v>-6.3696077629366202E-2</c:v>
                </c:pt>
                <c:pt idx="1855">
                  <c:v>-0.13118585832947999</c:v>
                </c:pt>
                <c:pt idx="1856">
                  <c:v>-6.9201983103035006E-2</c:v>
                </c:pt>
                <c:pt idx="1857">
                  <c:v>-0.19683881009831999</c:v>
                </c:pt>
                <c:pt idx="1858">
                  <c:v>-0.12112384787899</c:v>
                </c:pt>
                <c:pt idx="1859">
                  <c:v>-0.12764969033231199</c:v>
                </c:pt>
                <c:pt idx="1860">
                  <c:v>5.41217904176189</c:v>
                </c:pt>
                <c:pt idx="1861">
                  <c:v>-0.30861152207429399</c:v>
                </c:pt>
                <c:pt idx="1862">
                  <c:v>-0.26791899932347701</c:v>
                </c:pt>
                <c:pt idx="1863">
                  <c:v>-0.31236192586018402</c:v>
                </c:pt>
                <c:pt idx="1864">
                  <c:v>-0.27100720344095902</c:v>
                </c:pt>
                <c:pt idx="1865">
                  <c:v>-0.23285229015265599</c:v>
                </c:pt>
                <c:pt idx="1866">
                  <c:v>-0.19758093740311</c:v>
                </c:pt>
                <c:pt idx="1867">
                  <c:v>-0.16509975088324999</c:v>
                </c:pt>
                <c:pt idx="1868">
                  <c:v>-0.13515112922325301</c:v>
                </c:pt>
                <c:pt idx="1869">
                  <c:v>-0.16059314305135</c:v>
                </c:pt>
                <c:pt idx="1870">
                  <c:v>-0.18426693960534299</c:v>
                </c:pt>
                <c:pt idx="1871">
                  <c:v>2.1341429772100101E-2</c:v>
                </c:pt>
                <c:pt idx="1872">
                  <c:v>-1.6615628123297199E-2</c:v>
                </c:pt>
                <c:pt idx="1873">
                  <c:v>-5.1994227311979502E-2</c:v>
                </c:pt>
                <c:pt idx="1874">
                  <c:v>-8.4014417295222105E-2</c:v>
                </c:pt>
                <c:pt idx="1875">
                  <c:v>-2.1283375585618298</c:v>
                </c:pt>
                <c:pt idx="1876">
                  <c:v>-0.57120255944268905</c:v>
                </c:pt>
                <c:pt idx="1877">
                  <c:v>-0.59303902273251197</c:v>
                </c:pt>
                <c:pt idx="1878">
                  <c:v>-1.16651253377946</c:v>
                </c:pt>
                <c:pt idx="1879">
                  <c:v>-1.56156148987148</c:v>
                </c:pt>
                <c:pt idx="1880">
                  <c:v>-0.93553393823822195</c:v>
                </c:pt>
                <c:pt idx="1881">
                  <c:v>-0.46824343851745398</c:v>
                </c:pt>
                <c:pt idx="1882">
                  <c:v>-0.49054368384005098</c:v>
                </c:pt>
                <c:pt idx="1883">
                  <c:v>5.5410257940500696</c:v>
                </c:pt>
                <c:pt idx="1884">
                  <c:v>-1.9872207869457199</c:v>
                </c:pt>
                <c:pt idx="1885">
                  <c:v>-0.57535400225574995</c:v>
                </c:pt>
                <c:pt idx="1886">
                  <c:v>-0.59343496288381203</c:v>
                </c:pt>
                <c:pt idx="1887">
                  <c:v>-0.60929684660771899</c:v>
                </c:pt>
                <c:pt idx="1888">
                  <c:v>-1.1865790674776799</c:v>
                </c:pt>
                <c:pt idx="1889">
                  <c:v>-0.57905231809485902</c:v>
                </c:pt>
                <c:pt idx="1890">
                  <c:v>-0.592447171796052</c:v>
                </c:pt>
                <c:pt idx="1891">
                  <c:v>-0.60339588207760597</c:v>
                </c:pt>
                <c:pt idx="1892">
                  <c:v>-1.7759635366226101</c:v>
                </c:pt>
                <c:pt idx="1893">
                  <c:v>0.23692558955040199</c:v>
                </c:pt>
                <c:pt idx="1894">
                  <c:v>0.59146819209301704</c:v>
                </c:pt>
                <c:pt idx="1895">
                  <c:v>0.53281450077160697</c:v>
                </c:pt>
                <c:pt idx="1896">
                  <c:v>0.65667645897103399</c:v>
                </c:pt>
                <c:pt idx="1897">
                  <c:v>0.65207242331470605</c:v>
                </c:pt>
                <c:pt idx="1898">
                  <c:v>0.36575864511652101</c:v>
                </c:pt>
                <c:pt idx="1899">
                  <c:v>-0.53587999987489998</c:v>
                </c:pt>
                <c:pt idx="1900">
                  <c:v>1.13361093511963</c:v>
                </c:pt>
                <c:pt idx="1901">
                  <c:v>0.53234531508240901</c:v>
                </c:pt>
                <c:pt idx="1902">
                  <c:v>-1.1768216479299101</c:v>
                </c:pt>
                <c:pt idx="1903">
                  <c:v>1.55628038726185</c:v>
                </c:pt>
                <c:pt idx="1904">
                  <c:v>-1.68568338907256</c:v>
                </c:pt>
                <c:pt idx="1905">
                  <c:v>3.17841033143447</c:v>
                </c:pt>
                <c:pt idx="1906">
                  <c:v>3.5158571144929098</c:v>
                </c:pt>
                <c:pt idx="1907">
                  <c:v>3.7391965631328401</c:v>
                </c:pt>
                <c:pt idx="1908">
                  <c:v>-1.0832998151064499</c:v>
                </c:pt>
                <c:pt idx="1909">
                  <c:v>-0.54000510965660398</c:v>
                </c:pt>
                <c:pt idx="1910">
                  <c:v>-1.07262148762863</c:v>
                </c:pt>
                <c:pt idx="1911">
                  <c:v>-0.49511807462876301</c:v>
                </c:pt>
                <c:pt idx="1912">
                  <c:v>-0.98768937549278402</c:v>
                </c:pt>
                <c:pt idx="1913">
                  <c:v>-0.49291104257201801</c:v>
                </c:pt>
                <c:pt idx="1914">
                  <c:v>4.6452402303401401</c:v>
                </c:pt>
                <c:pt idx="1915">
                  <c:v>-1.28792404568812</c:v>
                </c:pt>
                <c:pt idx="1916">
                  <c:v>-1.78654766145025</c:v>
                </c:pt>
                <c:pt idx="1917">
                  <c:v>-1.47497585653</c:v>
                </c:pt>
                <c:pt idx="1918">
                  <c:v>-0.47084770353901401</c:v>
                </c:pt>
                <c:pt idx="1919">
                  <c:v>-0.45419167564867202</c:v>
                </c:pt>
                <c:pt idx="1920">
                  <c:v>-0.43858334104665803</c:v>
                </c:pt>
                <c:pt idx="1921">
                  <c:v>-0.87782442138257</c:v>
                </c:pt>
                <c:pt idx="1922">
                  <c:v>4.6955666046492297</c:v>
                </c:pt>
                <c:pt idx="1923">
                  <c:v>-2.3989082464339302</c:v>
                </c:pt>
                <c:pt idx="1924">
                  <c:v>-0.57490108640527604</c:v>
                </c:pt>
                <c:pt idx="1925">
                  <c:v>-0.382336488921524</c:v>
                </c:pt>
                <c:pt idx="1926">
                  <c:v>-0.40639655282938397</c:v>
                </c:pt>
                <c:pt idx="1927">
                  <c:v>-1.0154073118885301</c:v>
                </c:pt>
                <c:pt idx="1928">
                  <c:v>-0.63793120868711295</c:v>
                </c:pt>
                <c:pt idx="1929">
                  <c:v>-0.209721907828232</c:v>
                </c:pt>
                <c:pt idx="1930">
                  <c:v>-0.202567471653395</c:v>
                </c:pt>
                <c:pt idx="1931">
                  <c:v>-0.63558148644254597</c:v>
                </c:pt>
                <c:pt idx="1932">
                  <c:v>-0.38197969709251101</c:v>
                </c:pt>
                <c:pt idx="1933">
                  <c:v>0.15797997733788799</c:v>
                </c:pt>
                <c:pt idx="1934">
                  <c:v>-0.51589213515768495</c:v>
                </c:pt>
                <c:pt idx="1935">
                  <c:v>0.12336414734001901</c:v>
                </c:pt>
                <c:pt idx="1936">
                  <c:v>-0.30999045243143503</c:v>
                </c:pt>
                <c:pt idx="1937">
                  <c:v>-0.33265359860536797</c:v>
                </c:pt>
                <c:pt idx="1938">
                  <c:v>-0.35349676607835001</c:v>
                </c:pt>
                <c:pt idx="1939">
                  <c:v>-0.37261571715755698</c:v>
                </c:pt>
                <c:pt idx="1940">
                  <c:v>-0.35995965402006602</c:v>
                </c:pt>
                <c:pt idx="1941">
                  <c:v>-0.37737147631503298</c:v>
                </c:pt>
                <c:pt idx="1942">
                  <c:v>0.29916793935754499</c:v>
                </c:pt>
                <c:pt idx="1943">
                  <c:v>0.25598998096451397</c:v>
                </c:pt>
                <c:pt idx="1944">
                  <c:v>0.27934613167724998</c:v>
                </c:pt>
                <c:pt idx="1945">
                  <c:v>0.24181791418779799</c:v>
                </c:pt>
                <c:pt idx="1946">
                  <c:v>-0.171690170622852</c:v>
                </c:pt>
                <c:pt idx="1947">
                  <c:v>0.21240837185709399</c:v>
                </c:pt>
                <c:pt idx="1948">
                  <c:v>0.380530861321069</c:v>
                </c:pt>
                <c:pt idx="1949">
                  <c:v>0.15761092769541499</c:v>
                </c:pt>
                <c:pt idx="1950">
                  <c:v>0.14035509207300101</c:v>
                </c:pt>
                <c:pt idx="1951">
                  <c:v>0.1119483995407</c:v>
                </c:pt>
                <c:pt idx="1952">
                  <c:v>9.6524806471201402E-2</c:v>
                </c:pt>
                <c:pt idx="1953">
                  <c:v>7.0220872033594603E-2</c:v>
                </c:pt>
                <c:pt idx="1954">
                  <c:v>5.6503069926691199E-2</c:v>
                </c:pt>
                <c:pt idx="1955">
                  <c:v>4.3613546182306999E-2</c:v>
                </c:pt>
                <c:pt idx="1956">
                  <c:v>2.04465657375223E-2</c:v>
                </c:pt>
                <c:pt idx="1957">
                  <c:v>9.0421632118449207E-3</c:v>
                </c:pt>
                <c:pt idx="1958">
                  <c:v>3.1878323929177498E-3</c:v>
                </c:pt>
                <c:pt idx="1959">
                  <c:v>2.25314429282263E-2</c:v>
                </c:pt>
                <c:pt idx="1960">
                  <c:v>3.9226919616893903E-2</c:v>
                </c:pt>
                <c:pt idx="1961">
                  <c:v>5.5121707013782301E-2</c:v>
                </c:pt>
                <c:pt idx="1962">
                  <c:v>7.13518303470905E-2</c:v>
                </c:pt>
                <c:pt idx="1963">
                  <c:v>8.7192748108826296E-2</c:v>
                </c:pt>
                <c:pt idx="1964">
                  <c:v>6.24181146021172E-2</c:v>
                </c:pt>
                <c:pt idx="1965">
                  <c:v>7.6591932157896198E-2</c:v>
                </c:pt>
                <c:pt idx="1966">
                  <c:v>8.9739773673535694E-2</c:v>
                </c:pt>
                <c:pt idx="1967">
                  <c:v>6.9200244621526893E-2</c:v>
                </c:pt>
                <c:pt idx="1968">
                  <c:v>4.93517386741118E-2</c:v>
                </c:pt>
                <c:pt idx="1969">
                  <c:v>3.2131986037967401E-2</c:v>
                </c:pt>
                <c:pt idx="1970">
                  <c:v>1.59811182262856E-2</c:v>
                </c:pt>
                <c:pt idx="1971" formatCode="0.00E+00">
                  <c:v>4.2341068816398298E-4</c:v>
                </c:pt>
                <c:pt idx="1972">
                  <c:v>-1.45625634245618E-2</c:v>
                </c:pt>
                <c:pt idx="1973">
                  <c:v>-0.446100184734255</c:v>
                </c:pt>
                <c:pt idx="1974">
                  <c:v>-1.9596268302475199</c:v>
                </c:pt>
                <c:pt idx="1975">
                  <c:v>-0.34728124828026802</c:v>
                </c:pt>
                <c:pt idx="1976">
                  <c:v>-0.36331035209027301</c:v>
                </c:pt>
                <c:pt idx="1977">
                  <c:v>3.0447859690480499</c:v>
                </c:pt>
                <c:pt idx="1978">
                  <c:v>-0.89605991259631401</c:v>
                </c:pt>
                <c:pt idx="1979">
                  <c:v>-0.862462509300428</c:v>
                </c:pt>
                <c:pt idx="1980">
                  <c:v>-2.2004455035413901</c:v>
                </c:pt>
                <c:pt idx="1981">
                  <c:v>3.2605671796213702</c:v>
                </c:pt>
                <c:pt idx="1982">
                  <c:v>9.7010889201086997E-2</c:v>
                </c:pt>
                <c:pt idx="1983">
                  <c:v>-0.32812237184759802</c:v>
                </c:pt>
                <c:pt idx="1984">
                  <c:v>-1.0053340268700901</c:v>
                </c:pt>
                <c:pt idx="1985">
                  <c:v>-0.62111629320302997</c:v>
                </c:pt>
                <c:pt idx="1986">
                  <c:v>-0.31552750501275201</c:v>
                </c:pt>
                <c:pt idx="1987">
                  <c:v>-0.61781743865240202</c:v>
                </c:pt>
                <c:pt idx="1988">
                  <c:v>-1.3995806373913899</c:v>
                </c:pt>
                <c:pt idx="1989">
                  <c:v>-0.194033265596118</c:v>
                </c:pt>
                <c:pt idx="1990">
                  <c:v>0.22399694013333901</c:v>
                </c:pt>
                <c:pt idx="1991">
                  <c:v>0.28889304143969902</c:v>
                </c:pt>
                <c:pt idx="1992">
                  <c:v>0.20895474084410601</c:v>
                </c:pt>
                <c:pt idx="1993">
                  <c:v>-1.28381284243102</c:v>
                </c:pt>
                <c:pt idx="1994">
                  <c:v>0.16392791618187599</c:v>
                </c:pt>
                <c:pt idx="1995">
                  <c:v>-1.21536130587882</c:v>
                </c:pt>
                <c:pt idx="1996">
                  <c:v>3.2409094847987698</c:v>
                </c:pt>
                <c:pt idx="1997">
                  <c:v>0.597350049813265</c:v>
                </c:pt>
                <c:pt idx="1998">
                  <c:v>0.71757422863716103</c:v>
                </c:pt>
                <c:pt idx="1999">
                  <c:v>0.48168826086295202</c:v>
                </c:pt>
                <c:pt idx="2000">
                  <c:v>4.4834496181600496</c:v>
                </c:pt>
                <c:pt idx="2001">
                  <c:v>7.5249091260722795E-2</c:v>
                </c:pt>
                <c:pt idx="2002">
                  <c:v>0.15492483850358901</c:v>
                </c:pt>
                <c:pt idx="2003">
                  <c:v>0.33998521998652997</c:v>
                </c:pt>
                <c:pt idx="2004">
                  <c:v>5.9818345687339999E-2</c:v>
                </c:pt>
                <c:pt idx="2005">
                  <c:v>4.64232086395455E-2</c:v>
                </c:pt>
                <c:pt idx="2006">
                  <c:v>2.2247872062756299E-2</c:v>
                </c:pt>
                <c:pt idx="2007">
                  <c:v>-1.8257823272492101E-2</c:v>
                </c:pt>
                <c:pt idx="2008">
                  <c:v>-2.67841196077469E-2</c:v>
                </c:pt>
                <c:pt idx="2009">
                  <c:v>-5.7478910175355197E-2</c:v>
                </c:pt>
                <c:pt idx="2010">
                  <c:v>-6.1937144371675801E-2</c:v>
                </c:pt>
                <c:pt idx="2011">
                  <c:v>-7.2534085763358194E-2</c:v>
                </c:pt>
                <c:pt idx="2012">
                  <c:v>-0.49384095287330598</c:v>
                </c:pt>
                <c:pt idx="2013">
                  <c:v>-1.3989372955360999</c:v>
                </c:pt>
                <c:pt idx="2014">
                  <c:v>-1.40215641756957</c:v>
                </c:pt>
                <c:pt idx="2015">
                  <c:v>-0.26237149563206602</c:v>
                </c:pt>
                <c:pt idx="2016">
                  <c:v>-0.279133582919669</c:v>
                </c:pt>
                <c:pt idx="2017">
                  <c:v>-0.56650328896306901</c:v>
                </c:pt>
                <c:pt idx="2018">
                  <c:v>-0.26388025708463603</c:v>
                </c:pt>
                <c:pt idx="2019">
                  <c:v>3.76395977830316</c:v>
                </c:pt>
                <c:pt idx="2020">
                  <c:v>3.9252631774729698</c:v>
                </c:pt>
                <c:pt idx="2021">
                  <c:v>-0.48509960259857299</c:v>
                </c:pt>
                <c:pt idx="2022">
                  <c:v>-0.95366923024678796</c:v>
                </c:pt>
                <c:pt idx="2023">
                  <c:v>-0.469255078483449</c:v>
                </c:pt>
                <c:pt idx="2024">
                  <c:v>2.5031569999284899</c:v>
                </c:pt>
                <c:pt idx="2025">
                  <c:v>-1.90606195949431</c:v>
                </c:pt>
                <c:pt idx="2026">
                  <c:v>-0.438906137351736</c:v>
                </c:pt>
                <c:pt idx="2027">
                  <c:v>-1.2563069839552701</c:v>
                </c:pt>
                <c:pt idx="2028">
                  <c:v>-1.0541888697821999</c:v>
                </c:pt>
                <c:pt idx="2029">
                  <c:v>-0.60848840567781004</c:v>
                </c:pt>
                <c:pt idx="2030">
                  <c:v>-0.30856840494045901</c:v>
                </c:pt>
                <c:pt idx="2031">
                  <c:v>-0.62295923647051399</c:v>
                </c:pt>
                <c:pt idx="2032">
                  <c:v>-0.31437573746089198</c:v>
                </c:pt>
                <c:pt idx="2033">
                  <c:v>-0.32826185932102397</c:v>
                </c:pt>
                <c:pt idx="2034">
                  <c:v>-0.303547289050492</c:v>
                </c:pt>
                <c:pt idx="2035">
                  <c:v>-0.61109504847205098</c:v>
                </c:pt>
                <c:pt idx="2036">
                  <c:v>-0.54799253896121003</c:v>
                </c:pt>
                <c:pt idx="2037">
                  <c:v>2.6601649893299602</c:v>
                </c:pt>
                <c:pt idx="2038">
                  <c:v>-0.35361947434279201</c:v>
                </c:pt>
                <c:pt idx="2039">
                  <c:v>-1.37874843111082</c:v>
                </c:pt>
                <c:pt idx="2040">
                  <c:v>-1.16483834135338</c:v>
                </c:pt>
                <c:pt idx="2041">
                  <c:v>-0.27267983768756898</c:v>
                </c:pt>
                <c:pt idx="2042">
                  <c:v>-0.55196213198574595</c:v>
                </c:pt>
                <c:pt idx="2043">
                  <c:v>-2.15638827633529</c:v>
                </c:pt>
                <c:pt idx="2044">
                  <c:v>-0.64792019341506801</c:v>
                </c:pt>
                <c:pt idx="2045">
                  <c:v>-9.9145225925994396E-2</c:v>
                </c:pt>
                <c:pt idx="2046">
                  <c:v>-0.12063001594339</c:v>
                </c:pt>
                <c:pt idx="2047">
                  <c:v>-0.14080290445285401</c:v>
                </c:pt>
                <c:pt idx="2048">
                  <c:v>-0.25906639827288502</c:v>
                </c:pt>
                <c:pt idx="2049">
                  <c:v>-0.14210008544144101</c:v>
                </c:pt>
                <c:pt idx="2050">
                  <c:v>-0.160720322303397</c:v>
                </c:pt>
                <c:pt idx="2051">
                  <c:v>0.302909716739165</c:v>
                </c:pt>
                <c:pt idx="2052">
                  <c:v>0.28842947980642403</c:v>
                </c:pt>
                <c:pt idx="2053">
                  <c:v>0.45096949777996498</c:v>
                </c:pt>
                <c:pt idx="2054">
                  <c:v>0.31792352348084302</c:v>
                </c:pt>
                <c:pt idx="2055">
                  <c:v>0.22192833077919899</c:v>
                </c:pt>
                <c:pt idx="2056">
                  <c:v>0.198713294073911</c:v>
                </c:pt>
                <c:pt idx="2057">
                  <c:v>0.280723801020556</c:v>
                </c:pt>
                <c:pt idx="2058">
                  <c:v>0.49694350571918</c:v>
                </c:pt>
                <c:pt idx="2059">
                  <c:v>0.22801525989132801</c:v>
                </c:pt>
                <c:pt idx="2060">
                  <c:v>0.19176040919194201</c:v>
                </c:pt>
                <c:pt idx="2061">
                  <c:v>0.17713312132701001</c:v>
                </c:pt>
                <c:pt idx="2062">
                  <c:v>0.145262338106803</c:v>
                </c:pt>
                <c:pt idx="2063">
                  <c:v>0.132819180484439</c:v>
                </c:pt>
                <c:pt idx="2064">
                  <c:v>0.120551912880834</c:v>
                </c:pt>
                <c:pt idx="2065">
                  <c:v>0.18148060851245801</c:v>
                </c:pt>
                <c:pt idx="2066">
                  <c:v>7.1648847495865198E-2</c:v>
                </c:pt>
                <c:pt idx="2067">
                  <c:v>4.8493972164962401E-2</c:v>
                </c:pt>
                <c:pt idx="2068">
                  <c:v>5.5876848740751897E-2</c:v>
                </c:pt>
                <c:pt idx="2069">
                  <c:v>6.58462609961461E-2</c:v>
                </c:pt>
                <c:pt idx="2070">
                  <c:v>7.52182113573098E-2</c:v>
                </c:pt>
                <c:pt idx="2071">
                  <c:v>-1.19991839644499</c:v>
                </c:pt>
                <c:pt idx="2072">
                  <c:v>0.115133010682619</c:v>
                </c:pt>
                <c:pt idx="2073">
                  <c:v>8.4265053666115294E-2</c:v>
                </c:pt>
                <c:pt idx="2074">
                  <c:v>2.5072658548320401</c:v>
                </c:pt>
                <c:pt idx="2075">
                  <c:v>2.8131030046417E-2</c:v>
                </c:pt>
                <c:pt idx="2076">
                  <c:v>3.76284000248574E-2</c:v>
                </c:pt>
                <c:pt idx="2077">
                  <c:v>4.5839025879331502E-2</c:v>
                </c:pt>
                <c:pt idx="2078">
                  <c:v>5.3570277689715298E-2</c:v>
                </c:pt>
                <c:pt idx="2079">
                  <c:v>-0.232479151606725</c:v>
                </c:pt>
                <c:pt idx="2080">
                  <c:v>3.2905636147233901E-2</c:v>
                </c:pt>
                <c:pt idx="2081">
                  <c:v>4.1329657615683801E-2</c:v>
                </c:pt>
                <c:pt idx="2082">
                  <c:v>4.9251388446236798E-2</c:v>
                </c:pt>
                <c:pt idx="2083">
                  <c:v>2.02804046728743E-2</c:v>
                </c:pt>
                <c:pt idx="2084">
                  <c:v>-5.8536114540217402E-3</c:v>
                </c:pt>
                <c:pt idx="2085">
                  <c:v>8.1191122551963701E-2</c:v>
                </c:pt>
                <c:pt idx="2086">
                  <c:v>7.8977023739113805E-2</c:v>
                </c:pt>
                <c:pt idx="2087">
                  <c:v>5.0121046544411699E-2</c:v>
                </c:pt>
                <c:pt idx="2088">
                  <c:v>2.2662605441304599E-2</c:v>
                </c:pt>
                <c:pt idx="2089">
                  <c:v>2.42177910999846</c:v>
                </c:pt>
                <c:pt idx="2090">
                  <c:v>-4.0267744901804202E-2</c:v>
                </c:pt>
                <c:pt idx="2091">
                  <c:v>-4.53828659268396E-2</c:v>
                </c:pt>
                <c:pt idx="2092">
                  <c:v>1.8768576564553901E-3</c:v>
                </c:pt>
                <c:pt idx="2093">
                  <c:v>4.6502598967684598E-2</c:v>
                </c:pt>
                <c:pt idx="2094">
                  <c:v>8.8772218530337399E-2</c:v>
                </c:pt>
                <c:pt idx="2095">
                  <c:v>0.12908243989843901</c:v>
                </c:pt>
                <c:pt idx="2096">
                  <c:v>0.16749129800349</c:v>
                </c:pt>
                <c:pt idx="2097">
                  <c:v>0.163757950133323</c:v>
                </c:pt>
                <c:pt idx="2098">
                  <c:v>2.35682537261629</c:v>
                </c:pt>
                <c:pt idx="2099">
                  <c:v>9.0342045717072494E-2</c:v>
                </c:pt>
                <c:pt idx="2100">
                  <c:v>7.9765665903622093E-2</c:v>
                </c:pt>
                <c:pt idx="2101">
                  <c:v>6.9681835606260706E-2</c:v>
                </c:pt>
              </c:numCache>
            </c:numRef>
          </c:val>
          <c:smooth val="0"/>
        </c:ser>
        <c:dLbls>
          <c:showLegendKey val="0"/>
          <c:showVal val="0"/>
          <c:showCatName val="0"/>
          <c:showSerName val="0"/>
          <c:showPercent val="0"/>
          <c:showBubbleSize val="0"/>
        </c:dLbls>
        <c:smooth val="0"/>
        <c:axId val="353434408"/>
        <c:axId val="353431664"/>
      </c:lineChart>
      <c:catAx>
        <c:axId val="353434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3431664"/>
        <c:crosses val="autoZero"/>
        <c:auto val="1"/>
        <c:lblAlgn val="ctr"/>
        <c:lblOffset val="100"/>
        <c:noMultiLvlLbl val="0"/>
      </c:catAx>
      <c:valAx>
        <c:axId val="353431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34344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8B2C11-996A-4F00-B65B-A015515C63C0}" type="datetimeFigureOut">
              <a:rPr lang="en-US" smtClean="0"/>
              <a:t>4/16/2016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871D96-F9A9-4E82-8D61-DA6923E638AD}" type="slidenum">
              <a:rPr lang="en-US" smtClean="0"/>
              <a:t>‹#›</a:t>
            </a:fld>
            <a:endParaRPr lang="en-US"/>
          </a:p>
        </p:txBody>
      </p:sp>
    </p:spTree>
    <p:extLst>
      <p:ext uri="{BB962C8B-B14F-4D97-AF65-F5344CB8AC3E}">
        <p14:creationId xmlns:p14="http://schemas.microsoft.com/office/powerpoint/2010/main" val="338917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a:t>
            </a:r>
            <a:r>
              <a:rPr lang="en-US" baseline="0" dirty="0" smtClean="0"/>
              <a:t> my name is Jacob Kilver and this is my presentation on my final project for Reinforcement Learning</a:t>
            </a:r>
            <a:endParaRPr lang="en-US" dirty="0"/>
          </a:p>
        </p:txBody>
      </p:sp>
      <p:sp>
        <p:nvSpPr>
          <p:cNvPr id="4" name="Slide Number Placeholder 3"/>
          <p:cNvSpPr>
            <a:spLocks noGrp="1"/>
          </p:cNvSpPr>
          <p:nvPr>
            <p:ph type="sldNum" sz="quarter" idx="10"/>
          </p:nvPr>
        </p:nvSpPr>
        <p:spPr/>
        <p:txBody>
          <a:bodyPr/>
          <a:lstStyle/>
          <a:p>
            <a:fld id="{88871D96-F9A9-4E82-8D61-DA6923E638AD}" type="slidenum">
              <a:rPr lang="en-US" smtClean="0"/>
              <a:t>1</a:t>
            </a:fld>
            <a:endParaRPr lang="en-US"/>
          </a:p>
        </p:txBody>
      </p:sp>
    </p:spTree>
    <p:extLst>
      <p:ext uri="{BB962C8B-B14F-4D97-AF65-F5344CB8AC3E}">
        <p14:creationId xmlns:p14="http://schemas.microsoft.com/office/powerpoint/2010/main" val="2063848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assuming you are familiar with the experiments</a:t>
            </a:r>
            <a:r>
              <a:rPr lang="en-US" baseline="0" dirty="0" smtClean="0"/>
              <a:t> being done here so I will go straight to how I went about reproducing them. I used BURLAP for this project because it already had a framework for stochastic grid games and many of the more complicated Q learning algorithms were already implemented. </a:t>
            </a:r>
          </a:p>
          <a:p>
            <a:endParaRPr lang="en-US" baseline="0" dirty="0" smtClean="0"/>
          </a:p>
          <a:p>
            <a:r>
              <a:rPr lang="en-US" baseline="0" dirty="0" smtClean="0"/>
              <a:t>The challenge then was to construct the soccer grid game environment in BURLAP. I ended up creating some new classes based off of BURLAP’s </a:t>
            </a:r>
            <a:r>
              <a:rPr lang="en-US" baseline="0" dirty="0" err="1" smtClean="0"/>
              <a:t>GridGame</a:t>
            </a:r>
            <a:r>
              <a:rPr lang="en-US" baseline="0" dirty="0" smtClean="0"/>
              <a:t> and </a:t>
            </a:r>
            <a:r>
              <a:rPr lang="en-US" baseline="0" dirty="0" err="1" smtClean="0"/>
              <a:t>GridGameMechanics</a:t>
            </a:r>
            <a:r>
              <a:rPr lang="en-US" baseline="0" dirty="0" smtClean="0"/>
              <a:t> classes and specialized them for this particular soccer grid game. </a:t>
            </a:r>
          </a:p>
          <a:p>
            <a:endParaRPr lang="en-US" baseline="0" dirty="0" smtClean="0"/>
          </a:p>
          <a:p>
            <a:r>
              <a:rPr lang="en-US" baseline="0" dirty="0" smtClean="0"/>
              <a:t>I used the correlated Q, Friend Q, and Foe Q algorithms built into BURLAP. For the traditional Q learning </a:t>
            </a:r>
            <a:endParaRPr lang="en-US" dirty="0"/>
          </a:p>
        </p:txBody>
      </p:sp>
      <p:sp>
        <p:nvSpPr>
          <p:cNvPr id="4" name="Slide Number Placeholder 3"/>
          <p:cNvSpPr>
            <a:spLocks noGrp="1"/>
          </p:cNvSpPr>
          <p:nvPr>
            <p:ph type="sldNum" sz="quarter" idx="10"/>
          </p:nvPr>
        </p:nvSpPr>
        <p:spPr/>
        <p:txBody>
          <a:bodyPr/>
          <a:lstStyle/>
          <a:p>
            <a:fld id="{88871D96-F9A9-4E82-8D61-DA6923E638AD}" type="slidenum">
              <a:rPr lang="en-US" smtClean="0"/>
              <a:t>2</a:t>
            </a:fld>
            <a:endParaRPr lang="en-US"/>
          </a:p>
        </p:txBody>
      </p:sp>
    </p:spTree>
    <p:extLst>
      <p:ext uri="{BB962C8B-B14F-4D97-AF65-F5344CB8AC3E}">
        <p14:creationId xmlns:p14="http://schemas.microsoft.com/office/powerpoint/2010/main" val="1703324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charts to follow, I</a:t>
            </a:r>
            <a:r>
              <a:rPr lang="en-US" baseline="0" dirty="0" smtClean="0"/>
              <a:t> was able to show that correlated Q, Foe Q, and Friend Q all converge just as in Greenwald and Hall. However, I was not able to produce charts that were similar to Greenwald and Hall in the way they converged. In short, the various Q learners converged smoother and faster than in the Greenwald and Hall paper. This could be the result of differences in discount factors, initial Q values, and learning rates. I also removed zero values from the graphs to make them look cleaner since most of the data were zeros.</a:t>
            </a:r>
          </a:p>
          <a:p>
            <a:endParaRPr lang="en-US" baseline="0" dirty="0" smtClean="0"/>
          </a:p>
          <a:p>
            <a:r>
              <a:rPr lang="en-US" baseline="0" dirty="0" smtClean="0"/>
              <a:t>Just a little note on the learning rates. The charts to follow show results using a constant learning rate and with an exponential decay learning rate because the Greenwald paper was not clear which was used.</a:t>
            </a:r>
            <a:endParaRPr lang="en-US" dirty="0"/>
          </a:p>
        </p:txBody>
      </p:sp>
      <p:sp>
        <p:nvSpPr>
          <p:cNvPr id="4" name="Slide Number Placeholder 3"/>
          <p:cNvSpPr>
            <a:spLocks noGrp="1"/>
          </p:cNvSpPr>
          <p:nvPr>
            <p:ph type="sldNum" sz="quarter" idx="10"/>
          </p:nvPr>
        </p:nvSpPr>
        <p:spPr/>
        <p:txBody>
          <a:bodyPr/>
          <a:lstStyle/>
          <a:p>
            <a:fld id="{88871D96-F9A9-4E82-8D61-DA6923E638AD}" type="slidenum">
              <a:rPr lang="en-US" smtClean="0"/>
              <a:t>3</a:t>
            </a:fld>
            <a:endParaRPr lang="en-US"/>
          </a:p>
        </p:txBody>
      </p:sp>
    </p:spTree>
    <p:extLst>
      <p:ext uri="{BB962C8B-B14F-4D97-AF65-F5344CB8AC3E}">
        <p14:creationId xmlns:p14="http://schemas.microsoft.com/office/powerpoint/2010/main" val="933340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all the Q learners that converge, the correlated Q with</a:t>
            </a:r>
            <a:r>
              <a:rPr lang="en-US" baseline="0" dirty="0" smtClean="0"/>
              <a:t> constant learning rate looks the most similar to that of Greenwald and Hall. The exponential decay plot looks more like the Friend Q chart from Greenwald and Hall</a:t>
            </a:r>
          </a:p>
        </p:txBody>
      </p:sp>
      <p:sp>
        <p:nvSpPr>
          <p:cNvPr id="4" name="Slide Number Placeholder 3"/>
          <p:cNvSpPr>
            <a:spLocks noGrp="1"/>
          </p:cNvSpPr>
          <p:nvPr>
            <p:ph type="sldNum" sz="quarter" idx="10"/>
          </p:nvPr>
        </p:nvSpPr>
        <p:spPr/>
        <p:txBody>
          <a:bodyPr/>
          <a:lstStyle/>
          <a:p>
            <a:fld id="{88871D96-F9A9-4E82-8D61-DA6923E638AD}" type="slidenum">
              <a:rPr lang="en-US" smtClean="0"/>
              <a:t>4</a:t>
            </a:fld>
            <a:endParaRPr lang="en-US"/>
          </a:p>
        </p:txBody>
      </p:sp>
    </p:spTree>
    <p:extLst>
      <p:ext uri="{BB962C8B-B14F-4D97-AF65-F5344CB8AC3E}">
        <p14:creationId xmlns:p14="http://schemas.microsoft.com/office/powerpoint/2010/main" val="3637610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results for</a:t>
            </a:r>
            <a:r>
              <a:rPr lang="en-US" baseline="0" dirty="0" smtClean="0"/>
              <a:t> Foe Q in both cases look more like that of Friend Q in Greenwald and Hall</a:t>
            </a:r>
            <a:endParaRPr lang="en-US" dirty="0"/>
          </a:p>
        </p:txBody>
      </p:sp>
      <p:sp>
        <p:nvSpPr>
          <p:cNvPr id="4" name="Slide Number Placeholder 3"/>
          <p:cNvSpPr>
            <a:spLocks noGrp="1"/>
          </p:cNvSpPr>
          <p:nvPr>
            <p:ph type="sldNum" sz="quarter" idx="10"/>
          </p:nvPr>
        </p:nvSpPr>
        <p:spPr/>
        <p:txBody>
          <a:bodyPr/>
          <a:lstStyle/>
          <a:p>
            <a:fld id="{88871D96-F9A9-4E82-8D61-DA6923E638AD}" type="slidenum">
              <a:rPr lang="en-US" smtClean="0"/>
              <a:t>5</a:t>
            </a:fld>
            <a:endParaRPr lang="en-US"/>
          </a:p>
        </p:txBody>
      </p:sp>
    </p:spTree>
    <p:extLst>
      <p:ext uri="{BB962C8B-B14F-4D97-AF65-F5344CB8AC3E}">
        <p14:creationId xmlns:p14="http://schemas.microsoft.com/office/powerpoint/2010/main" val="1230581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Friend</a:t>
            </a:r>
            <a:r>
              <a:rPr lang="en-US" baseline="0" dirty="0" smtClean="0"/>
              <a:t> Q, the exponential decay results do not look dissimilar to those from Greenwald and Hall, especially if the scale from Greenwald and Hall were used here.</a:t>
            </a:r>
            <a:endParaRPr lang="en-US" dirty="0"/>
          </a:p>
        </p:txBody>
      </p:sp>
      <p:sp>
        <p:nvSpPr>
          <p:cNvPr id="4" name="Slide Number Placeholder 3"/>
          <p:cNvSpPr>
            <a:spLocks noGrp="1"/>
          </p:cNvSpPr>
          <p:nvPr>
            <p:ph type="sldNum" sz="quarter" idx="10"/>
          </p:nvPr>
        </p:nvSpPr>
        <p:spPr/>
        <p:txBody>
          <a:bodyPr/>
          <a:lstStyle/>
          <a:p>
            <a:fld id="{88871D96-F9A9-4E82-8D61-DA6923E638AD}" type="slidenum">
              <a:rPr lang="en-US" smtClean="0"/>
              <a:t>6</a:t>
            </a:fld>
            <a:endParaRPr lang="en-US"/>
          </a:p>
        </p:txBody>
      </p:sp>
    </p:spTree>
    <p:extLst>
      <p:ext uri="{BB962C8B-B14F-4D97-AF65-F5344CB8AC3E}">
        <p14:creationId xmlns:p14="http://schemas.microsoft.com/office/powerpoint/2010/main" val="3086782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naïve Q results strongly agree with those from Greenwald and Hall. The Q values never converge. For the constant learning rate there is no decay, while with decayed learning rate learner decays only due to the learning rate. This decay is still much faster than in Greenwald and Hall.</a:t>
            </a:r>
            <a:endParaRPr lang="en-US" dirty="0"/>
          </a:p>
        </p:txBody>
      </p:sp>
      <p:sp>
        <p:nvSpPr>
          <p:cNvPr id="4" name="Slide Number Placeholder 3"/>
          <p:cNvSpPr>
            <a:spLocks noGrp="1"/>
          </p:cNvSpPr>
          <p:nvPr>
            <p:ph type="sldNum" sz="quarter" idx="10"/>
          </p:nvPr>
        </p:nvSpPr>
        <p:spPr/>
        <p:txBody>
          <a:bodyPr/>
          <a:lstStyle/>
          <a:p>
            <a:fld id="{88871D96-F9A9-4E82-8D61-DA6923E638AD}" type="slidenum">
              <a:rPr lang="en-US" smtClean="0"/>
              <a:t>7</a:t>
            </a:fld>
            <a:endParaRPr lang="en-US"/>
          </a:p>
        </p:txBody>
      </p:sp>
    </p:spTree>
    <p:extLst>
      <p:ext uri="{BB962C8B-B14F-4D97-AF65-F5344CB8AC3E}">
        <p14:creationId xmlns:p14="http://schemas.microsoft.com/office/powerpoint/2010/main" val="3364846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major results from Greenwald and Hall were confirmed. Correlated Q, Foe Q, and Friend</a:t>
            </a:r>
            <a:r>
              <a:rPr lang="en-US" baseline="0" dirty="0" smtClean="0"/>
              <a:t> Q all have Q values that converge while traditional Q learning does not.</a:t>
            </a:r>
          </a:p>
          <a:p>
            <a:endParaRPr lang="en-US" baseline="0" dirty="0" smtClean="0"/>
          </a:p>
          <a:p>
            <a:r>
              <a:rPr lang="en-US" baseline="0" dirty="0" smtClean="0"/>
              <a:t>For future work, the results from Greenwald and Hall should be attempted to be matched more closely. More variations in learning rates, initial Q values, discount factors, and epsilon. Additionally, a way to visualize the soccer game being played and how Q values are updated would aid in understanding and in finding problems.</a:t>
            </a:r>
            <a:endParaRPr lang="en-US" dirty="0"/>
          </a:p>
        </p:txBody>
      </p:sp>
      <p:sp>
        <p:nvSpPr>
          <p:cNvPr id="4" name="Slide Number Placeholder 3"/>
          <p:cNvSpPr>
            <a:spLocks noGrp="1"/>
          </p:cNvSpPr>
          <p:nvPr>
            <p:ph type="sldNum" sz="quarter" idx="10"/>
          </p:nvPr>
        </p:nvSpPr>
        <p:spPr/>
        <p:txBody>
          <a:bodyPr/>
          <a:lstStyle/>
          <a:p>
            <a:fld id="{88871D96-F9A9-4E82-8D61-DA6923E638AD}" type="slidenum">
              <a:rPr lang="en-US" smtClean="0"/>
              <a:t>8</a:t>
            </a:fld>
            <a:endParaRPr lang="en-US"/>
          </a:p>
        </p:txBody>
      </p:sp>
    </p:spTree>
    <p:extLst>
      <p:ext uri="{BB962C8B-B14F-4D97-AF65-F5344CB8AC3E}">
        <p14:creationId xmlns:p14="http://schemas.microsoft.com/office/powerpoint/2010/main" val="1780324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07D4F9A-094C-4FF5-932F-D6C7EE185406}" type="datetimeFigureOut">
              <a:rPr lang="en-US" smtClean="0"/>
              <a:t>4/16/2016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C50BEA-B782-4FA4-9771-68E26AB2F52A}" type="slidenum">
              <a:rPr lang="en-US" smtClean="0"/>
              <a:t>‹#›</a:t>
            </a:fld>
            <a:endParaRPr lang="en-US"/>
          </a:p>
        </p:txBody>
      </p:sp>
    </p:spTree>
    <p:extLst>
      <p:ext uri="{BB962C8B-B14F-4D97-AF65-F5344CB8AC3E}">
        <p14:creationId xmlns:p14="http://schemas.microsoft.com/office/powerpoint/2010/main" val="697199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7D4F9A-094C-4FF5-932F-D6C7EE185406}" type="datetimeFigureOut">
              <a:rPr lang="en-US" smtClean="0"/>
              <a:t>4/16/2016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C50BEA-B782-4FA4-9771-68E26AB2F52A}" type="slidenum">
              <a:rPr lang="en-US" smtClean="0"/>
              <a:t>‹#›</a:t>
            </a:fld>
            <a:endParaRPr lang="en-US"/>
          </a:p>
        </p:txBody>
      </p:sp>
    </p:spTree>
    <p:extLst>
      <p:ext uri="{BB962C8B-B14F-4D97-AF65-F5344CB8AC3E}">
        <p14:creationId xmlns:p14="http://schemas.microsoft.com/office/powerpoint/2010/main" val="1141363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7D4F9A-094C-4FF5-932F-D6C7EE185406}" type="datetimeFigureOut">
              <a:rPr lang="en-US" smtClean="0"/>
              <a:t>4/16/2016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C50BEA-B782-4FA4-9771-68E26AB2F52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79806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7D4F9A-094C-4FF5-932F-D6C7EE185406}" type="datetimeFigureOut">
              <a:rPr lang="en-US" smtClean="0"/>
              <a:t>4/16/2016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C50BEA-B782-4FA4-9771-68E26AB2F52A}" type="slidenum">
              <a:rPr lang="en-US" smtClean="0"/>
              <a:t>‹#›</a:t>
            </a:fld>
            <a:endParaRPr lang="en-US"/>
          </a:p>
        </p:txBody>
      </p:sp>
    </p:spTree>
    <p:extLst>
      <p:ext uri="{BB962C8B-B14F-4D97-AF65-F5344CB8AC3E}">
        <p14:creationId xmlns:p14="http://schemas.microsoft.com/office/powerpoint/2010/main" val="12275728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7D4F9A-094C-4FF5-932F-D6C7EE185406}" type="datetimeFigureOut">
              <a:rPr lang="en-US" smtClean="0"/>
              <a:t>4/16/2016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C50BEA-B782-4FA4-9771-68E26AB2F52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15412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7D4F9A-094C-4FF5-932F-D6C7EE185406}" type="datetimeFigureOut">
              <a:rPr lang="en-US" smtClean="0"/>
              <a:t>4/16/2016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C50BEA-B782-4FA4-9771-68E26AB2F52A}" type="slidenum">
              <a:rPr lang="en-US" smtClean="0"/>
              <a:t>‹#›</a:t>
            </a:fld>
            <a:endParaRPr lang="en-US"/>
          </a:p>
        </p:txBody>
      </p:sp>
    </p:spTree>
    <p:extLst>
      <p:ext uri="{BB962C8B-B14F-4D97-AF65-F5344CB8AC3E}">
        <p14:creationId xmlns:p14="http://schemas.microsoft.com/office/powerpoint/2010/main" val="858917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7D4F9A-094C-4FF5-932F-D6C7EE185406}" type="datetimeFigureOut">
              <a:rPr lang="en-US" smtClean="0"/>
              <a:t>4/16/2016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C50BEA-B782-4FA4-9771-68E26AB2F52A}" type="slidenum">
              <a:rPr lang="en-US" smtClean="0"/>
              <a:t>‹#›</a:t>
            </a:fld>
            <a:endParaRPr lang="en-US"/>
          </a:p>
        </p:txBody>
      </p:sp>
    </p:spTree>
    <p:extLst>
      <p:ext uri="{BB962C8B-B14F-4D97-AF65-F5344CB8AC3E}">
        <p14:creationId xmlns:p14="http://schemas.microsoft.com/office/powerpoint/2010/main" val="2505955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7D4F9A-094C-4FF5-932F-D6C7EE185406}" type="datetimeFigureOut">
              <a:rPr lang="en-US" smtClean="0"/>
              <a:t>4/16/2016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C50BEA-B782-4FA4-9771-68E26AB2F52A}" type="slidenum">
              <a:rPr lang="en-US" smtClean="0"/>
              <a:t>‹#›</a:t>
            </a:fld>
            <a:endParaRPr lang="en-US"/>
          </a:p>
        </p:txBody>
      </p:sp>
    </p:spTree>
    <p:extLst>
      <p:ext uri="{BB962C8B-B14F-4D97-AF65-F5344CB8AC3E}">
        <p14:creationId xmlns:p14="http://schemas.microsoft.com/office/powerpoint/2010/main" val="1416889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7D4F9A-094C-4FF5-932F-D6C7EE185406}" type="datetimeFigureOut">
              <a:rPr lang="en-US" smtClean="0"/>
              <a:t>4/16/2016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C50BEA-B782-4FA4-9771-68E26AB2F52A}" type="slidenum">
              <a:rPr lang="en-US" smtClean="0"/>
              <a:t>‹#›</a:t>
            </a:fld>
            <a:endParaRPr lang="en-US"/>
          </a:p>
        </p:txBody>
      </p:sp>
    </p:spTree>
    <p:extLst>
      <p:ext uri="{BB962C8B-B14F-4D97-AF65-F5344CB8AC3E}">
        <p14:creationId xmlns:p14="http://schemas.microsoft.com/office/powerpoint/2010/main" val="466757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7D4F9A-094C-4FF5-932F-D6C7EE185406}" type="datetimeFigureOut">
              <a:rPr lang="en-US" smtClean="0"/>
              <a:t>4/16/2016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C50BEA-B782-4FA4-9771-68E26AB2F52A}" type="slidenum">
              <a:rPr lang="en-US" smtClean="0"/>
              <a:t>‹#›</a:t>
            </a:fld>
            <a:endParaRPr lang="en-US"/>
          </a:p>
        </p:txBody>
      </p:sp>
    </p:spTree>
    <p:extLst>
      <p:ext uri="{BB962C8B-B14F-4D97-AF65-F5344CB8AC3E}">
        <p14:creationId xmlns:p14="http://schemas.microsoft.com/office/powerpoint/2010/main" val="2140970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07D4F9A-094C-4FF5-932F-D6C7EE185406}" type="datetimeFigureOut">
              <a:rPr lang="en-US" smtClean="0"/>
              <a:t>4/16/2016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C50BEA-B782-4FA4-9771-68E26AB2F52A}" type="slidenum">
              <a:rPr lang="en-US" smtClean="0"/>
              <a:t>‹#›</a:t>
            </a:fld>
            <a:endParaRPr lang="en-US"/>
          </a:p>
        </p:txBody>
      </p:sp>
    </p:spTree>
    <p:extLst>
      <p:ext uri="{BB962C8B-B14F-4D97-AF65-F5344CB8AC3E}">
        <p14:creationId xmlns:p14="http://schemas.microsoft.com/office/powerpoint/2010/main" val="2477493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07D4F9A-094C-4FF5-932F-D6C7EE185406}" type="datetimeFigureOut">
              <a:rPr lang="en-US" smtClean="0"/>
              <a:t>4/16/2016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C50BEA-B782-4FA4-9771-68E26AB2F52A}" type="slidenum">
              <a:rPr lang="en-US" smtClean="0"/>
              <a:t>‹#›</a:t>
            </a:fld>
            <a:endParaRPr lang="en-US"/>
          </a:p>
        </p:txBody>
      </p:sp>
    </p:spTree>
    <p:extLst>
      <p:ext uri="{BB962C8B-B14F-4D97-AF65-F5344CB8AC3E}">
        <p14:creationId xmlns:p14="http://schemas.microsoft.com/office/powerpoint/2010/main" val="3116276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7D4F9A-094C-4FF5-932F-D6C7EE185406}" type="datetimeFigureOut">
              <a:rPr lang="en-US" smtClean="0"/>
              <a:t>4/16/2016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C50BEA-B782-4FA4-9771-68E26AB2F52A}" type="slidenum">
              <a:rPr lang="en-US" smtClean="0"/>
              <a:t>‹#›</a:t>
            </a:fld>
            <a:endParaRPr lang="en-US"/>
          </a:p>
        </p:txBody>
      </p:sp>
    </p:spTree>
    <p:extLst>
      <p:ext uri="{BB962C8B-B14F-4D97-AF65-F5344CB8AC3E}">
        <p14:creationId xmlns:p14="http://schemas.microsoft.com/office/powerpoint/2010/main" val="1948066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7D4F9A-094C-4FF5-932F-D6C7EE185406}" type="datetimeFigureOut">
              <a:rPr lang="en-US" smtClean="0"/>
              <a:t>4/16/2016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C50BEA-B782-4FA4-9771-68E26AB2F52A}" type="slidenum">
              <a:rPr lang="en-US" smtClean="0"/>
              <a:t>‹#›</a:t>
            </a:fld>
            <a:endParaRPr lang="en-US"/>
          </a:p>
        </p:txBody>
      </p:sp>
    </p:spTree>
    <p:extLst>
      <p:ext uri="{BB962C8B-B14F-4D97-AF65-F5344CB8AC3E}">
        <p14:creationId xmlns:p14="http://schemas.microsoft.com/office/powerpoint/2010/main" val="3794942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7D4F9A-094C-4FF5-932F-D6C7EE185406}" type="datetimeFigureOut">
              <a:rPr lang="en-US" smtClean="0"/>
              <a:t>4/16/2016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C50BEA-B782-4FA4-9771-68E26AB2F52A}" type="slidenum">
              <a:rPr lang="en-US" smtClean="0"/>
              <a:t>‹#›</a:t>
            </a:fld>
            <a:endParaRPr lang="en-US"/>
          </a:p>
        </p:txBody>
      </p:sp>
    </p:spTree>
    <p:extLst>
      <p:ext uri="{BB962C8B-B14F-4D97-AF65-F5344CB8AC3E}">
        <p14:creationId xmlns:p14="http://schemas.microsoft.com/office/powerpoint/2010/main" val="3677775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7D4F9A-094C-4FF5-932F-D6C7EE185406}" type="datetimeFigureOut">
              <a:rPr lang="en-US" smtClean="0"/>
              <a:t>4/16/2016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C50BEA-B782-4FA4-9771-68E26AB2F52A}" type="slidenum">
              <a:rPr lang="en-US" smtClean="0"/>
              <a:t>‹#›</a:t>
            </a:fld>
            <a:endParaRPr lang="en-US"/>
          </a:p>
        </p:txBody>
      </p:sp>
    </p:spTree>
    <p:extLst>
      <p:ext uri="{BB962C8B-B14F-4D97-AF65-F5344CB8AC3E}">
        <p14:creationId xmlns:p14="http://schemas.microsoft.com/office/powerpoint/2010/main" val="3331868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07D4F9A-094C-4FF5-932F-D6C7EE185406}" type="datetimeFigureOut">
              <a:rPr lang="en-US" smtClean="0"/>
              <a:t>4/16/2016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DC50BEA-B782-4FA4-9771-68E26AB2F52A}" type="slidenum">
              <a:rPr lang="en-US" smtClean="0"/>
              <a:t>‹#›</a:t>
            </a:fld>
            <a:endParaRPr lang="en-US"/>
          </a:p>
        </p:txBody>
      </p:sp>
    </p:spTree>
    <p:extLst>
      <p:ext uri="{BB962C8B-B14F-4D97-AF65-F5344CB8AC3E}">
        <p14:creationId xmlns:p14="http://schemas.microsoft.com/office/powerpoint/2010/main" val="23462554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Final Project</a:t>
            </a:r>
            <a:br>
              <a:rPr lang="en-US" dirty="0" smtClean="0"/>
            </a:br>
            <a:r>
              <a:rPr lang="en-US" dirty="0" smtClean="0"/>
              <a:t>Multi-Agent Games</a:t>
            </a:r>
            <a:endParaRPr lang="en-US" dirty="0"/>
          </a:p>
        </p:txBody>
      </p:sp>
      <p:sp>
        <p:nvSpPr>
          <p:cNvPr id="3" name="Subtitle 2"/>
          <p:cNvSpPr>
            <a:spLocks noGrp="1"/>
          </p:cNvSpPr>
          <p:nvPr>
            <p:ph type="subTitle" idx="1"/>
          </p:nvPr>
        </p:nvSpPr>
        <p:spPr/>
        <p:txBody>
          <a:bodyPr/>
          <a:lstStyle/>
          <a:p>
            <a:r>
              <a:rPr lang="en-US" dirty="0" smtClean="0"/>
              <a:t>CS8803: Reinforcement Learning</a:t>
            </a:r>
          </a:p>
          <a:p>
            <a:r>
              <a:rPr lang="en-US" dirty="0" smtClean="0"/>
              <a:t>17 April 2016</a:t>
            </a:r>
            <a:endParaRPr lang="en-US" dirty="0"/>
          </a:p>
        </p:txBody>
      </p:sp>
    </p:spTree>
    <p:extLst>
      <p:ext uri="{BB962C8B-B14F-4D97-AF65-F5344CB8AC3E}">
        <p14:creationId xmlns:p14="http://schemas.microsoft.com/office/powerpoint/2010/main" val="1593316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3006"/>
          </a:xfrm>
        </p:spPr>
        <p:txBody>
          <a:bodyPr/>
          <a:lstStyle/>
          <a:p>
            <a:r>
              <a:rPr lang="en-US" dirty="0" smtClean="0"/>
              <a:t>Implementation Details</a:t>
            </a:r>
            <a:endParaRPr lang="en-US" dirty="0"/>
          </a:p>
        </p:txBody>
      </p:sp>
      <p:sp>
        <p:nvSpPr>
          <p:cNvPr id="3" name="Content Placeholder 2"/>
          <p:cNvSpPr>
            <a:spLocks noGrp="1"/>
          </p:cNvSpPr>
          <p:nvPr>
            <p:ph idx="1"/>
          </p:nvPr>
        </p:nvSpPr>
        <p:spPr>
          <a:xfrm>
            <a:off x="677334" y="1445343"/>
            <a:ext cx="8596668" cy="4596020"/>
          </a:xfrm>
        </p:spPr>
        <p:txBody>
          <a:bodyPr/>
          <a:lstStyle/>
          <a:p>
            <a:r>
              <a:rPr lang="en-US" dirty="0" smtClean="0"/>
              <a:t>BURLAP was used to replicate results</a:t>
            </a:r>
          </a:p>
          <a:p>
            <a:pPr lvl="1"/>
            <a:r>
              <a:rPr lang="en-US" dirty="0" smtClean="0"/>
              <a:t>Correlated Q, Friend Q, Foe Q implemented in BURLAP</a:t>
            </a:r>
          </a:p>
          <a:p>
            <a:pPr lvl="1"/>
            <a:r>
              <a:rPr lang="en-US" dirty="0" smtClean="0"/>
              <a:t>Framework for stochastic grid games</a:t>
            </a:r>
          </a:p>
          <a:p>
            <a:r>
              <a:rPr lang="en-US" dirty="0" smtClean="0"/>
              <a:t>Challenge was constructing the soccer game environment</a:t>
            </a:r>
          </a:p>
          <a:p>
            <a:pPr lvl="1"/>
            <a:r>
              <a:rPr lang="en-US" dirty="0" smtClean="0"/>
              <a:t>Created new classes for </a:t>
            </a:r>
            <a:r>
              <a:rPr lang="en-US" dirty="0" err="1" smtClean="0"/>
              <a:t>GridGame</a:t>
            </a:r>
            <a:r>
              <a:rPr lang="en-US" dirty="0"/>
              <a:t> </a:t>
            </a:r>
            <a:r>
              <a:rPr lang="en-US" dirty="0" smtClean="0"/>
              <a:t>and </a:t>
            </a:r>
            <a:r>
              <a:rPr lang="en-US" dirty="0" err="1" smtClean="0"/>
              <a:t>GridGameMechanics</a:t>
            </a:r>
            <a:r>
              <a:rPr lang="en-US" dirty="0" smtClean="0"/>
              <a:t> in addition to some smaller classes</a:t>
            </a:r>
          </a:p>
          <a:p>
            <a:pPr lvl="1"/>
            <a:r>
              <a:rPr lang="en-US" dirty="0" smtClean="0"/>
              <a:t>Specialized them for use with the soccer grid game environment</a:t>
            </a:r>
          </a:p>
          <a:p>
            <a:r>
              <a:rPr lang="en-US" dirty="0" smtClean="0"/>
              <a:t>Used the Q learning algorithms already in BURLAP</a:t>
            </a:r>
          </a:p>
          <a:p>
            <a:pPr lvl="1"/>
            <a:r>
              <a:rPr lang="en-US" dirty="0" smtClean="0"/>
              <a:t>Correlated Q</a:t>
            </a:r>
          </a:p>
          <a:p>
            <a:pPr lvl="1"/>
            <a:r>
              <a:rPr lang="en-US" dirty="0" smtClean="0"/>
              <a:t>Friend Q</a:t>
            </a:r>
          </a:p>
          <a:p>
            <a:pPr lvl="1"/>
            <a:r>
              <a:rPr lang="en-US" dirty="0" smtClean="0"/>
              <a:t>Foe Q</a:t>
            </a:r>
          </a:p>
          <a:p>
            <a:r>
              <a:rPr lang="en-US" dirty="0" smtClean="0"/>
              <a:t>For traditional Q learning</a:t>
            </a:r>
            <a:endParaRPr lang="en-US" dirty="0"/>
          </a:p>
        </p:txBody>
      </p:sp>
    </p:spTree>
    <p:extLst>
      <p:ext uri="{BB962C8B-B14F-4D97-AF65-F5344CB8AC3E}">
        <p14:creationId xmlns:p14="http://schemas.microsoft.com/office/powerpoint/2010/main" val="1094529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8761"/>
          </a:xfrm>
        </p:spPr>
        <p:txBody>
          <a:bodyPr/>
          <a:lstStyle/>
          <a:p>
            <a:r>
              <a:rPr lang="en-US" dirty="0" smtClean="0"/>
              <a:t>Results</a:t>
            </a:r>
            <a:endParaRPr lang="en-US" dirty="0"/>
          </a:p>
        </p:txBody>
      </p:sp>
      <p:sp>
        <p:nvSpPr>
          <p:cNvPr id="3" name="Content Placeholder 2"/>
          <p:cNvSpPr>
            <a:spLocks noGrp="1"/>
          </p:cNvSpPr>
          <p:nvPr>
            <p:ph idx="1"/>
          </p:nvPr>
        </p:nvSpPr>
        <p:spPr>
          <a:xfrm>
            <a:off x="677334" y="1268361"/>
            <a:ext cx="8596668" cy="5180565"/>
          </a:xfrm>
        </p:spPr>
        <p:txBody>
          <a:bodyPr>
            <a:normAutofit/>
          </a:bodyPr>
          <a:lstStyle/>
          <a:p>
            <a:r>
              <a:rPr lang="en-US" dirty="0" smtClean="0"/>
              <a:t>Able to show that Correlated Q, Foe Q, and Friend Q converged</a:t>
            </a:r>
          </a:p>
          <a:p>
            <a:r>
              <a:rPr lang="en-US" dirty="0" smtClean="0"/>
              <a:t>Learning did not converge as in Greenwald and Hall</a:t>
            </a:r>
          </a:p>
          <a:p>
            <a:pPr lvl="1"/>
            <a:r>
              <a:rPr lang="en-US" dirty="0" smtClean="0"/>
              <a:t>Smoother</a:t>
            </a:r>
          </a:p>
          <a:p>
            <a:pPr lvl="1"/>
            <a:r>
              <a:rPr lang="en-US" dirty="0" smtClean="0"/>
              <a:t>Faster</a:t>
            </a:r>
          </a:p>
          <a:p>
            <a:r>
              <a:rPr lang="en-US" dirty="0" smtClean="0"/>
              <a:t>Could be due to differences in</a:t>
            </a:r>
          </a:p>
          <a:p>
            <a:pPr lvl="1"/>
            <a:r>
              <a:rPr lang="en-US" dirty="0" smtClean="0"/>
              <a:t>Discount factor</a:t>
            </a:r>
          </a:p>
          <a:p>
            <a:pPr lvl="1"/>
            <a:r>
              <a:rPr lang="en-US" dirty="0" smtClean="0"/>
              <a:t>Initial Q values</a:t>
            </a:r>
          </a:p>
          <a:p>
            <a:pPr lvl="1"/>
            <a:r>
              <a:rPr lang="en-US" dirty="0" smtClean="0"/>
              <a:t>Learning rates</a:t>
            </a:r>
          </a:p>
          <a:p>
            <a:pPr lvl="1"/>
            <a:r>
              <a:rPr lang="en-US" dirty="0" smtClean="0"/>
              <a:t>Construction of graphs – removed zero values for cleaner look</a:t>
            </a:r>
          </a:p>
          <a:p>
            <a:r>
              <a:rPr lang="en-US" dirty="0" smtClean="0"/>
              <a:t>Learning rates</a:t>
            </a:r>
          </a:p>
          <a:p>
            <a:pPr lvl="1"/>
            <a:r>
              <a:rPr lang="en-US" dirty="0" smtClean="0"/>
              <a:t>Constant</a:t>
            </a:r>
          </a:p>
          <a:p>
            <a:pPr lvl="1"/>
            <a:r>
              <a:rPr lang="en-US" dirty="0" smtClean="0"/>
              <a:t>Exponential decay</a:t>
            </a:r>
          </a:p>
        </p:txBody>
      </p:sp>
    </p:spTree>
    <p:extLst>
      <p:ext uri="{BB962C8B-B14F-4D97-AF65-F5344CB8AC3E}">
        <p14:creationId xmlns:p14="http://schemas.microsoft.com/office/powerpoint/2010/main" val="1904736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8761"/>
          </a:xfrm>
        </p:spPr>
        <p:txBody>
          <a:bodyPr/>
          <a:lstStyle/>
          <a:p>
            <a:r>
              <a:rPr lang="en-US" dirty="0" smtClean="0"/>
              <a:t>Results – Correlated Q</a:t>
            </a:r>
            <a:endParaRPr lang="en-US" dirty="0"/>
          </a:p>
        </p:txBody>
      </p:sp>
      <p:sp>
        <p:nvSpPr>
          <p:cNvPr id="3" name="Content Placeholder 2"/>
          <p:cNvSpPr>
            <a:spLocks noGrp="1"/>
          </p:cNvSpPr>
          <p:nvPr>
            <p:ph idx="1"/>
          </p:nvPr>
        </p:nvSpPr>
        <p:spPr>
          <a:xfrm>
            <a:off x="677334" y="4884516"/>
            <a:ext cx="8596668" cy="1880746"/>
          </a:xfrm>
        </p:spPr>
        <p:txBody>
          <a:bodyPr/>
          <a:lstStyle/>
          <a:p>
            <a:r>
              <a:rPr lang="en-US" dirty="0" smtClean="0"/>
              <a:t>Constant learning rate looks most similar to results of Greenwald and Hall</a:t>
            </a:r>
          </a:p>
          <a:p>
            <a:r>
              <a:rPr lang="en-US" dirty="0" smtClean="0"/>
              <a:t>Exponential decay looks more like Friend Q</a:t>
            </a:r>
            <a:endParaRPr lang="en-US" dirty="0"/>
          </a:p>
        </p:txBody>
      </p:sp>
      <p:graphicFrame>
        <p:nvGraphicFramePr>
          <p:cNvPr id="7" name="Chart 6"/>
          <p:cNvGraphicFramePr/>
          <p:nvPr>
            <p:extLst>
              <p:ext uri="{D42A27DB-BD31-4B8C-83A1-F6EECF244321}">
                <p14:modId xmlns:p14="http://schemas.microsoft.com/office/powerpoint/2010/main" val="2551932930"/>
              </p:ext>
            </p:extLst>
          </p:nvPr>
        </p:nvGraphicFramePr>
        <p:xfrm>
          <a:off x="330668" y="1304382"/>
          <a:ext cx="4241332" cy="295011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p:nvPr>
            <p:extLst>
              <p:ext uri="{D42A27DB-BD31-4B8C-83A1-F6EECF244321}">
                <p14:modId xmlns:p14="http://schemas.microsoft.com/office/powerpoint/2010/main" val="2286211061"/>
              </p:ext>
            </p:extLst>
          </p:nvPr>
        </p:nvGraphicFramePr>
        <p:xfrm>
          <a:off x="4951204" y="1304382"/>
          <a:ext cx="4228632" cy="2950118"/>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p:cNvSpPr txBox="1"/>
          <p:nvPr/>
        </p:nvSpPr>
        <p:spPr>
          <a:xfrm>
            <a:off x="555585" y="4254500"/>
            <a:ext cx="4016415" cy="369332"/>
          </a:xfrm>
          <a:prstGeom prst="rect">
            <a:avLst/>
          </a:prstGeom>
          <a:noFill/>
        </p:spPr>
        <p:txBody>
          <a:bodyPr wrap="square" rtlCol="0">
            <a:spAutoFit/>
          </a:bodyPr>
          <a:lstStyle/>
          <a:p>
            <a:r>
              <a:rPr lang="en-US" dirty="0" smtClean="0"/>
              <a:t>Constant learning rate</a:t>
            </a:r>
            <a:endParaRPr lang="en-US" dirty="0"/>
          </a:p>
        </p:txBody>
      </p:sp>
      <p:sp>
        <p:nvSpPr>
          <p:cNvPr id="10" name="TextBox 9"/>
          <p:cNvSpPr txBox="1"/>
          <p:nvPr/>
        </p:nvSpPr>
        <p:spPr>
          <a:xfrm>
            <a:off x="5127585" y="4254500"/>
            <a:ext cx="4052251" cy="369332"/>
          </a:xfrm>
          <a:prstGeom prst="rect">
            <a:avLst/>
          </a:prstGeom>
          <a:noFill/>
        </p:spPr>
        <p:txBody>
          <a:bodyPr wrap="square" rtlCol="0">
            <a:spAutoFit/>
          </a:bodyPr>
          <a:lstStyle/>
          <a:p>
            <a:r>
              <a:rPr lang="en-US" dirty="0" smtClean="0"/>
              <a:t>Exponential decay learning rate</a:t>
            </a:r>
            <a:endParaRPr lang="en-US" dirty="0"/>
          </a:p>
        </p:txBody>
      </p:sp>
      <p:pic>
        <p:nvPicPr>
          <p:cNvPr id="1026" name="Char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667000" cy="2027238"/>
          </a:xfrm>
          <a:prstGeom prst="rect">
            <a:avLst/>
          </a:prstGeom>
          <a:noFill/>
          <a:extLst>
            <a:ext uri="{909E8E84-426E-40DD-AFC4-6F175D3DCCD1}">
              <a14:hiddenFill xmlns:a14="http://schemas.microsoft.com/office/drawing/2010/main">
                <a:solidFill>
                  <a:srgbClr val="FFFFFF"/>
                </a:solidFill>
              </a14:hiddenFill>
            </a:ext>
          </a:extLst>
        </p:spPr>
      </p:pic>
      <p:pic>
        <p:nvPicPr>
          <p:cNvPr id="1025" name="Chart 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552700" cy="2027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3371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8761"/>
          </a:xfrm>
        </p:spPr>
        <p:txBody>
          <a:bodyPr/>
          <a:lstStyle/>
          <a:p>
            <a:r>
              <a:rPr lang="en-US" dirty="0" smtClean="0"/>
              <a:t>Results – Foe Q</a:t>
            </a:r>
            <a:endParaRPr lang="en-US" dirty="0"/>
          </a:p>
        </p:txBody>
      </p:sp>
      <p:sp>
        <p:nvSpPr>
          <p:cNvPr id="3" name="Content Placeholder 2"/>
          <p:cNvSpPr>
            <a:spLocks noGrp="1"/>
          </p:cNvSpPr>
          <p:nvPr>
            <p:ph idx="1"/>
          </p:nvPr>
        </p:nvSpPr>
        <p:spPr>
          <a:xfrm>
            <a:off x="677334" y="4606724"/>
            <a:ext cx="8596668" cy="1434638"/>
          </a:xfrm>
        </p:spPr>
        <p:txBody>
          <a:bodyPr/>
          <a:lstStyle/>
          <a:p>
            <a:r>
              <a:rPr lang="en-US" dirty="0" smtClean="0"/>
              <a:t>Looks more like Friend Q in Greenwald and Hall</a:t>
            </a:r>
            <a:endParaRPr lang="en-US" dirty="0"/>
          </a:p>
        </p:txBody>
      </p:sp>
      <p:graphicFrame>
        <p:nvGraphicFramePr>
          <p:cNvPr id="4" name="Chart 3"/>
          <p:cNvGraphicFramePr/>
          <p:nvPr>
            <p:extLst>
              <p:ext uri="{D42A27DB-BD31-4B8C-83A1-F6EECF244321}">
                <p14:modId xmlns:p14="http://schemas.microsoft.com/office/powerpoint/2010/main" val="2499667254"/>
              </p:ext>
            </p:extLst>
          </p:nvPr>
        </p:nvGraphicFramePr>
        <p:xfrm>
          <a:off x="677334" y="1269019"/>
          <a:ext cx="3732620" cy="26084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p:nvPr>
            <p:extLst>
              <p:ext uri="{D42A27DB-BD31-4B8C-83A1-F6EECF244321}">
                <p14:modId xmlns:p14="http://schemas.microsoft.com/office/powerpoint/2010/main" val="222151711"/>
              </p:ext>
            </p:extLst>
          </p:nvPr>
        </p:nvGraphicFramePr>
        <p:xfrm>
          <a:off x="5162309" y="1268362"/>
          <a:ext cx="4111693" cy="2609158"/>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p:cNvSpPr txBox="1"/>
          <p:nvPr/>
        </p:nvSpPr>
        <p:spPr>
          <a:xfrm>
            <a:off x="833377" y="3877518"/>
            <a:ext cx="3576577" cy="369332"/>
          </a:xfrm>
          <a:prstGeom prst="rect">
            <a:avLst/>
          </a:prstGeom>
          <a:noFill/>
        </p:spPr>
        <p:txBody>
          <a:bodyPr wrap="square" rtlCol="0">
            <a:spAutoFit/>
          </a:bodyPr>
          <a:lstStyle/>
          <a:p>
            <a:r>
              <a:rPr lang="en-US" dirty="0" smtClean="0"/>
              <a:t>Constant learning rate</a:t>
            </a:r>
            <a:endParaRPr lang="en-US" dirty="0"/>
          </a:p>
        </p:txBody>
      </p:sp>
      <p:sp>
        <p:nvSpPr>
          <p:cNvPr id="7" name="TextBox 6"/>
          <p:cNvSpPr txBox="1"/>
          <p:nvPr/>
        </p:nvSpPr>
        <p:spPr>
          <a:xfrm>
            <a:off x="5347504" y="3877518"/>
            <a:ext cx="3926498" cy="369332"/>
          </a:xfrm>
          <a:prstGeom prst="rect">
            <a:avLst/>
          </a:prstGeom>
          <a:noFill/>
        </p:spPr>
        <p:txBody>
          <a:bodyPr wrap="square" rtlCol="0">
            <a:spAutoFit/>
          </a:bodyPr>
          <a:lstStyle/>
          <a:p>
            <a:r>
              <a:rPr lang="en-US" dirty="0" smtClean="0"/>
              <a:t>Exponential decay learning rate</a:t>
            </a:r>
            <a:endParaRPr lang="en-US" dirty="0"/>
          </a:p>
        </p:txBody>
      </p:sp>
    </p:spTree>
    <p:extLst>
      <p:ext uri="{BB962C8B-B14F-4D97-AF65-F5344CB8AC3E}">
        <p14:creationId xmlns:p14="http://schemas.microsoft.com/office/powerpoint/2010/main" val="3528587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8761"/>
          </a:xfrm>
        </p:spPr>
        <p:txBody>
          <a:bodyPr/>
          <a:lstStyle/>
          <a:p>
            <a:r>
              <a:rPr lang="en-US" dirty="0" smtClean="0"/>
              <a:t>Results – Friend Q</a:t>
            </a:r>
            <a:endParaRPr lang="en-US" dirty="0"/>
          </a:p>
        </p:txBody>
      </p:sp>
      <p:sp>
        <p:nvSpPr>
          <p:cNvPr id="3" name="Content Placeholder 2"/>
          <p:cNvSpPr>
            <a:spLocks noGrp="1"/>
          </p:cNvSpPr>
          <p:nvPr>
            <p:ph idx="1"/>
          </p:nvPr>
        </p:nvSpPr>
        <p:spPr>
          <a:xfrm>
            <a:off x="677334" y="4444678"/>
            <a:ext cx="8596668" cy="1621297"/>
          </a:xfrm>
        </p:spPr>
        <p:txBody>
          <a:bodyPr/>
          <a:lstStyle/>
          <a:p>
            <a:r>
              <a:rPr lang="en-US" dirty="0" smtClean="0"/>
              <a:t>Exponential decay does not look too different from Greenwald and Hall</a:t>
            </a:r>
            <a:endParaRPr lang="en-US" dirty="0"/>
          </a:p>
        </p:txBody>
      </p:sp>
      <p:graphicFrame>
        <p:nvGraphicFramePr>
          <p:cNvPr id="4" name="Chart 3"/>
          <p:cNvGraphicFramePr/>
          <p:nvPr>
            <p:extLst>
              <p:ext uri="{D42A27DB-BD31-4B8C-83A1-F6EECF244321}">
                <p14:modId xmlns:p14="http://schemas.microsoft.com/office/powerpoint/2010/main" val="1315221086"/>
              </p:ext>
            </p:extLst>
          </p:nvPr>
        </p:nvGraphicFramePr>
        <p:xfrm>
          <a:off x="858601" y="1268360"/>
          <a:ext cx="3736548" cy="270175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p:nvPr>
            <p:extLst>
              <p:ext uri="{D42A27DB-BD31-4B8C-83A1-F6EECF244321}">
                <p14:modId xmlns:p14="http://schemas.microsoft.com/office/powerpoint/2010/main" val="3702435273"/>
              </p:ext>
            </p:extLst>
          </p:nvPr>
        </p:nvGraphicFramePr>
        <p:xfrm>
          <a:off x="5560284" y="1268359"/>
          <a:ext cx="3236475" cy="2574435"/>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p:cNvSpPr txBox="1"/>
          <p:nvPr/>
        </p:nvSpPr>
        <p:spPr>
          <a:xfrm>
            <a:off x="949124" y="3865944"/>
            <a:ext cx="3426106" cy="369332"/>
          </a:xfrm>
          <a:prstGeom prst="rect">
            <a:avLst/>
          </a:prstGeom>
          <a:noFill/>
        </p:spPr>
        <p:txBody>
          <a:bodyPr wrap="square" rtlCol="0">
            <a:spAutoFit/>
          </a:bodyPr>
          <a:lstStyle/>
          <a:p>
            <a:r>
              <a:rPr lang="en-US" dirty="0" smtClean="0"/>
              <a:t>Constant learning </a:t>
            </a:r>
            <a:r>
              <a:rPr lang="en-US" dirty="0"/>
              <a:t>r</a:t>
            </a:r>
            <a:r>
              <a:rPr lang="en-US" dirty="0" smtClean="0"/>
              <a:t>ate</a:t>
            </a:r>
            <a:endParaRPr lang="en-US" dirty="0"/>
          </a:p>
        </p:txBody>
      </p:sp>
      <p:sp>
        <p:nvSpPr>
          <p:cNvPr id="7" name="TextBox 6"/>
          <p:cNvSpPr txBox="1"/>
          <p:nvPr/>
        </p:nvSpPr>
        <p:spPr>
          <a:xfrm>
            <a:off x="5671594" y="3842794"/>
            <a:ext cx="3806505" cy="369332"/>
          </a:xfrm>
          <a:prstGeom prst="rect">
            <a:avLst/>
          </a:prstGeom>
          <a:noFill/>
        </p:spPr>
        <p:txBody>
          <a:bodyPr wrap="square" rtlCol="0">
            <a:spAutoFit/>
          </a:bodyPr>
          <a:lstStyle/>
          <a:p>
            <a:r>
              <a:rPr lang="en-US" dirty="0" smtClean="0"/>
              <a:t>Exponential decay learning rate</a:t>
            </a:r>
            <a:endParaRPr lang="en-US" dirty="0"/>
          </a:p>
        </p:txBody>
      </p:sp>
    </p:spTree>
    <p:extLst>
      <p:ext uri="{BB962C8B-B14F-4D97-AF65-F5344CB8AC3E}">
        <p14:creationId xmlns:p14="http://schemas.microsoft.com/office/powerpoint/2010/main" val="1372071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8761"/>
          </a:xfrm>
        </p:spPr>
        <p:txBody>
          <a:bodyPr/>
          <a:lstStyle/>
          <a:p>
            <a:r>
              <a:rPr lang="en-US" dirty="0" smtClean="0"/>
              <a:t>Results – </a:t>
            </a:r>
            <a:r>
              <a:rPr lang="en-US" dirty="0" smtClean="0"/>
              <a:t>Naïve Q</a:t>
            </a:r>
            <a:endParaRPr lang="en-US" dirty="0"/>
          </a:p>
        </p:txBody>
      </p:sp>
      <p:sp>
        <p:nvSpPr>
          <p:cNvPr id="3" name="Content Placeholder 2"/>
          <p:cNvSpPr>
            <a:spLocks noGrp="1"/>
          </p:cNvSpPr>
          <p:nvPr>
            <p:ph idx="1"/>
          </p:nvPr>
        </p:nvSpPr>
        <p:spPr>
          <a:xfrm>
            <a:off x="677334" y="4629873"/>
            <a:ext cx="8596668" cy="1632031"/>
          </a:xfrm>
        </p:spPr>
        <p:txBody>
          <a:bodyPr/>
          <a:lstStyle/>
          <a:p>
            <a:r>
              <a:rPr lang="en-US" dirty="0" smtClean="0"/>
              <a:t>Results strongly agree with Greenwald and Hall</a:t>
            </a:r>
          </a:p>
          <a:p>
            <a:pPr lvl="1"/>
            <a:r>
              <a:rPr lang="en-US" dirty="0" smtClean="0"/>
              <a:t>Q values never converge</a:t>
            </a:r>
          </a:p>
          <a:p>
            <a:pPr lvl="1"/>
            <a:r>
              <a:rPr lang="en-US" dirty="0" smtClean="0"/>
              <a:t>Decay on right only seen because of learning rate decay</a:t>
            </a:r>
          </a:p>
          <a:p>
            <a:r>
              <a:rPr lang="en-US" dirty="0" smtClean="0"/>
              <a:t>Exponential decay much faster than in Greenwald and Hall</a:t>
            </a:r>
            <a:endParaRPr lang="en-US" dirty="0"/>
          </a:p>
        </p:txBody>
      </p:sp>
      <p:graphicFrame>
        <p:nvGraphicFramePr>
          <p:cNvPr id="5" name="Chart 4"/>
          <p:cNvGraphicFramePr/>
          <p:nvPr>
            <p:extLst>
              <p:ext uri="{D42A27DB-BD31-4B8C-83A1-F6EECF244321}">
                <p14:modId xmlns:p14="http://schemas.microsoft.com/office/powerpoint/2010/main" val="1495053687"/>
              </p:ext>
            </p:extLst>
          </p:nvPr>
        </p:nvGraphicFramePr>
        <p:xfrm>
          <a:off x="677333" y="1538516"/>
          <a:ext cx="3836793" cy="253577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p:nvPr>
            <p:extLst>
              <p:ext uri="{D42A27DB-BD31-4B8C-83A1-F6EECF244321}">
                <p14:modId xmlns:p14="http://schemas.microsoft.com/office/powerpoint/2010/main" val="895012077"/>
              </p:ext>
            </p:extLst>
          </p:nvPr>
        </p:nvGraphicFramePr>
        <p:xfrm>
          <a:off x="4975668" y="1538515"/>
          <a:ext cx="4298334" cy="253577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p:cNvSpPr txBox="1"/>
          <p:nvPr/>
        </p:nvSpPr>
        <p:spPr>
          <a:xfrm>
            <a:off x="775504" y="3981691"/>
            <a:ext cx="3622876" cy="369332"/>
          </a:xfrm>
          <a:prstGeom prst="rect">
            <a:avLst/>
          </a:prstGeom>
          <a:noFill/>
        </p:spPr>
        <p:txBody>
          <a:bodyPr wrap="square" rtlCol="0">
            <a:spAutoFit/>
          </a:bodyPr>
          <a:lstStyle/>
          <a:p>
            <a:r>
              <a:rPr lang="en-US" dirty="0" smtClean="0"/>
              <a:t>Constant learning rate</a:t>
            </a:r>
            <a:endParaRPr lang="en-US" dirty="0"/>
          </a:p>
        </p:txBody>
      </p:sp>
      <p:sp>
        <p:nvSpPr>
          <p:cNvPr id="8" name="TextBox 7"/>
          <p:cNvSpPr txBox="1"/>
          <p:nvPr/>
        </p:nvSpPr>
        <p:spPr>
          <a:xfrm>
            <a:off x="5127585" y="3935392"/>
            <a:ext cx="4146417" cy="369332"/>
          </a:xfrm>
          <a:prstGeom prst="rect">
            <a:avLst/>
          </a:prstGeom>
          <a:noFill/>
        </p:spPr>
        <p:txBody>
          <a:bodyPr wrap="square" rtlCol="0">
            <a:spAutoFit/>
          </a:bodyPr>
          <a:lstStyle/>
          <a:p>
            <a:r>
              <a:rPr lang="en-US" dirty="0" smtClean="0"/>
              <a:t>Exponential decay learning rate</a:t>
            </a:r>
            <a:endParaRPr lang="en-US" dirty="0"/>
          </a:p>
        </p:txBody>
      </p:sp>
    </p:spTree>
    <p:extLst>
      <p:ext uri="{BB962C8B-B14F-4D97-AF65-F5344CB8AC3E}">
        <p14:creationId xmlns:p14="http://schemas.microsoft.com/office/powerpoint/2010/main" val="128209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8258"/>
          </a:xfrm>
        </p:spPr>
        <p:txBody>
          <a:bodyPr/>
          <a:lstStyle/>
          <a:p>
            <a:r>
              <a:rPr lang="en-US" dirty="0" smtClean="0"/>
              <a:t>Conclusion</a:t>
            </a:r>
            <a:endParaRPr lang="en-US" dirty="0"/>
          </a:p>
        </p:txBody>
      </p:sp>
      <p:sp>
        <p:nvSpPr>
          <p:cNvPr id="3" name="Content Placeholder 2"/>
          <p:cNvSpPr>
            <a:spLocks noGrp="1"/>
          </p:cNvSpPr>
          <p:nvPr>
            <p:ph idx="1"/>
          </p:nvPr>
        </p:nvSpPr>
        <p:spPr>
          <a:xfrm>
            <a:off x="677334" y="1297859"/>
            <a:ext cx="8596668" cy="4743504"/>
          </a:xfrm>
        </p:spPr>
        <p:txBody>
          <a:bodyPr/>
          <a:lstStyle/>
          <a:p>
            <a:r>
              <a:rPr lang="en-US" dirty="0" smtClean="0"/>
              <a:t>Results from Greenwald and Hall were confirmed</a:t>
            </a:r>
          </a:p>
          <a:p>
            <a:pPr lvl="1"/>
            <a:r>
              <a:rPr lang="en-US" dirty="0" smtClean="0"/>
              <a:t>Correlated Q, Foe Q, and Friend Q converge</a:t>
            </a:r>
          </a:p>
          <a:p>
            <a:pPr lvl="1"/>
            <a:r>
              <a:rPr lang="en-US" dirty="0" smtClean="0"/>
              <a:t>Traditional Q learning does not</a:t>
            </a:r>
          </a:p>
          <a:p>
            <a:r>
              <a:rPr lang="en-US" dirty="0" smtClean="0"/>
              <a:t>Better reproduce plots</a:t>
            </a:r>
          </a:p>
          <a:p>
            <a:pPr lvl="1"/>
            <a:r>
              <a:rPr lang="en-US" dirty="0" smtClean="0"/>
              <a:t>Experiment more widely with variations in</a:t>
            </a:r>
          </a:p>
          <a:p>
            <a:pPr lvl="2"/>
            <a:r>
              <a:rPr lang="en-US" dirty="0" smtClean="0"/>
              <a:t>Learning rate</a:t>
            </a:r>
          </a:p>
          <a:p>
            <a:pPr lvl="2"/>
            <a:r>
              <a:rPr lang="en-US" dirty="0" smtClean="0"/>
              <a:t>Initial Q values</a:t>
            </a:r>
          </a:p>
          <a:p>
            <a:pPr lvl="2"/>
            <a:r>
              <a:rPr lang="en-US" dirty="0" smtClean="0"/>
              <a:t>Discount factor</a:t>
            </a:r>
          </a:p>
          <a:p>
            <a:pPr lvl="2"/>
            <a:r>
              <a:rPr lang="en-US" dirty="0" smtClean="0"/>
              <a:t>Epsilon – Probability a random action is performed</a:t>
            </a:r>
          </a:p>
          <a:p>
            <a:r>
              <a:rPr lang="en-US" dirty="0" smtClean="0"/>
              <a:t>Create visualization of learning for better debugging/understanding</a:t>
            </a:r>
            <a:endParaRPr lang="en-US" dirty="0"/>
          </a:p>
        </p:txBody>
      </p:sp>
    </p:spTree>
    <p:extLst>
      <p:ext uri="{BB962C8B-B14F-4D97-AF65-F5344CB8AC3E}">
        <p14:creationId xmlns:p14="http://schemas.microsoft.com/office/powerpoint/2010/main" val="14840919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142</TotalTime>
  <Words>832</Words>
  <Application>Microsoft Office PowerPoint</Application>
  <PresentationFormat>Widescreen</PresentationFormat>
  <Paragraphs>83</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Trebuchet MS</vt:lpstr>
      <vt:lpstr>Wingdings 3</vt:lpstr>
      <vt:lpstr>Facet</vt:lpstr>
      <vt:lpstr>Final Project Multi-Agent Games</vt:lpstr>
      <vt:lpstr>Implementation Details</vt:lpstr>
      <vt:lpstr>Results</vt:lpstr>
      <vt:lpstr>Results – Correlated Q</vt:lpstr>
      <vt:lpstr>Results – Foe Q</vt:lpstr>
      <vt:lpstr>Results – Friend Q</vt:lpstr>
      <vt:lpstr>Results – Naïve Q</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Multi-Agent Games</dc:title>
  <dc:creator>Jacob Kilver</dc:creator>
  <cp:lastModifiedBy>Jacob Kilver</cp:lastModifiedBy>
  <cp:revision>21</cp:revision>
  <dcterms:created xsi:type="dcterms:W3CDTF">2016-04-03T00:49:54Z</dcterms:created>
  <dcterms:modified xsi:type="dcterms:W3CDTF">2016-04-16T23:17:52Z</dcterms:modified>
</cp:coreProperties>
</file>