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66"/>
  </p:notesMasterIdLst>
  <p:sldIdLst>
    <p:sldId id="256" r:id="rId4"/>
    <p:sldId id="257" r:id="rId5"/>
    <p:sldId id="258" r:id="rId6"/>
    <p:sldId id="259" r:id="rId7"/>
    <p:sldId id="260" r:id="rId8"/>
    <p:sldId id="261" r:id="rId9"/>
    <p:sldId id="265" r:id="rId10"/>
    <p:sldId id="266" r:id="rId11"/>
    <p:sldId id="267" r:id="rId12"/>
    <p:sldId id="282" r:id="rId13"/>
    <p:sldId id="283" r:id="rId14"/>
    <p:sldId id="334"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2" r:id="rId53"/>
    <p:sldId id="323" r:id="rId54"/>
    <p:sldId id="324" r:id="rId55"/>
    <p:sldId id="325" r:id="rId56"/>
    <p:sldId id="335" r:id="rId57"/>
    <p:sldId id="326" r:id="rId58"/>
    <p:sldId id="327" r:id="rId59"/>
    <p:sldId id="328" r:id="rId60"/>
    <p:sldId id="329" r:id="rId61"/>
    <p:sldId id="330" r:id="rId62"/>
    <p:sldId id="331" r:id="rId63"/>
    <p:sldId id="332" r:id="rId64"/>
    <p:sldId id="333" r:id="rId6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09358-E867-474E-ADB0-4A54F268C036}" v="212" dt="2020-06-28T09:37:26.564"/>
    <p1510:client id="{1E4D1F92-B513-4D9D-B09E-FBD9554FAC6E}" v="728" dt="2020-06-28T09:17:10.401"/>
    <p1510:client id="{27E9E629-FE8B-46FC-BD23-957588DFED4F}" v="41" dt="2020-06-28T09:20:00.248"/>
    <p1510:client id="{2841EE3B-C5BD-461F-B782-880BE690ED84}" v="1117" dt="2020-06-28T11:46:04.691"/>
    <p1510:client id="{52EB66AC-4E99-45BB-B7EE-12C282351892}" v="4" dt="2020-06-28T09:38:20.922"/>
    <p1510:client id="{75E7D421-2621-4BCA-B399-55CC70582D5E}" v="147" dt="2020-06-28T07:01:22.465"/>
    <p1510:client id="{DBC4025F-AD34-474E-BC35-AC0EEA6B5C90}" v="4" dt="2020-06-16T11:51:05.236"/>
    <p1510:client id="{E5FC9329-2FC2-4AEC-A347-401103992C88}" v="1756" dt="2020-06-28T08:16:39.4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l Kumar Meena" userId="bbadf95bad03ccf6" providerId="Windows Live" clId="Web-{0D209358-E867-474E-ADB0-4A54F268C036}"/>
    <pc:docChg chg="modSld">
      <pc:chgData name="Sunil Kumar Meena" userId="bbadf95bad03ccf6" providerId="Windows Live" clId="Web-{0D209358-E867-474E-ADB0-4A54F268C036}" dt="2020-06-28T09:37:26.564" v="224" actId="20577"/>
      <pc:docMkLst>
        <pc:docMk/>
      </pc:docMkLst>
      <pc:sldChg chg="modSp">
        <pc:chgData name="Sunil Kumar Meena" userId="bbadf95bad03ccf6" providerId="Windows Live" clId="Web-{0D209358-E867-474E-ADB0-4A54F268C036}" dt="2020-06-28T09:26:49.699" v="72" actId="20577"/>
        <pc:sldMkLst>
          <pc:docMk/>
          <pc:sldMk cId="2965431331" sldId="309"/>
        </pc:sldMkLst>
        <pc:spChg chg="mod">
          <ac:chgData name="Sunil Kumar Meena" userId="bbadf95bad03ccf6" providerId="Windows Live" clId="Web-{0D209358-E867-474E-ADB0-4A54F268C036}" dt="2020-06-28T09:26:49.699" v="72" actId="20577"/>
          <ac:spMkLst>
            <pc:docMk/>
            <pc:sldMk cId="2965431331" sldId="309"/>
            <ac:spMk id="3" creationId="{41303F8A-CF4B-47B0-8152-2D2295D640D9}"/>
          </ac:spMkLst>
        </pc:spChg>
      </pc:sldChg>
      <pc:sldChg chg="addSp delSp modSp mod setBg">
        <pc:chgData name="Sunil Kumar Meena" userId="bbadf95bad03ccf6" providerId="Windows Live" clId="Web-{0D209358-E867-474E-ADB0-4A54F268C036}" dt="2020-06-28T09:28:17.059" v="101" actId="20577"/>
        <pc:sldMkLst>
          <pc:docMk/>
          <pc:sldMk cId="2221459111" sldId="311"/>
        </pc:sldMkLst>
        <pc:spChg chg="mod">
          <ac:chgData name="Sunil Kumar Meena" userId="bbadf95bad03ccf6" providerId="Windows Live" clId="Web-{0D209358-E867-474E-ADB0-4A54F268C036}" dt="2020-06-28T09:28:17.059" v="101" actId="20577"/>
          <ac:spMkLst>
            <pc:docMk/>
            <pc:sldMk cId="2221459111" sldId="311"/>
            <ac:spMk id="3" creationId="{F7032D7C-E7E7-47A8-9BE0-F3B7C995DEDB}"/>
          </ac:spMkLst>
        </pc:spChg>
        <pc:spChg chg="add">
          <ac:chgData name="Sunil Kumar Meena" userId="bbadf95bad03ccf6" providerId="Windows Live" clId="Web-{0D209358-E867-474E-ADB0-4A54F268C036}" dt="2020-06-28T09:27:22.121" v="76"/>
          <ac:spMkLst>
            <pc:docMk/>
            <pc:sldMk cId="2221459111" sldId="311"/>
            <ac:spMk id="5" creationId="{B164D969-46F1-44FC-B488-3FA68C67756D}"/>
          </ac:spMkLst>
        </pc:spChg>
        <pc:spChg chg="add del">
          <ac:chgData name="Sunil Kumar Meena" userId="bbadf95bad03ccf6" providerId="Windows Live" clId="Web-{0D209358-E867-474E-ADB0-4A54F268C036}" dt="2020-06-28T09:27:22.090" v="75"/>
          <ac:spMkLst>
            <pc:docMk/>
            <pc:sldMk cId="2221459111" sldId="311"/>
            <ac:spMk id="8" creationId="{3B854194-185D-494D-905C-7C7CB2E30F6E}"/>
          </ac:spMkLst>
        </pc:spChg>
        <pc:spChg chg="add del">
          <ac:chgData name="Sunil Kumar Meena" userId="bbadf95bad03ccf6" providerId="Windows Live" clId="Web-{0D209358-E867-474E-ADB0-4A54F268C036}" dt="2020-06-28T09:27:22.090" v="75"/>
          <ac:spMkLst>
            <pc:docMk/>
            <pc:sldMk cId="2221459111" sldId="311"/>
            <ac:spMk id="10" creationId="{B4F5FA0D-0104-4987-8241-EFF7C85B88DE}"/>
          </ac:spMkLst>
        </pc:spChg>
        <pc:spChg chg="add">
          <ac:chgData name="Sunil Kumar Meena" userId="bbadf95bad03ccf6" providerId="Windows Live" clId="Web-{0D209358-E867-474E-ADB0-4A54F268C036}" dt="2020-06-28T09:27:22.121" v="76"/>
          <ac:spMkLst>
            <pc:docMk/>
            <pc:sldMk cId="2221459111" sldId="311"/>
            <ac:spMk id="14" creationId="{9E0A01E6-95B9-424D-93AE-19F4928DFD40}"/>
          </ac:spMkLst>
        </pc:spChg>
        <pc:picChg chg="add">
          <ac:chgData name="Sunil Kumar Meena" userId="bbadf95bad03ccf6" providerId="Windows Live" clId="Web-{0D209358-E867-474E-ADB0-4A54F268C036}" dt="2020-06-28T09:27:22.121" v="76"/>
          <ac:picMkLst>
            <pc:docMk/>
            <pc:sldMk cId="2221459111" sldId="311"/>
            <ac:picMk id="6" creationId="{F3003D4E-E9FF-4669-90E7-7CED081587F1}"/>
          </ac:picMkLst>
        </pc:picChg>
        <pc:picChg chg="add">
          <ac:chgData name="Sunil Kumar Meena" userId="bbadf95bad03ccf6" providerId="Windows Live" clId="Web-{0D209358-E867-474E-ADB0-4A54F268C036}" dt="2020-06-28T09:27:22.121" v="76"/>
          <ac:picMkLst>
            <pc:docMk/>
            <pc:sldMk cId="2221459111" sldId="311"/>
            <ac:picMk id="7" creationId="{A7D98261-3895-4FB5-B9CE-26FAF635730F}"/>
          </ac:picMkLst>
        </pc:picChg>
        <pc:picChg chg="add del">
          <ac:chgData name="Sunil Kumar Meena" userId="bbadf95bad03ccf6" providerId="Windows Live" clId="Web-{0D209358-E867-474E-ADB0-4A54F268C036}" dt="2020-06-28T09:27:22.090" v="75"/>
          <ac:picMkLst>
            <pc:docMk/>
            <pc:sldMk cId="2221459111" sldId="311"/>
            <ac:picMk id="12" creationId="{2897127E-6CEF-446C-BE87-93B7C46E49D1}"/>
          </ac:picMkLst>
        </pc:picChg>
      </pc:sldChg>
      <pc:sldChg chg="addSp modSp mod setBg">
        <pc:chgData name="Sunil Kumar Meena" userId="bbadf95bad03ccf6" providerId="Windows Live" clId="Web-{0D209358-E867-474E-ADB0-4A54F268C036}" dt="2020-06-28T09:28:52.387" v="116" actId="20577"/>
        <pc:sldMkLst>
          <pc:docMk/>
          <pc:sldMk cId="2245821929" sldId="312"/>
        </pc:sldMkLst>
        <pc:spChg chg="mod">
          <ac:chgData name="Sunil Kumar Meena" userId="bbadf95bad03ccf6" providerId="Windows Live" clId="Web-{0D209358-E867-474E-ADB0-4A54F268C036}" dt="2020-06-28T09:28:20.309" v="103"/>
          <ac:spMkLst>
            <pc:docMk/>
            <pc:sldMk cId="2245821929" sldId="312"/>
            <ac:spMk id="2" creationId="{4D3E707B-B930-4DA0-B45C-4E746CB99B80}"/>
          </ac:spMkLst>
        </pc:spChg>
        <pc:spChg chg="mod">
          <ac:chgData name="Sunil Kumar Meena" userId="bbadf95bad03ccf6" providerId="Windows Live" clId="Web-{0D209358-E867-474E-ADB0-4A54F268C036}" dt="2020-06-28T09:28:52.387" v="116" actId="20577"/>
          <ac:spMkLst>
            <pc:docMk/>
            <pc:sldMk cId="2245821929" sldId="312"/>
            <ac:spMk id="3" creationId="{7D2822DE-11B3-498C-9066-6ADCDBEAE28A}"/>
          </ac:spMkLst>
        </pc:spChg>
        <pc:spChg chg="add">
          <ac:chgData name="Sunil Kumar Meena" userId="bbadf95bad03ccf6" providerId="Windows Live" clId="Web-{0D209358-E867-474E-ADB0-4A54F268C036}" dt="2020-06-28T09:28:20.309" v="103"/>
          <ac:spMkLst>
            <pc:docMk/>
            <pc:sldMk cId="2245821929" sldId="312"/>
            <ac:spMk id="8" creationId="{B164D969-46F1-44FC-B488-3FA68C67756D}"/>
          </ac:spMkLst>
        </pc:spChg>
        <pc:spChg chg="add">
          <ac:chgData name="Sunil Kumar Meena" userId="bbadf95bad03ccf6" providerId="Windows Live" clId="Web-{0D209358-E867-474E-ADB0-4A54F268C036}" dt="2020-06-28T09:28:20.309" v="103"/>
          <ac:spMkLst>
            <pc:docMk/>
            <pc:sldMk cId="2245821929" sldId="312"/>
            <ac:spMk id="14" creationId="{9E0A01E6-95B9-424D-93AE-19F4928DFD40}"/>
          </ac:spMkLst>
        </pc:spChg>
        <pc:picChg chg="add">
          <ac:chgData name="Sunil Kumar Meena" userId="bbadf95bad03ccf6" providerId="Windows Live" clId="Web-{0D209358-E867-474E-ADB0-4A54F268C036}" dt="2020-06-28T09:28:20.309" v="103"/>
          <ac:picMkLst>
            <pc:docMk/>
            <pc:sldMk cId="2245821929" sldId="312"/>
            <ac:picMk id="10" creationId="{F3003D4E-E9FF-4669-90E7-7CED081587F1}"/>
          </ac:picMkLst>
        </pc:picChg>
        <pc:picChg chg="add">
          <ac:chgData name="Sunil Kumar Meena" userId="bbadf95bad03ccf6" providerId="Windows Live" clId="Web-{0D209358-E867-474E-ADB0-4A54F268C036}" dt="2020-06-28T09:28:20.309" v="103"/>
          <ac:picMkLst>
            <pc:docMk/>
            <pc:sldMk cId="2245821929" sldId="312"/>
            <ac:picMk id="12" creationId="{A7D98261-3895-4FB5-B9CE-26FAF635730F}"/>
          </ac:picMkLst>
        </pc:picChg>
      </pc:sldChg>
      <pc:sldChg chg="addSp modSp mod setBg setClrOvrMap">
        <pc:chgData name="Sunil Kumar Meena" userId="bbadf95bad03ccf6" providerId="Windows Live" clId="Web-{0D209358-E867-474E-ADB0-4A54F268C036}" dt="2020-06-28T09:30:34.966" v="126" actId="20577"/>
        <pc:sldMkLst>
          <pc:docMk/>
          <pc:sldMk cId="299773765" sldId="313"/>
        </pc:sldMkLst>
        <pc:spChg chg="mod">
          <ac:chgData name="Sunil Kumar Meena" userId="bbadf95bad03ccf6" providerId="Windows Live" clId="Web-{0D209358-E867-474E-ADB0-4A54F268C036}" dt="2020-06-28T09:29:58.107" v="120"/>
          <ac:spMkLst>
            <pc:docMk/>
            <pc:sldMk cId="299773765" sldId="313"/>
            <ac:spMk id="2" creationId="{548618F5-A0F2-46BB-A984-CE4720B355C1}"/>
          </ac:spMkLst>
        </pc:spChg>
        <pc:spChg chg="mod">
          <ac:chgData name="Sunil Kumar Meena" userId="bbadf95bad03ccf6" providerId="Windows Live" clId="Web-{0D209358-E867-474E-ADB0-4A54F268C036}" dt="2020-06-28T09:30:34.966" v="126" actId="20577"/>
          <ac:spMkLst>
            <pc:docMk/>
            <pc:sldMk cId="299773765" sldId="313"/>
            <ac:spMk id="3" creationId="{550445F8-A229-4A88-8451-BCAB6DC8FC8B}"/>
          </ac:spMkLst>
        </pc:spChg>
        <pc:spChg chg="add">
          <ac:chgData name="Sunil Kumar Meena" userId="bbadf95bad03ccf6" providerId="Windows Live" clId="Web-{0D209358-E867-474E-ADB0-4A54F268C036}" dt="2020-06-28T09:29:58.107" v="120"/>
          <ac:spMkLst>
            <pc:docMk/>
            <pc:sldMk cId="299773765" sldId="313"/>
            <ac:spMk id="8" creationId="{2A8AA5BC-4F7A-4226-8F99-6D824B226A97}"/>
          </ac:spMkLst>
        </pc:spChg>
        <pc:spChg chg="add">
          <ac:chgData name="Sunil Kumar Meena" userId="bbadf95bad03ccf6" providerId="Windows Live" clId="Web-{0D209358-E867-474E-ADB0-4A54F268C036}" dt="2020-06-28T09:29:58.107" v="120"/>
          <ac:spMkLst>
            <pc:docMk/>
            <pc:sldMk cId="299773765" sldId="313"/>
            <ac:spMk id="10" creationId="{3E5445C6-DD42-4979-86FF-03730E8C6DB0}"/>
          </ac:spMkLst>
        </pc:spChg>
        <pc:cxnChg chg="add">
          <ac:chgData name="Sunil Kumar Meena" userId="bbadf95bad03ccf6" providerId="Windows Live" clId="Web-{0D209358-E867-474E-ADB0-4A54F268C036}" dt="2020-06-28T09:29:58.107" v="120"/>
          <ac:cxnSpMkLst>
            <pc:docMk/>
            <pc:sldMk cId="299773765" sldId="313"/>
            <ac:cxnSpMk id="12" creationId="{45000665-DFC7-417E-8FD7-516A0F15C975}"/>
          </ac:cxnSpMkLst>
        </pc:cxnChg>
      </pc:sldChg>
      <pc:sldChg chg="addSp delSp modSp mod setBg">
        <pc:chgData name="Sunil Kumar Meena" userId="bbadf95bad03ccf6" providerId="Windows Live" clId="Web-{0D209358-E867-474E-ADB0-4A54F268C036}" dt="2020-06-28T09:31:45.045" v="132" actId="20577"/>
        <pc:sldMkLst>
          <pc:docMk/>
          <pc:sldMk cId="806250611" sldId="314"/>
        </pc:sldMkLst>
        <pc:spChg chg="mod">
          <ac:chgData name="Sunil Kumar Meena" userId="bbadf95bad03ccf6" providerId="Windows Live" clId="Web-{0D209358-E867-474E-ADB0-4A54F268C036}" dt="2020-06-28T09:31:45.045" v="132" actId="20577"/>
          <ac:spMkLst>
            <pc:docMk/>
            <pc:sldMk cId="806250611" sldId="314"/>
            <ac:spMk id="3" creationId="{D19DD3A9-AD81-41A0-AF36-084BAD7438E4}"/>
          </ac:spMkLst>
        </pc:spChg>
        <pc:spChg chg="add">
          <ac:chgData name="Sunil Kumar Meena" userId="bbadf95bad03ccf6" providerId="Windows Live" clId="Web-{0D209358-E867-474E-ADB0-4A54F268C036}" dt="2020-06-28T09:31:31.748" v="129"/>
          <ac:spMkLst>
            <pc:docMk/>
            <pc:sldMk cId="806250611" sldId="314"/>
            <ac:spMk id="5" creationId="{02D886F1-CB4A-4FC1-AAA7-9402B0D0DDDD}"/>
          </ac:spMkLst>
        </pc:spChg>
        <pc:spChg chg="add">
          <ac:chgData name="Sunil Kumar Meena" userId="bbadf95bad03ccf6" providerId="Windows Live" clId="Web-{0D209358-E867-474E-ADB0-4A54F268C036}" dt="2020-06-28T09:31:31.748" v="129"/>
          <ac:spMkLst>
            <pc:docMk/>
            <pc:sldMk cId="806250611" sldId="314"/>
            <ac:spMk id="6" creationId="{762B7B97-C3EE-4AEE-A61F-AFA873FE2FCA}"/>
          </ac:spMkLst>
        </pc:spChg>
        <pc:spChg chg="add del">
          <ac:chgData name="Sunil Kumar Meena" userId="bbadf95bad03ccf6" providerId="Windows Live" clId="Web-{0D209358-E867-474E-ADB0-4A54F268C036}" dt="2020-06-28T09:31:31.732" v="128"/>
          <ac:spMkLst>
            <pc:docMk/>
            <pc:sldMk cId="806250611" sldId="314"/>
            <ac:spMk id="8" creationId="{3B854194-185D-494D-905C-7C7CB2E30F6E}"/>
          </ac:spMkLst>
        </pc:spChg>
        <pc:spChg chg="add del">
          <ac:chgData name="Sunil Kumar Meena" userId="bbadf95bad03ccf6" providerId="Windows Live" clId="Web-{0D209358-E867-474E-ADB0-4A54F268C036}" dt="2020-06-28T09:31:31.732" v="128"/>
          <ac:spMkLst>
            <pc:docMk/>
            <pc:sldMk cId="806250611" sldId="314"/>
            <ac:spMk id="10" creationId="{B4F5FA0D-0104-4987-8241-EFF7C85B88DE}"/>
          </ac:spMkLst>
        </pc:spChg>
        <pc:picChg chg="add del">
          <ac:chgData name="Sunil Kumar Meena" userId="bbadf95bad03ccf6" providerId="Windows Live" clId="Web-{0D209358-E867-474E-ADB0-4A54F268C036}" dt="2020-06-28T09:31:31.732" v="128"/>
          <ac:picMkLst>
            <pc:docMk/>
            <pc:sldMk cId="806250611" sldId="314"/>
            <ac:picMk id="12" creationId="{2897127E-6CEF-446C-BE87-93B7C46E49D1}"/>
          </ac:picMkLst>
        </pc:picChg>
      </pc:sldChg>
      <pc:sldChg chg="addSp modSp mod setBg">
        <pc:chgData name="Sunil Kumar Meena" userId="bbadf95bad03ccf6" providerId="Windows Live" clId="Web-{0D209358-E867-474E-ADB0-4A54F268C036}" dt="2020-06-28T09:32:03.951" v="137" actId="20577"/>
        <pc:sldMkLst>
          <pc:docMk/>
          <pc:sldMk cId="2889333969" sldId="315"/>
        </pc:sldMkLst>
        <pc:spChg chg="mod">
          <ac:chgData name="Sunil Kumar Meena" userId="bbadf95bad03ccf6" providerId="Windows Live" clId="Web-{0D209358-E867-474E-ADB0-4A54F268C036}" dt="2020-06-28T09:32:03.951" v="137" actId="20577"/>
          <ac:spMkLst>
            <pc:docMk/>
            <pc:sldMk cId="2889333969" sldId="315"/>
            <ac:spMk id="3" creationId="{B7B7C5AF-6BDD-4A84-821F-C7128660EDF9}"/>
          </ac:spMkLst>
        </pc:spChg>
        <pc:spChg chg="add">
          <ac:chgData name="Sunil Kumar Meena" userId="bbadf95bad03ccf6" providerId="Windows Live" clId="Web-{0D209358-E867-474E-ADB0-4A54F268C036}" dt="2020-06-28T09:31:51.451" v="134"/>
          <ac:spMkLst>
            <pc:docMk/>
            <pc:sldMk cId="2889333969" sldId="315"/>
            <ac:spMk id="8" creationId="{3B854194-185D-494D-905C-7C7CB2E30F6E}"/>
          </ac:spMkLst>
        </pc:spChg>
        <pc:spChg chg="add">
          <ac:chgData name="Sunil Kumar Meena" userId="bbadf95bad03ccf6" providerId="Windows Live" clId="Web-{0D209358-E867-474E-ADB0-4A54F268C036}" dt="2020-06-28T09:31:51.451" v="134"/>
          <ac:spMkLst>
            <pc:docMk/>
            <pc:sldMk cId="2889333969" sldId="315"/>
            <ac:spMk id="10" creationId="{B4F5FA0D-0104-4987-8241-EFF7C85B88DE}"/>
          </ac:spMkLst>
        </pc:spChg>
        <pc:picChg chg="add">
          <ac:chgData name="Sunil Kumar Meena" userId="bbadf95bad03ccf6" providerId="Windows Live" clId="Web-{0D209358-E867-474E-ADB0-4A54F268C036}" dt="2020-06-28T09:31:51.451" v="134"/>
          <ac:picMkLst>
            <pc:docMk/>
            <pc:sldMk cId="2889333969" sldId="315"/>
            <ac:picMk id="12" creationId="{2897127E-6CEF-446C-BE87-93B7C46E49D1}"/>
          </ac:picMkLst>
        </pc:picChg>
      </pc:sldChg>
      <pc:sldChg chg="addSp modSp mod setBg">
        <pc:chgData name="Sunil Kumar Meena" userId="bbadf95bad03ccf6" providerId="Windows Live" clId="Web-{0D209358-E867-474E-ADB0-4A54F268C036}" dt="2020-06-28T09:32:40.514" v="141" actId="20577"/>
        <pc:sldMkLst>
          <pc:docMk/>
          <pc:sldMk cId="2367475254" sldId="316"/>
        </pc:sldMkLst>
        <pc:spChg chg="mod">
          <ac:chgData name="Sunil Kumar Meena" userId="bbadf95bad03ccf6" providerId="Windows Live" clId="Web-{0D209358-E867-474E-ADB0-4A54F268C036}" dt="2020-06-28T09:32:28.795" v="138"/>
          <ac:spMkLst>
            <pc:docMk/>
            <pc:sldMk cId="2367475254" sldId="316"/>
            <ac:spMk id="2" creationId="{F7BBB5F0-7FC7-4F0B-967B-B470CABF7B26}"/>
          </ac:spMkLst>
        </pc:spChg>
        <pc:spChg chg="mod">
          <ac:chgData name="Sunil Kumar Meena" userId="bbadf95bad03ccf6" providerId="Windows Live" clId="Web-{0D209358-E867-474E-ADB0-4A54F268C036}" dt="2020-06-28T09:32:40.514" v="141" actId="20577"/>
          <ac:spMkLst>
            <pc:docMk/>
            <pc:sldMk cId="2367475254" sldId="316"/>
            <ac:spMk id="3" creationId="{D777FE53-2B6A-4E04-824D-DF8F7A7C0AC2}"/>
          </ac:spMkLst>
        </pc:spChg>
        <pc:spChg chg="add">
          <ac:chgData name="Sunil Kumar Meena" userId="bbadf95bad03ccf6" providerId="Windows Live" clId="Web-{0D209358-E867-474E-ADB0-4A54F268C036}" dt="2020-06-28T09:32:28.795" v="138"/>
          <ac:spMkLst>
            <pc:docMk/>
            <pc:sldMk cId="2367475254" sldId="316"/>
            <ac:spMk id="8" creationId="{02D886F1-CB4A-4FC1-AAA7-9402B0D0DDDD}"/>
          </ac:spMkLst>
        </pc:spChg>
        <pc:spChg chg="add">
          <ac:chgData name="Sunil Kumar Meena" userId="bbadf95bad03ccf6" providerId="Windows Live" clId="Web-{0D209358-E867-474E-ADB0-4A54F268C036}" dt="2020-06-28T09:32:28.795" v="138"/>
          <ac:spMkLst>
            <pc:docMk/>
            <pc:sldMk cId="2367475254" sldId="316"/>
            <ac:spMk id="10" creationId="{762B7B97-C3EE-4AEE-A61F-AFA873FE2FCA}"/>
          </ac:spMkLst>
        </pc:spChg>
      </pc:sldChg>
      <pc:sldChg chg="addSp modSp mod setBg">
        <pc:chgData name="Sunil Kumar Meena" userId="bbadf95bad03ccf6" providerId="Windows Live" clId="Web-{0D209358-E867-474E-ADB0-4A54F268C036}" dt="2020-06-28T09:33:17.224" v="158" actId="20577"/>
        <pc:sldMkLst>
          <pc:docMk/>
          <pc:sldMk cId="3123807424" sldId="318"/>
        </pc:sldMkLst>
        <pc:spChg chg="mod">
          <ac:chgData name="Sunil Kumar Meena" userId="bbadf95bad03ccf6" providerId="Windows Live" clId="Web-{0D209358-E867-474E-ADB0-4A54F268C036}" dt="2020-06-28T09:32:52.452" v="143"/>
          <ac:spMkLst>
            <pc:docMk/>
            <pc:sldMk cId="3123807424" sldId="318"/>
            <ac:spMk id="2" creationId="{92EC2DDF-409A-466E-BE8F-2CA01829D21C}"/>
          </ac:spMkLst>
        </pc:spChg>
        <pc:spChg chg="mod">
          <ac:chgData name="Sunil Kumar Meena" userId="bbadf95bad03ccf6" providerId="Windows Live" clId="Web-{0D209358-E867-474E-ADB0-4A54F268C036}" dt="2020-06-28T09:33:17.224" v="158" actId="20577"/>
          <ac:spMkLst>
            <pc:docMk/>
            <pc:sldMk cId="3123807424" sldId="318"/>
            <ac:spMk id="3" creationId="{3F509F2E-87B4-4B9B-ACB1-98A07FAFD00F}"/>
          </ac:spMkLst>
        </pc:spChg>
        <pc:spChg chg="add">
          <ac:chgData name="Sunil Kumar Meena" userId="bbadf95bad03ccf6" providerId="Windows Live" clId="Web-{0D209358-E867-474E-ADB0-4A54F268C036}" dt="2020-06-28T09:32:52.452" v="143"/>
          <ac:spMkLst>
            <pc:docMk/>
            <pc:sldMk cId="3123807424" sldId="318"/>
            <ac:spMk id="8" creationId="{B775CD93-9DF2-48CB-9F57-1BCA9A46C7FA}"/>
          </ac:spMkLst>
        </pc:spChg>
        <pc:spChg chg="add">
          <ac:chgData name="Sunil Kumar Meena" userId="bbadf95bad03ccf6" providerId="Windows Live" clId="Web-{0D209358-E867-474E-ADB0-4A54F268C036}" dt="2020-06-28T09:32:52.452" v="143"/>
          <ac:spMkLst>
            <pc:docMk/>
            <pc:sldMk cId="3123807424" sldId="318"/>
            <ac:spMk id="10" creationId="{6166C6D1-23AC-49C4-BA07-238E4E9F8CEB}"/>
          </ac:spMkLst>
        </pc:spChg>
        <pc:spChg chg="add">
          <ac:chgData name="Sunil Kumar Meena" userId="bbadf95bad03ccf6" providerId="Windows Live" clId="Web-{0D209358-E867-474E-ADB0-4A54F268C036}" dt="2020-06-28T09:32:52.452" v="143"/>
          <ac:spMkLst>
            <pc:docMk/>
            <pc:sldMk cId="3123807424" sldId="318"/>
            <ac:spMk id="12" creationId="{1C091803-41C2-48E0-9228-5148460C7479}"/>
          </ac:spMkLst>
        </pc:spChg>
      </pc:sldChg>
      <pc:sldChg chg="addSp modSp mod setBg">
        <pc:chgData name="Sunil Kumar Meena" userId="bbadf95bad03ccf6" providerId="Windows Live" clId="Web-{0D209358-E867-474E-ADB0-4A54F268C036}" dt="2020-06-28T09:34:29.234" v="169" actId="20577"/>
        <pc:sldMkLst>
          <pc:docMk/>
          <pc:sldMk cId="3628773586" sldId="319"/>
        </pc:sldMkLst>
        <pc:spChg chg="mod">
          <ac:chgData name="Sunil Kumar Meena" userId="bbadf95bad03ccf6" providerId="Windows Live" clId="Web-{0D209358-E867-474E-ADB0-4A54F268C036}" dt="2020-06-28T09:34:29.234" v="169" actId="20577"/>
          <ac:spMkLst>
            <pc:docMk/>
            <pc:sldMk cId="3628773586" sldId="319"/>
            <ac:spMk id="3" creationId="{C30D7483-8654-4FDE-9D50-EA4ACA728CA3}"/>
          </ac:spMkLst>
        </pc:spChg>
        <pc:spChg chg="add">
          <ac:chgData name="Sunil Kumar Meena" userId="bbadf95bad03ccf6" providerId="Windows Live" clId="Web-{0D209358-E867-474E-ADB0-4A54F268C036}" dt="2020-06-28T09:33:29.905" v="160"/>
          <ac:spMkLst>
            <pc:docMk/>
            <pc:sldMk cId="3628773586" sldId="319"/>
            <ac:spMk id="8" creationId="{76EFD3D9-44F0-4267-BCC1-1613E79D8274}"/>
          </ac:spMkLst>
        </pc:spChg>
        <pc:spChg chg="add">
          <ac:chgData name="Sunil Kumar Meena" userId="bbadf95bad03ccf6" providerId="Windows Live" clId="Web-{0D209358-E867-474E-ADB0-4A54F268C036}" dt="2020-06-28T09:33:29.905" v="160"/>
          <ac:spMkLst>
            <pc:docMk/>
            <pc:sldMk cId="3628773586" sldId="319"/>
            <ac:spMk id="10" creationId="{A779A851-95D6-41AF-937A-B0E4B7F6FA8D}"/>
          </ac:spMkLst>
        </pc:spChg>
        <pc:spChg chg="add">
          <ac:chgData name="Sunil Kumar Meena" userId="bbadf95bad03ccf6" providerId="Windows Live" clId="Web-{0D209358-E867-474E-ADB0-4A54F268C036}" dt="2020-06-28T09:33:29.905" v="160"/>
          <ac:spMkLst>
            <pc:docMk/>
            <pc:sldMk cId="3628773586" sldId="319"/>
            <ac:spMk id="12" creationId="{953FB2E7-B6CB-429C-81EB-D9516D6D5C8D}"/>
          </ac:spMkLst>
        </pc:spChg>
        <pc:spChg chg="add">
          <ac:chgData name="Sunil Kumar Meena" userId="bbadf95bad03ccf6" providerId="Windows Live" clId="Web-{0D209358-E867-474E-ADB0-4A54F268C036}" dt="2020-06-28T09:33:29.905" v="160"/>
          <ac:spMkLst>
            <pc:docMk/>
            <pc:sldMk cId="3628773586" sldId="319"/>
            <ac:spMk id="14" creationId="{2EC40DB1-B719-4A13-9A4D-0966B4B27866}"/>
          </ac:spMkLst>
        </pc:spChg>
        <pc:spChg chg="add">
          <ac:chgData name="Sunil Kumar Meena" userId="bbadf95bad03ccf6" providerId="Windows Live" clId="Web-{0D209358-E867-474E-ADB0-4A54F268C036}" dt="2020-06-28T09:33:29.905" v="160"/>
          <ac:spMkLst>
            <pc:docMk/>
            <pc:sldMk cId="3628773586" sldId="319"/>
            <ac:spMk id="16" creationId="{82211336-CFF3-412D-868A-6679C1004C45}"/>
          </ac:spMkLst>
        </pc:spChg>
      </pc:sldChg>
      <pc:sldChg chg="addSp modSp mod setBg">
        <pc:chgData name="Sunil Kumar Meena" userId="bbadf95bad03ccf6" providerId="Windows Live" clId="Web-{0D209358-E867-474E-ADB0-4A54F268C036}" dt="2020-06-28T09:35:36.469" v="183" actId="20577"/>
        <pc:sldMkLst>
          <pc:docMk/>
          <pc:sldMk cId="2720923538" sldId="320"/>
        </pc:sldMkLst>
        <pc:spChg chg="mod">
          <ac:chgData name="Sunil Kumar Meena" userId="bbadf95bad03ccf6" providerId="Windows Live" clId="Web-{0D209358-E867-474E-ADB0-4A54F268C036}" dt="2020-06-28T09:35:36.469" v="183" actId="20577"/>
          <ac:spMkLst>
            <pc:docMk/>
            <pc:sldMk cId="2720923538" sldId="320"/>
            <ac:spMk id="3" creationId="{5D7959FA-4449-4487-88E4-9A348B356167}"/>
          </ac:spMkLst>
        </pc:spChg>
        <pc:spChg chg="add">
          <ac:chgData name="Sunil Kumar Meena" userId="bbadf95bad03ccf6" providerId="Windows Live" clId="Web-{0D209358-E867-474E-ADB0-4A54F268C036}" dt="2020-06-28T09:34:46.593" v="172"/>
          <ac:spMkLst>
            <pc:docMk/>
            <pc:sldMk cId="2720923538" sldId="320"/>
            <ac:spMk id="8" creationId="{4351DFE5-F63D-4BE0-BDA9-E3EB88F01AA5}"/>
          </ac:spMkLst>
        </pc:spChg>
        <pc:picChg chg="add">
          <ac:chgData name="Sunil Kumar Meena" userId="bbadf95bad03ccf6" providerId="Windows Live" clId="Web-{0D209358-E867-474E-ADB0-4A54F268C036}" dt="2020-06-28T09:34:46.593" v="172"/>
          <ac:picMkLst>
            <pc:docMk/>
            <pc:sldMk cId="2720923538" sldId="320"/>
            <ac:picMk id="10" creationId="{3AA16612-ACD2-4A16-8F2B-4514FD6BF28F}"/>
          </ac:picMkLst>
        </pc:picChg>
      </pc:sldChg>
      <pc:sldChg chg="addSp modSp mod setBg">
        <pc:chgData name="Sunil Kumar Meena" userId="bbadf95bad03ccf6" providerId="Windows Live" clId="Web-{0D209358-E867-474E-ADB0-4A54F268C036}" dt="2020-06-28T09:36:30.438" v="209" actId="20577"/>
        <pc:sldMkLst>
          <pc:docMk/>
          <pc:sldMk cId="2401084739" sldId="322"/>
        </pc:sldMkLst>
        <pc:spChg chg="mod">
          <ac:chgData name="Sunil Kumar Meena" userId="bbadf95bad03ccf6" providerId="Windows Live" clId="Web-{0D209358-E867-474E-ADB0-4A54F268C036}" dt="2020-06-28T09:35:43.953" v="184"/>
          <ac:spMkLst>
            <pc:docMk/>
            <pc:sldMk cId="2401084739" sldId="322"/>
            <ac:spMk id="2" creationId="{0568246C-6A42-430E-B027-3B37FC5FA416}"/>
          </ac:spMkLst>
        </pc:spChg>
        <pc:spChg chg="mod">
          <ac:chgData name="Sunil Kumar Meena" userId="bbadf95bad03ccf6" providerId="Windows Live" clId="Web-{0D209358-E867-474E-ADB0-4A54F268C036}" dt="2020-06-28T09:36:30.438" v="209" actId="20577"/>
          <ac:spMkLst>
            <pc:docMk/>
            <pc:sldMk cId="2401084739" sldId="322"/>
            <ac:spMk id="3" creationId="{8B66420F-7DB3-4E2E-8832-1C2CCB2F37CF}"/>
          </ac:spMkLst>
        </pc:spChg>
        <pc:spChg chg="add">
          <ac:chgData name="Sunil Kumar Meena" userId="bbadf95bad03ccf6" providerId="Windows Live" clId="Web-{0D209358-E867-474E-ADB0-4A54F268C036}" dt="2020-06-28T09:35:43.953" v="184"/>
          <ac:spMkLst>
            <pc:docMk/>
            <pc:sldMk cId="2401084739" sldId="322"/>
            <ac:spMk id="8" creationId="{3B854194-185D-494D-905C-7C7CB2E30F6E}"/>
          </ac:spMkLst>
        </pc:spChg>
        <pc:spChg chg="add">
          <ac:chgData name="Sunil Kumar Meena" userId="bbadf95bad03ccf6" providerId="Windows Live" clId="Web-{0D209358-E867-474E-ADB0-4A54F268C036}" dt="2020-06-28T09:35:43.953" v="184"/>
          <ac:spMkLst>
            <pc:docMk/>
            <pc:sldMk cId="2401084739" sldId="322"/>
            <ac:spMk id="10" creationId="{B4F5FA0D-0104-4987-8241-EFF7C85B88DE}"/>
          </ac:spMkLst>
        </pc:spChg>
        <pc:picChg chg="add">
          <ac:chgData name="Sunil Kumar Meena" userId="bbadf95bad03ccf6" providerId="Windows Live" clId="Web-{0D209358-E867-474E-ADB0-4A54F268C036}" dt="2020-06-28T09:35:43.953" v="184"/>
          <ac:picMkLst>
            <pc:docMk/>
            <pc:sldMk cId="2401084739" sldId="322"/>
            <ac:picMk id="12" creationId="{2897127E-6CEF-446C-BE87-93B7C46E49D1}"/>
          </ac:picMkLst>
        </pc:picChg>
      </pc:sldChg>
      <pc:sldChg chg="addSp modSp mod setBg">
        <pc:chgData name="Sunil Kumar Meena" userId="bbadf95bad03ccf6" providerId="Windows Live" clId="Web-{0D209358-E867-474E-ADB0-4A54F268C036}" dt="2020-06-28T09:37:26.564" v="223" actId="20577"/>
        <pc:sldMkLst>
          <pc:docMk/>
          <pc:sldMk cId="513235695" sldId="323"/>
        </pc:sldMkLst>
        <pc:spChg chg="mod">
          <ac:chgData name="Sunil Kumar Meena" userId="bbadf95bad03ccf6" providerId="Windows Live" clId="Web-{0D209358-E867-474E-ADB0-4A54F268C036}" dt="2020-06-28T09:37:26.564" v="223" actId="20577"/>
          <ac:spMkLst>
            <pc:docMk/>
            <pc:sldMk cId="513235695" sldId="323"/>
            <ac:spMk id="3" creationId="{86D8E5E3-ECDB-44E8-8ABF-AF8639968F8D}"/>
          </ac:spMkLst>
        </pc:spChg>
        <pc:spChg chg="add">
          <ac:chgData name="Sunil Kumar Meena" userId="bbadf95bad03ccf6" providerId="Windows Live" clId="Web-{0D209358-E867-474E-ADB0-4A54F268C036}" dt="2020-06-28T09:36:41.985" v="212"/>
          <ac:spMkLst>
            <pc:docMk/>
            <pc:sldMk cId="513235695" sldId="323"/>
            <ac:spMk id="8" creationId="{02D886F1-CB4A-4FC1-AAA7-9402B0D0DDDD}"/>
          </ac:spMkLst>
        </pc:spChg>
        <pc:spChg chg="add">
          <ac:chgData name="Sunil Kumar Meena" userId="bbadf95bad03ccf6" providerId="Windows Live" clId="Web-{0D209358-E867-474E-ADB0-4A54F268C036}" dt="2020-06-28T09:36:41.985" v="212"/>
          <ac:spMkLst>
            <pc:docMk/>
            <pc:sldMk cId="513235695" sldId="323"/>
            <ac:spMk id="10" creationId="{762B7B97-C3EE-4AEE-A61F-AFA873FE2FCA}"/>
          </ac:spMkLst>
        </pc:spChg>
      </pc:sldChg>
    </pc:docChg>
  </pc:docChgLst>
  <pc:docChgLst>
    <pc:chgData name="Sunil Kumar Meena" userId="bbadf95bad03ccf6" providerId="Windows Live" clId="Web-{E5FC9329-2FC2-4AEC-A347-401103992C88}"/>
    <pc:docChg chg="modSld">
      <pc:chgData name="Sunil Kumar Meena" userId="bbadf95bad03ccf6" providerId="Windows Live" clId="Web-{E5FC9329-2FC2-4AEC-A347-401103992C88}" dt="2020-06-28T08:16:39.417" v="1733"/>
      <pc:docMkLst>
        <pc:docMk/>
      </pc:docMkLst>
      <pc:sldChg chg="modSp">
        <pc:chgData name="Sunil Kumar Meena" userId="bbadf95bad03ccf6" providerId="Windows Live" clId="Web-{E5FC9329-2FC2-4AEC-A347-401103992C88}" dt="2020-06-28T07:41:17.844" v="380" actId="20577"/>
        <pc:sldMkLst>
          <pc:docMk/>
          <pc:sldMk cId="0" sldId="257"/>
        </pc:sldMkLst>
        <pc:spChg chg="mod">
          <ac:chgData name="Sunil Kumar Meena" userId="bbadf95bad03ccf6" providerId="Windows Live" clId="Web-{E5FC9329-2FC2-4AEC-A347-401103992C88}" dt="2020-06-28T07:41:17.844" v="380" actId="20577"/>
          <ac:spMkLst>
            <pc:docMk/>
            <pc:sldMk cId="0" sldId="257"/>
            <ac:spMk id="203" creationId="{00000000-0000-0000-0000-000000000000}"/>
          </ac:spMkLst>
        </pc:spChg>
      </pc:sldChg>
      <pc:sldChg chg="addSp delSp modSp mod setBg">
        <pc:chgData name="Sunil Kumar Meena" userId="bbadf95bad03ccf6" providerId="Windows Live" clId="Web-{E5FC9329-2FC2-4AEC-A347-401103992C88}" dt="2020-06-28T08:16:39.417" v="1733"/>
        <pc:sldMkLst>
          <pc:docMk/>
          <pc:sldMk cId="0" sldId="258"/>
        </pc:sldMkLst>
        <pc:spChg chg="mod">
          <ac:chgData name="Sunil Kumar Meena" userId="bbadf95bad03ccf6" providerId="Windows Live" clId="Web-{E5FC9329-2FC2-4AEC-A347-401103992C88}" dt="2020-06-28T07:45:13.953" v="471"/>
          <ac:spMkLst>
            <pc:docMk/>
            <pc:sldMk cId="0" sldId="258"/>
            <ac:spMk id="2" creationId="{D8A7A5F0-965C-4D70-A592-DD092F6E1781}"/>
          </ac:spMkLst>
        </pc:spChg>
        <pc:spChg chg="add">
          <ac:chgData name="Sunil Kumar Meena" userId="bbadf95bad03ccf6" providerId="Windows Live" clId="Web-{E5FC9329-2FC2-4AEC-A347-401103992C88}" dt="2020-06-28T07:45:13.953" v="471"/>
          <ac:spMkLst>
            <pc:docMk/>
            <pc:sldMk cId="0" sldId="258"/>
            <ac:spMk id="82" creationId="{3B854194-185D-494D-905C-7C7CB2E30F6E}"/>
          </ac:spMkLst>
        </pc:spChg>
        <pc:spChg chg="add">
          <ac:chgData name="Sunil Kumar Meena" userId="bbadf95bad03ccf6" providerId="Windows Live" clId="Web-{E5FC9329-2FC2-4AEC-A347-401103992C88}" dt="2020-06-28T07:45:13.953" v="471"/>
          <ac:spMkLst>
            <pc:docMk/>
            <pc:sldMk cId="0" sldId="258"/>
            <ac:spMk id="84" creationId="{B4F5FA0D-0104-4987-8241-EFF7C85B88DE}"/>
          </ac:spMkLst>
        </pc:spChg>
        <pc:spChg chg="mod">
          <ac:chgData name="Sunil Kumar Meena" userId="bbadf95bad03ccf6" providerId="Windows Live" clId="Web-{E5FC9329-2FC2-4AEC-A347-401103992C88}" dt="2020-06-28T07:45:13.953" v="471"/>
          <ac:spMkLst>
            <pc:docMk/>
            <pc:sldMk cId="0" sldId="258"/>
            <ac:spMk id="204" creationId="{00000000-0000-0000-0000-000000000000}"/>
          </ac:spMkLst>
        </pc:spChg>
        <pc:spChg chg="del mod ord">
          <ac:chgData name="Sunil Kumar Meena" userId="bbadf95bad03ccf6" providerId="Windows Live" clId="Web-{E5FC9329-2FC2-4AEC-A347-401103992C88}" dt="2020-06-28T08:16:39.417" v="1733"/>
          <ac:spMkLst>
            <pc:docMk/>
            <pc:sldMk cId="0" sldId="258"/>
            <ac:spMk id="205" creationId="{00000000-0000-0000-0000-000000000000}"/>
          </ac:spMkLst>
        </pc:spChg>
        <pc:picChg chg="add">
          <ac:chgData name="Sunil Kumar Meena" userId="bbadf95bad03ccf6" providerId="Windows Live" clId="Web-{E5FC9329-2FC2-4AEC-A347-401103992C88}" dt="2020-06-28T07:45:13.953" v="471"/>
          <ac:picMkLst>
            <pc:docMk/>
            <pc:sldMk cId="0" sldId="258"/>
            <ac:picMk id="86" creationId="{2897127E-6CEF-446C-BE87-93B7C46E49D1}"/>
          </ac:picMkLst>
        </pc:picChg>
      </pc:sldChg>
      <pc:sldChg chg="addSp delSp modSp mod setBg setClrOvrMap">
        <pc:chgData name="Sunil Kumar Meena" userId="bbadf95bad03ccf6" providerId="Windows Live" clId="Web-{E5FC9329-2FC2-4AEC-A347-401103992C88}" dt="2020-06-28T07:52:49.498" v="564" actId="20577"/>
        <pc:sldMkLst>
          <pc:docMk/>
          <pc:sldMk cId="0" sldId="259"/>
        </pc:sldMkLst>
        <pc:spChg chg="add del mod">
          <ac:chgData name="Sunil Kumar Meena" userId="bbadf95bad03ccf6" providerId="Windows Live" clId="Web-{E5FC9329-2FC2-4AEC-A347-401103992C88}" dt="2020-06-28T07:52:49.498" v="564" actId="20577"/>
          <ac:spMkLst>
            <pc:docMk/>
            <pc:sldMk cId="0" sldId="259"/>
            <ac:spMk id="2" creationId="{CE647180-CE48-4644-97AE-62C4E8819BF1}"/>
          </ac:spMkLst>
        </pc:spChg>
        <pc:spChg chg="add del">
          <ac:chgData name="Sunil Kumar Meena" userId="bbadf95bad03ccf6" providerId="Windows Live" clId="Web-{E5FC9329-2FC2-4AEC-A347-401103992C88}" dt="2020-06-28T07:50:36.076" v="475"/>
          <ac:spMkLst>
            <pc:docMk/>
            <pc:sldMk cId="0" sldId="259"/>
            <ac:spMk id="5" creationId="{E5FCC921-8C9E-4CD9-B83F-C0E5F5CDAC46}"/>
          </ac:spMkLst>
        </pc:spChg>
        <pc:spChg chg="add del">
          <ac:chgData name="Sunil Kumar Meena" userId="bbadf95bad03ccf6" providerId="Windows Live" clId="Web-{E5FC9329-2FC2-4AEC-A347-401103992C88}" dt="2020-06-28T07:51:32.576" v="495"/>
          <ac:spMkLst>
            <pc:docMk/>
            <pc:sldMk cId="0" sldId="259"/>
            <ac:spMk id="84" creationId="{DFF2AC85-FAA0-4844-813F-83C04D7382E2}"/>
          </ac:spMkLst>
        </pc:spChg>
        <pc:spChg chg="add del">
          <ac:chgData name="Sunil Kumar Meena" userId="bbadf95bad03ccf6" providerId="Windows Live" clId="Web-{E5FC9329-2FC2-4AEC-A347-401103992C88}" dt="2020-06-28T07:51:32.576" v="495"/>
          <ac:spMkLst>
            <pc:docMk/>
            <pc:sldMk cId="0" sldId="259"/>
            <ac:spMk id="86" creationId="{89CC0F1E-BAA2-47B1-8F83-7ECB9FD9E009}"/>
          </ac:spMkLst>
        </pc:spChg>
        <pc:spChg chg="add del mod">
          <ac:chgData name="Sunil Kumar Meena" userId="bbadf95bad03ccf6" providerId="Windows Live" clId="Web-{E5FC9329-2FC2-4AEC-A347-401103992C88}" dt="2020-06-28T07:51:45.904" v="498"/>
          <ac:spMkLst>
            <pc:docMk/>
            <pc:sldMk cId="0" sldId="259"/>
            <ac:spMk id="206" creationId="{00000000-0000-0000-0000-000000000000}"/>
          </ac:spMkLst>
        </pc:spChg>
        <pc:spChg chg="ord">
          <ac:chgData name="Sunil Kumar Meena" userId="bbadf95bad03ccf6" providerId="Windows Live" clId="Web-{E5FC9329-2FC2-4AEC-A347-401103992C88}" dt="2020-06-28T07:52:00.842" v="499"/>
          <ac:spMkLst>
            <pc:docMk/>
            <pc:sldMk cId="0" sldId="259"/>
            <ac:spMk id="207" creationId="{00000000-0000-0000-0000-000000000000}"/>
          </ac:spMkLst>
        </pc:spChg>
        <pc:spChg chg="add del">
          <ac:chgData name="Sunil Kumar Meena" userId="bbadf95bad03ccf6" providerId="Windows Live" clId="Web-{E5FC9329-2FC2-4AEC-A347-401103992C88}" dt="2020-06-28T07:51:45.889" v="497"/>
          <ac:spMkLst>
            <pc:docMk/>
            <pc:sldMk cId="0" sldId="259"/>
            <ac:spMk id="209" creationId="{4351DFE5-F63D-4BE0-BDA9-E3EB88F01AA5}"/>
          </ac:spMkLst>
        </pc:spChg>
        <pc:spChg chg="add">
          <ac:chgData name="Sunil Kumar Meena" userId="bbadf95bad03ccf6" providerId="Windows Live" clId="Web-{E5FC9329-2FC2-4AEC-A347-401103992C88}" dt="2020-06-28T07:51:45.904" v="498"/>
          <ac:spMkLst>
            <pc:docMk/>
            <pc:sldMk cId="0" sldId="259"/>
            <ac:spMk id="211" creationId="{3B854194-185D-494D-905C-7C7CB2E30F6E}"/>
          </ac:spMkLst>
        </pc:spChg>
        <pc:spChg chg="add">
          <ac:chgData name="Sunil Kumar Meena" userId="bbadf95bad03ccf6" providerId="Windows Live" clId="Web-{E5FC9329-2FC2-4AEC-A347-401103992C88}" dt="2020-06-28T07:51:45.904" v="498"/>
          <ac:spMkLst>
            <pc:docMk/>
            <pc:sldMk cId="0" sldId="259"/>
            <ac:spMk id="212" creationId="{B4F5FA0D-0104-4987-8241-EFF7C85B88DE}"/>
          </ac:spMkLst>
        </pc:spChg>
        <pc:picChg chg="add">
          <ac:chgData name="Sunil Kumar Meena" userId="bbadf95bad03ccf6" providerId="Windows Live" clId="Web-{E5FC9329-2FC2-4AEC-A347-401103992C88}" dt="2020-06-28T07:51:45.904" v="498"/>
          <ac:picMkLst>
            <pc:docMk/>
            <pc:sldMk cId="0" sldId="259"/>
            <ac:picMk id="88" creationId="{2897127E-6CEF-446C-BE87-93B7C46E49D1}"/>
          </ac:picMkLst>
        </pc:picChg>
        <pc:picChg chg="add del">
          <ac:chgData name="Sunil Kumar Meena" userId="bbadf95bad03ccf6" providerId="Windows Live" clId="Web-{E5FC9329-2FC2-4AEC-A347-401103992C88}" dt="2020-06-28T07:51:45.889" v="497"/>
          <ac:picMkLst>
            <pc:docMk/>
            <pc:sldMk cId="0" sldId="259"/>
            <ac:picMk id="210" creationId="{3AA16612-ACD2-4A16-8F2B-4514FD6BF28F}"/>
          </ac:picMkLst>
        </pc:picChg>
      </pc:sldChg>
      <pc:sldChg chg="modSp">
        <pc:chgData name="Sunil Kumar Meena" userId="bbadf95bad03ccf6" providerId="Windows Live" clId="Web-{E5FC9329-2FC2-4AEC-A347-401103992C88}" dt="2020-06-28T07:54:00.763" v="580" actId="14100"/>
        <pc:sldMkLst>
          <pc:docMk/>
          <pc:sldMk cId="0" sldId="260"/>
        </pc:sldMkLst>
        <pc:spChg chg="mod">
          <ac:chgData name="Sunil Kumar Meena" userId="bbadf95bad03ccf6" providerId="Windows Live" clId="Web-{E5FC9329-2FC2-4AEC-A347-401103992C88}" dt="2020-06-28T07:54:00.763" v="580" actId="14100"/>
          <ac:spMkLst>
            <pc:docMk/>
            <pc:sldMk cId="0" sldId="260"/>
            <ac:spMk id="2" creationId="{EEAB429D-2626-40C7-95C3-1C5D520A0DBC}"/>
          </ac:spMkLst>
        </pc:spChg>
        <pc:spChg chg="mod">
          <ac:chgData name="Sunil Kumar Meena" userId="bbadf95bad03ccf6" providerId="Windows Live" clId="Web-{E5FC9329-2FC2-4AEC-A347-401103992C88}" dt="2020-06-28T07:53:25.841" v="570" actId="20577"/>
          <ac:spMkLst>
            <pc:docMk/>
            <pc:sldMk cId="0" sldId="260"/>
            <ac:spMk id="208" creationId="{00000000-0000-0000-0000-000000000000}"/>
          </ac:spMkLst>
        </pc:spChg>
      </pc:sldChg>
      <pc:sldChg chg="modSp">
        <pc:chgData name="Sunil Kumar Meena" userId="bbadf95bad03ccf6" providerId="Windows Live" clId="Web-{E5FC9329-2FC2-4AEC-A347-401103992C88}" dt="2020-06-28T07:54:31.169" v="587" actId="1076"/>
        <pc:sldMkLst>
          <pc:docMk/>
          <pc:sldMk cId="0" sldId="261"/>
        </pc:sldMkLst>
        <pc:spChg chg="mod">
          <ac:chgData name="Sunil Kumar Meena" userId="bbadf95bad03ccf6" providerId="Windows Live" clId="Web-{E5FC9329-2FC2-4AEC-A347-401103992C88}" dt="2020-06-28T07:54:31.169" v="587" actId="1076"/>
          <ac:spMkLst>
            <pc:docMk/>
            <pc:sldMk cId="0" sldId="261"/>
            <ac:spMk id="2" creationId="{94C3BCDF-2BF3-46B3-B1FB-9F4F297DF81E}"/>
          </ac:spMkLst>
        </pc:spChg>
        <pc:spChg chg="mod">
          <ac:chgData name="Sunil Kumar Meena" userId="bbadf95bad03ccf6" providerId="Windows Live" clId="Web-{E5FC9329-2FC2-4AEC-A347-401103992C88}" dt="2020-06-28T07:54:26.279" v="584" actId="20577"/>
          <ac:spMkLst>
            <pc:docMk/>
            <pc:sldMk cId="0" sldId="261"/>
            <ac:spMk id="210" creationId="{00000000-0000-0000-0000-000000000000}"/>
          </ac:spMkLst>
        </pc:spChg>
      </pc:sldChg>
      <pc:sldChg chg="modSp">
        <pc:chgData name="Sunil Kumar Meena" userId="bbadf95bad03ccf6" providerId="Windows Live" clId="Web-{E5FC9329-2FC2-4AEC-A347-401103992C88}" dt="2020-06-28T08:00:00.449" v="594" actId="20577"/>
        <pc:sldMkLst>
          <pc:docMk/>
          <pc:sldMk cId="0" sldId="265"/>
        </pc:sldMkLst>
        <pc:spChg chg="mod">
          <ac:chgData name="Sunil Kumar Meena" userId="bbadf95bad03ccf6" providerId="Windows Live" clId="Web-{E5FC9329-2FC2-4AEC-A347-401103992C88}" dt="2020-06-28T08:00:00.449" v="594" actId="20577"/>
          <ac:spMkLst>
            <pc:docMk/>
            <pc:sldMk cId="0" sldId="265"/>
            <ac:spMk id="3" creationId="{C9806E43-C057-40CD-B236-34FFB6A81A55}"/>
          </ac:spMkLst>
        </pc:spChg>
        <pc:spChg chg="mod">
          <ac:chgData name="Sunil Kumar Meena" userId="bbadf95bad03ccf6" providerId="Windows Live" clId="Web-{E5FC9329-2FC2-4AEC-A347-401103992C88}" dt="2020-06-28T07:57:57.793" v="590" actId="20577"/>
          <ac:spMkLst>
            <pc:docMk/>
            <pc:sldMk cId="0" sldId="265"/>
            <ac:spMk id="219" creationId="{00000000-0000-0000-0000-000000000000}"/>
          </ac:spMkLst>
        </pc:spChg>
      </pc:sldChg>
      <pc:sldChg chg="delSp modSp">
        <pc:chgData name="Sunil Kumar Meena" userId="bbadf95bad03ccf6" providerId="Windows Live" clId="Web-{E5FC9329-2FC2-4AEC-A347-401103992C88}" dt="2020-06-28T08:12:02.762" v="1689" actId="1076"/>
        <pc:sldMkLst>
          <pc:docMk/>
          <pc:sldMk cId="0" sldId="266"/>
        </pc:sldMkLst>
        <pc:spChg chg="mod">
          <ac:chgData name="Sunil Kumar Meena" userId="bbadf95bad03ccf6" providerId="Windows Live" clId="Web-{E5FC9329-2FC2-4AEC-A347-401103992C88}" dt="2020-06-28T08:12:02.762" v="1689" actId="1076"/>
          <ac:spMkLst>
            <pc:docMk/>
            <pc:sldMk cId="0" sldId="266"/>
            <ac:spMk id="2" creationId="{814892A7-6E63-4AB4-B4B3-57AD7AACA0A1}"/>
          </ac:spMkLst>
        </pc:spChg>
        <pc:spChg chg="del mod">
          <ac:chgData name="Sunil Kumar Meena" userId="bbadf95bad03ccf6" providerId="Windows Live" clId="Web-{E5FC9329-2FC2-4AEC-A347-401103992C88}" dt="2020-06-28T08:00:14.730" v="605"/>
          <ac:spMkLst>
            <pc:docMk/>
            <pc:sldMk cId="0" sldId="266"/>
            <ac:spMk id="221" creationId="{00000000-0000-0000-0000-000000000000}"/>
          </ac:spMkLst>
        </pc:spChg>
      </pc:sldChg>
      <pc:sldChg chg="addSp delSp modSp">
        <pc:chgData name="Sunil Kumar Meena" userId="bbadf95bad03ccf6" providerId="Windows Live" clId="Web-{E5FC9329-2FC2-4AEC-A347-401103992C88}" dt="2020-06-28T08:14:10.995" v="1731" actId="1076"/>
        <pc:sldMkLst>
          <pc:docMk/>
          <pc:sldMk cId="0" sldId="267"/>
        </pc:sldMkLst>
        <pc:spChg chg="add del mod">
          <ac:chgData name="Sunil Kumar Meena" userId="bbadf95bad03ccf6" providerId="Windows Live" clId="Web-{E5FC9329-2FC2-4AEC-A347-401103992C88}" dt="2020-06-28T08:14:10.995" v="1731" actId="1076"/>
          <ac:spMkLst>
            <pc:docMk/>
            <pc:sldMk cId="0" sldId="267"/>
            <ac:spMk id="2" creationId="{CA9FFCFF-8F32-4F23-A7D2-9712089AF8C1}"/>
          </ac:spMkLst>
        </pc:spChg>
        <pc:spChg chg="add del mod">
          <ac:chgData name="Sunil Kumar Meena" userId="bbadf95bad03ccf6" providerId="Windows Live" clId="Web-{E5FC9329-2FC2-4AEC-A347-401103992C88}" dt="2020-06-28T08:12:49.465" v="1702" actId="20577"/>
          <ac:spMkLst>
            <pc:docMk/>
            <pc:sldMk cId="0" sldId="267"/>
            <ac:spMk id="223" creationId="{00000000-0000-0000-0000-000000000000}"/>
          </ac:spMkLst>
        </pc:spChg>
        <pc:spChg chg="add del">
          <ac:chgData name="Sunil Kumar Meena" userId="bbadf95bad03ccf6" providerId="Windows Live" clId="Web-{E5FC9329-2FC2-4AEC-A347-401103992C88}" dt="2020-06-28T08:12:43.230" v="1700"/>
          <ac:spMkLst>
            <pc:docMk/>
            <pc:sldMk cId="0" sldId="267"/>
            <ac:spMk id="224" creationId="{00000000-0000-0000-0000-000000000000}"/>
          </ac:spMkLst>
        </pc:spChg>
      </pc:sldChg>
    </pc:docChg>
  </pc:docChgLst>
  <pc:docChgLst>
    <pc:chgData name="Sunil Kumar Meena" userId="bbadf95bad03ccf6" providerId="Windows Live" clId="Web-{2841EE3B-C5BD-461F-B782-880BE690ED84}"/>
    <pc:docChg chg="modSld">
      <pc:chgData name="Sunil Kumar Meena" userId="bbadf95bad03ccf6" providerId="Windows Live" clId="Web-{2841EE3B-C5BD-461F-B782-880BE690ED84}" dt="2020-06-28T11:46:04.691" v="1113" actId="20577"/>
      <pc:docMkLst>
        <pc:docMk/>
      </pc:docMkLst>
      <pc:sldChg chg="modSp">
        <pc:chgData name="Sunil Kumar Meena" userId="bbadf95bad03ccf6" providerId="Windows Live" clId="Web-{2841EE3B-C5BD-461F-B782-880BE690ED84}" dt="2020-06-28T11:25:47.186" v="535" actId="20577"/>
        <pc:sldMkLst>
          <pc:docMk/>
          <pc:sldMk cId="0" sldId="258"/>
        </pc:sldMkLst>
        <pc:spChg chg="mod">
          <ac:chgData name="Sunil Kumar Meena" userId="bbadf95bad03ccf6" providerId="Windows Live" clId="Web-{2841EE3B-C5BD-461F-B782-880BE690ED84}" dt="2020-06-28T11:25:47.186" v="535" actId="20577"/>
          <ac:spMkLst>
            <pc:docMk/>
            <pc:sldMk cId="0" sldId="258"/>
            <ac:spMk id="2" creationId="{D8A7A5F0-965C-4D70-A592-DD092F6E1781}"/>
          </ac:spMkLst>
        </pc:spChg>
      </pc:sldChg>
      <pc:sldChg chg="modSp">
        <pc:chgData name="Sunil Kumar Meena" userId="bbadf95bad03ccf6" providerId="Windows Live" clId="Web-{2841EE3B-C5BD-461F-B782-880BE690ED84}" dt="2020-06-28T11:26:42.264" v="554" actId="20577"/>
        <pc:sldMkLst>
          <pc:docMk/>
          <pc:sldMk cId="0" sldId="259"/>
        </pc:sldMkLst>
        <pc:spChg chg="mod">
          <ac:chgData name="Sunil Kumar Meena" userId="bbadf95bad03ccf6" providerId="Windows Live" clId="Web-{2841EE3B-C5BD-461F-B782-880BE690ED84}" dt="2020-06-28T11:26:42.264" v="554" actId="20577"/>
          <ac:spMkLst>
            <pc:docMk/>
            <pc:sldMk cId="0" sldId="259"/>
            <ac:spMk id="2" creationId="{CE647180-CE48-4644-97AE-62C4E8819BF1}"/>
          </ac:spMkLst>
        </pc:spChg>
      </pc:sldChg>
      <pc:sldChg chg="modSp">
        <pc:chgData name="Sunil Kumar Meena" userId="bbadf95bad03ccf6" providerId="Windows Live" clId="Web-{2841EE3B-C5BD-461F-B782-880BE690ED84}" dt="2020-06-28T11:28:57.936" v="591" actId="20577"/>
        <pc:sldMkLst>
          <pc:docMk/>
          <pc:sldMk cId="0" sldId="260"/>
        </pc:sldMkLst>
        <pc:spChg chg="mod">
          <ac:chgData name="Sunil Kumar Meena" userId="bbadf95bad03ccf6" providerId="Windows Live" clId="Web-{2841EE3B-C5BD-461F-B782-880BE690ED84}" dt="2020-06-28T11:28:57.936" v="591" actId="20577"/>
          <ac:spMkLst>
            <pc:docMk/>
            <pc:sldMk cId="0" sldId="260"/>
            <ac:spMk id="2" creationId="{EEAB429D-2626-40C7-95C3-1C5D520A0DBC}"/>
          </ac:spMkLst>
        </pc:spChg>
      </pc:sldChg>
      <pc:sldChg chg="modSp">
        <pc:chgData name="Sunil Kumar Meena" userId="bbadf95bad03ccf6" providerId="Windows Live" clId="Web-{2841EE3B-C5BD-461F-B782-880BE690ED84}" dt="2020-06-28T11:33:30.499" v="987" actId="20577"/>
        <pc:sldMkLst>
          <pc:docMk/>
          <pc:sldMk cId="0" sldId="261"/>
        </pc:sldMkLst>
        <pc:spChg chg="mod">
          <ac:chgData name="Sunil Kumar Meena" userId="bbadf95bad03ccf6" providerId="Windows Live" clId="Web-{2841EE3B-C5BD-461F-B782-880BE690ED84}" dt="2020-06-28T11:33:30.499" v="987" actId="20577"/>
          <ac:spMkLst>
            <pc:docMk/>
            <pc:sldMk cId="0" sldId="261"/>
            <ac:spMk id="2" creationId="{94C3BCDF-2BF3-46B3-B1FB-9F4F297DF81E}"/>
          </ac:spMkLst>
        </pc:spChg>
      </pc:sldChg>
      <pc:sldChg chg="modSp">
        <pc:chgData name="Sunil Kumar Meena" userId="bbadf95bad03ccf6" providerId="Windows Live" clId="Web-{2841EE3B-C5BD-461F-B782-880BE690ED84}" dt="2020-06-28T11:35:19.921" v="1030" actId="20577"/>
        <pc:sldMkLst>
          <pc:docMk/>
          <pc:sldMk cId="0" sldId="265"/>
        </pc:sldMkLst>
        <pc:spChg chg="mod">
          <ac:chgData name="Sunil Kumar Meena" userId="bbadf95bad03ccf6" providerId="Windows Live" clId="Web-{2841EE3B-C5BD-461F-B782-880BE690ED84}" dt="2020-06-28T11:35:19.921" v="1030" actId="20577"/>
          <ac:spMkLst>
            <pc:docMk/>
            <pc:sldMk cId="0" sldId="265"/>
            <ac:spMk id="3" creationId="{C9806E43-C057-40CD-B236-34FFB6A81A55}"/>
          </ac:spMkLst>
        </pc:spChg>
      </pc:sldChg>
      <pc:sldChg chg="modSp">
        <pc:chgData name="Sunil Kumar Meena" userId="bbadf95bad03ccf6" providerId="Windows Live" clId="Web-{2841EE3B-C5BD-461F-B782-880BE690ED84}" dt="2020-06-28T11:35:50.952" v="1048" actId="20577"/>
        <pc:sldMkLst>
          <pc:docMk/>
          <pc:sldMk cId="0" sldId="266"/>
        </pc:sldMkLst>
        <pc:spChg chg="mod">
          <ac:chgData name="Sunil Kumar Meena" userId="bbadf95bad03ccf6" providerId="Windows Live" clId="Web-{2841EE3B-C5BD-461F-B782-880BE690ED84}" dt="2020-06-28T11:35:50.952" v="1048" actId="20577"/>
          <ac:spMkLst>
            <pc:docMk/>
            <pc:sldMk cId="0" sldId="266"/>
            <ac:spMk id="2" creationId="{814892A7-6E63-4AB4-B4B3-57AD7AACA0A1}"/>
          </ac:spMkLst>
        </pc:spChg>
      </pc:sldChg>
      <pc:sldChg chg="modSp">
        <pc:chgData name="Sunil Kumar Meena" userId="bbadf95bad03ccf6" providerId="Windows Live" clId="Web-{2841EE3B-C5BD-461F-B782-880BE690ED84}" dt="2020-06-28T11:37:33.436" v="1070" actId="20577"/>
        <pc:sldMkLst>
          <pc:docMk/>
          <pc:sldMk cId="530664625" sldId="285"/>
        </pc:sldMkLst>
        <pc:spChg chg="mod">
          <ac:chgData name="Sunil Kumar Meena" userId="bbadf95bad03ccf6" providerId="Windows Live" clId="Web-{2841EE3B-C5BD-461F-B782-880BE690ED84}" dt="2020-06-28T11:37:33.436" v="1070" actId="20577"/>
          <ac:spMkLst>
            <pc:docMk/>
            <pc:sldMk cId="530664625" sldId="285"/>
            <ac:spMk id="3" creationId="{CB247822-E8C7-4456-BC55-5A857CA184EC}"/>
          </ac:spMkLst>
        </pc:spChg>
      </pc:sldChg>
      <pc:sldChg chg="modSp">
        <pc:chgData name="Sunil Kumar Meena" userId="bbadf95bad03ccf6" providerId="Windows Live" clId="Web-{2841EE3B-C5BD-461F-B782-880BE690ED84}" dt="2020-06-28T11:38:09.655" v="1074" actId="20577"/>
        <pc:sldMkLst>
          <pc:docMk/>
          <pc:sldMk cId="4108160414" sldId="286"/>
        </pc:sldMkLst>
        <pc:spChg chg="mod">
          <ac:chgData name="Sunil Kumar Meena" userId="bbadf95bad03ccf6" providerId="Windows Live" clId="Web-{2841EE3B-C5BD-461F-B782-880BE690ED84}" dt="2020-06-28T11:38:09.655" v="1074" actId="20577"/>
          <ac:spMkLst>
            <pc:docMk/>
            <pc:sldMk cId="4108160414" sldId="286"/>
            <ac:spMk id="3" creationId="{D839B57C-7D9E-45D2-80F5-2CD18A11422A}"/>
          </ac:spMkLst>
        </pc:spChg>
      </pc:sldChg>
      <pc:sldChg chg="modSp">
        <pc:chgData name="Sunil Kumar Meena" userId="bbadf95bad03ccf6" providerId="Windows Live" clId="Web-{2841EE3B-C5BD-461F-B782-880BE690ED84}" dt="2020-06-28T11:38:32.233" v="1079" actId="20577"/>
        <pc:sldMkLst>
          <pc:docMk/>
          <pc:sldMk cId="3237796661" sldId="293"/>
        </pc:sldMkLst>
        <pc:spChg chg="mod">
          <ac:chgData name="Sunil Kumar Meena" userId="bbadf95bad03ccf6" providerId="Windows Live" clId="Web-{2841EE3B-C5BD-461F-B782-880BE690ED84}" dt="2020-06-28T11:38:32.233" v="1079" actId="20577"/>
          <ac:spMkLst>
            <pc:docMk/>
            <pc:sldMk cId="3237796661" sldId="293"/>
            <ac:spMk id="3" creationId="{9E746F46-6619-4FB5-B285-C22D341AC3D6}"/>
          </ac:spMkLst>
        </pc:spChg>
      </pc:sldChg>
      <pc:sldChg chg="modSp">
        <pc:chgData name="Sunil Kumar Meena" userId="bbadf95bad03ccf6" providerId="Windows Live" clId="Web-{2841EE3B-C5BD-461F-B782-880BE690ED84}" dt="2020-06-28T11:39:00.764" v="1082" actId="20577"/>
        <pc:sldMkLst>
          <pc:docMk/>
          <pc:sldMk cId="2819106469" sldId="294"/>
        </pc:sldMkLst>
        <pc:spChg chg="mod">
          <ac:chgData name="Sunil Kumar Meena" userId="bbadf95bad03ccf6" providerId="Windows Live" clId="Web-{2841EE3B-C5BD-461F-B782-880BE690ED84}" dt="2020-06-28T11:39:00.764" v="1082" actId="20577"/>
          <ac:spMkLst>
            <pc:docMk/>
            <pc:sldMk cId="2819106469" sldId="294"/>
            <ac:spMk id="3" creationId="{8C3A4B73-7806-4F05-8F39-9BEB50157216}"/>
          </ac:spMkLst>
        </pc:spChg>
      </pc:sldChg>
      <pc:sldChg chg="modSp">
        <pc:chgData name="Sunil Kumar Meena" userId="bbadf95bad03ccf6" providerId="Windows Live" clId="Web-{2841EE3B-C5BD-461F-B782-880BE690ED84}" dt="2020-06-28T11:39:32.608" v="1088" actId="20577"/>
        <pc:sldMkLst>
          <pc:docMk/>
          <pc:sldMk cId="1523489820" sldId="295"/>
        </pc:sldMkLst>
        <pc:spChg chg="mod">
          <ac:chgData name="Sunil Kumar Meena" userId="bbadf95bad03ccf6" providerId="Windows Live" clId="Web-{2841EE3B-C5BD-461F-B782-880BE690ED84}" dt="2020-06-28T11:39:32.608" v="1088" actId="20577"/>
          <ac:spMkLst>
            <pc:docMk/>
            <pc:sldMk cId="1523489820" sldId="295"/>
            <ac:spMk id="3" creationId="{5572577D-50EF-47F3-9FE1-0244C6568538}"/>
          </ac:spMkLst>
        </pc:spChg>
      </pc:sldChg>
      <pc:sldChg chg="modSp">
        <pc:chgData name="Sunil Kumar Meena" userId="bbadf95bad03ccf6" providerId="Windows Live" clId="Web-{2841EE3B-C5BD-461F-B782-880BE690ED84}" dt="2020-06-28T11:19:02.811" v="231" actId="20577"/>
        <pc:sldMkLst>
          <pc:docMk/>
          <pc:sldMk cId="1425821801" sldId="298"/>
        </pc:sldMkLst>
        <pc:spChg chg="mod">
          <ac:chgData name="Sunil Kumar Meena" userId="bbadf95bad03ccf6" providerId="Windows Live" clId="Web-{2841EE3B-C5BD-461F-B782-880BE690ED84}" dt="2020-06-28T11:19:02.811" v="231" actId="20577"/>
          <ac:spMkLst>
            <pc:docMk/>
            <pc:sldMk cId="1425821801" sldId="298"/>
            <ac:spMk id="3" creationId="{D321823D-AC83-4187-B20E-CDFADB277078}"/>
          </ac:spMkLst>
        </pc:spChg>
      </pc:sldChg>
      <pc:sldChg chg="modSp">
        <pc:chgData name="Sunil Kumar Meena" userId="bbadf95bad03ccf6" providerId="Windows Live" clId="Web-{2841EE3B-C5BD-461F-B782-880BE690ED84}" dt="2020-06-28T11:39:45.671" v="1092" actId="20577"/>
        <pc:sldMkLst>
          <pc:docMk/>
          <pc:sldMk cId="2715581999" sldId="299"/>
        </pc:sldMkLst>
        <pc:spChg chg="mod">
          <ac:chgData name="Sunil Kumar Meena" userId="bbadf95bad03ccf6" providerId="Windows Live" clId="Web-{2841EE3B-C5BD-461F-B782-880BE690ED84}" dt="2020-06-28T11:39:45.671" v="1092" actId="20577"/>
          <ac:spMkLst>
            <pc:docMk/>
            <pc:sldMk cId="2715581999" sldId="299"/>
            <ac:spMk id="3" creationId="{3FC69985-EFD7-485E-A6EC-683DDD30AD71}"/>
          </ac:spMkLst>
        </pc:spChg>
      </pc:sldChg>
      <pc:sldChg chg="modSp">
        <pc:chgData name="Sunil Kumar Meena" userId="bbadf95bad03ccf6" providerId="Windows Live" clId="Web-{2841EE3B-C5BD-461F-B782-880BE690ED84}" dt="2020-06-28T11:20:28.233" v="240" actId="20577"/>
        <pc:sldMkLst>
          <pc:docMk/>
          <pc:sldMk cId="1529294258" sldId="301"/>
        </pc:sldMkLst>
        <pc:spChg chg="mod">
          <ac:chgData name="Sunil Kumar Meena" userId="bbadf95bad03ccf6" providerId="Windows Live" clId="Web-{2841EE3B-C5BD-461F-B782-880BE690ED84}" dt="2020-06-28T11:20:28.233" v="240" actId="20577"/>
          <ac:spMkLst>
            <pc:docMk/>
            <pc:sldMk cId="1529294258" sldId="301"/>
            <ac:spMk id="3" creationId="{E3B32636-DA74-4F35-A5FD-561616D20588}"/>
          </ac:spMkLst>
        </pc:spChg>
      </pc:sldChg>
      <pc:sldChg chg="modSp">
        <pc:chgData name="Sunil Kumar Meena" userId="bbadf95bad03ccf6" providerId="Windows Live" clId="Web-{2841EE3B-C5BD-461F-B782-880BE690ED84}" dt="2020-06-28T11:41:22.139" v="1103" actId="20577"/>
        <pc:sldMkLst>
          <pc:docMk/>
          <pc:sldMk cId="1233411850" sldId="307"/>
        </pc:sldMkLst>
        <pc:spChg chg="mod">
          <ac:chgData name="Sunil Kumar Meena" userId="bbadf95bad03ccf6" providerId="Windows Live" clId="Web-{2841EE3B-C5BD-461F-B782-880BE690ED84}" dt="2020-06-28T11:41:22.139" v="1103" actId="20577"/>
          <ac:spMkLst>
            <pc:docMk/>
            <pc:sldMk cId="1233411850" sldId="307"/>
            <ac:spMk id="3" creationId="{8395DAF4-4250-48BE-B539-2613E54FDFAB}"/>
          </ac:spMkLst>
        </pc:spChg>
      </pc:sldChg>
      <pc:sldChg chg="modSp">
        <pc:chgData name="Sunil Kumar Meena" userId="bbadf95bad03ccf6" providerId="Windows Live" clId="Web-{2841EE3B-C5BD-461F-B782-880BE690ED84}" dt="2020-06-28T11:40:56.530" v="1094" actId="20577"/>
        <pc:sldMkLst>
          <pc:docMk/>
          <pc:sldMk cId="2804974992" sldId="308"/>
        </pc:sldMkLst>
        <pc:spChg chg="mod">
          <ac:chgData name="Sunil Kumar Meena" userId="bbadf95bad03ccf6" providerId="Windows Live" clId="Web-{2841EE3B-C5BD-461F-B782-880BE690ED84}" dt="2020-06-28T11:40:56.530" v="1094" actId="20577"/>
          <ac:spMkLst>
            <pc:docMk/>
            <pc:sldMk cId="2804974992" sldId="308"/>
            <ac:spMk id="3" creationId="{65B3051D-AB55-4D74-B8B5-D56FB61569DA}"/>
          </ac:spMkLst>
        </pc:spChg>
      </pc:sldChg>
      <pc:sldChg chg="addSp delSp modSp mod setBg">
        <pc:chgData name="Sunil Kumar Meena" userId="bbadf95bad03ccf6" providerId="Windows Live" clId="Web-{2841EE3B-C5BD-461F-B782-880BE690ED84}" dt="2020-06-28T11:24:54.436" v="532"/>
        <pc:sldMkLst>
          <pc:docMk/>
          <pc:sldMk cId="699284797" sldId="310"/>
        </pc:sldMkLst>
        <pc:spChg chg="add del mod ord">
          <ac:chgData name="Sunil Kumar Meena" userId="bbadf95bad03ccf6" providerId="Windows Live" clId="Web-{2841EE3B-C5BD-461F-B782-880BE690ED84}" dt="2020-06-28T11:24:25.592" v="519"/>
          <ac:spMkLst>
            <pc:docMk/>
            <pc:sldMk cId="699284797" sldId="310"/>
            <ac:spMk id="2" creationId="{E67FEE9F-ECA9-4394-8849-5934AA9BA120}"/>
          </ac:spMkLst>
        </pc:spChg>
        <pc:spChg chg="del">
          <ac:chgData name="Sunil Kumar Meena" userId="bbadf95bad03ccf6" providerId="Windows Live" clId="Web-{2841EE3B-C5BD-461F-B782-880BE690ED84}" dt="2020-06-28T11:23:47.920" v="517"/>
          <ac:spMkLst>
            <pc:docMk/>
            <pc:sldMk cId="699284797" sldId="310"/>
            <ac:spMk id="3" creationId="{4FD59F38-BE81-46B1-8452-1D004B646FCC}"/>
          </ac:spMkLst>
        </pc:spChg>
        <pc:spChg chg="add mod ord">
          <ac:chgData name="Sunil Kumar Meena" userId="bbadf95bad03ccf6" providerId="Windows Live" clId="Web-{2841EE3B-C5BD-461F-B782-880BE690ED84}" dt="2020-06-28T11:24:50.358" v="530" actId="20577"/>
          <ac:spMkLst>
            <pc:docMk/>
            <pc:sldMk cId="699284797" sldId="310"/>
            <ac:spMk id="4" creationId="{664E9D84-26B5-42C6-89A1-94B75B0389B6}"/>
          </ac:spMkLst>
        </pc:spChg>
        <pc:spChg chg="add del mod">
          <ac:chgData name="Sunil Kumar Meena" userId="bbadf95bad03ccf6" providerId="Windows Live" clId="Web-{2841EE3B-C5BD-461F-B782-880BE690ED84}" dt="2020-06-28T11:24:54.436" v="532"/>
          <ac:spMkLst>
            <pc:docMk/>
            <pc:sldMk cId="699284797" sldId="310"/>
            <ac:spMk id="6" creationId="{871FBD77-FFD9-404F-A37E-A9D5D0377044}"/>
          </ac:spMkLst>
        </pc:spChg>
        <pc:spChg chg="add">
          <ac:chgData name="Sunil Kumar Meena" userId="bbadf95bad03ccf6" providerId="Windows Live" clId="Web-{2841EE3B-C5BD-461F-B782-880BE690ED84}" dt="2020-06-28T11:24:16.842" v="518"/>
          <ac:spMkLst>
            <pc:docMk/>
            <pc:sldMk cId="699284797" sldId="310"/>
            <ac:spMk id="11" creationId="{3B854194-185D-494D-905C-7C7CB2E30F6E}"/>
          </ac:spMkLst>
        </pc:spChg>
        <pc:spChg chg="add">
          <ac:chgData name="Sunil Kumar Meena" userId="bbadf95bad03ccf6" providerId="Windows Live" clId="Web-{2841EE3B-C5BD-461F-B782-880BE690ED84}" dt="2020-06-28T11:24:16.842" v="518"/>
          <ac:spMkLst>
            <pc:docMk/>
            <pc:sldMk cId="699284797" sldId="310"/>
            <ac:spMk id="13" creationId="{B4F5FA0D-0104-4987-8241-EFF7C85B88DE}"/>
          </ac:spMkLst>
        </pc:spChg>
        <pc:picChg chg="add">
          <ac:chgData name="Sunil Kumar Meena" userId="bbadf95bad03ccf6" providerId="Windows Live" clId="Web-{2841EE3B-C5BD-461F-B782-880BE690ED84}" dt="2020-06-28T11:24:16.842" v="518"/>
          <ac:picMkLst>
            <pc:docMk/>
            <pc:sldMk cId="699284797" sldId="310"/>
            <ac:picMk id="15" creationId="{2897127E-6CEF-446C-BE87-93B7C46E49D1}"/>
          </ac:picMkLst>
        </pc:picChg>
      </pc:sldChg>
      <pc:sldChg chg="modSp">
        <pc:chgData name="Sunil Kumar Meena" userId="bbadf95bad03ccf6" providerId="Windows Live" clId="Web-{2841EE3B-C5BD-461F-B782-880BE690ED84}" dt="2020-06-28T11:41:42.186" v="1105" actId="20577"/>
        <pc:sldMkLst>
          <pc:docMk/>
          <pc:sldMk cId="2221459111" sldId="311"/>
        </pc:sldMkLst>
        <pc:spChg chg="mod">
          <ac:chgData name="Sunil Kumar Meena" userId="bbadf95bad03ccf6" providerId="Windows Live" clId="Web-{2841EE3B-C5BD-461F-B782-880BE690ED84}" dt="2020-06-28T11:41:42.186" v="1105" actId="20577"/>
          <ac:spMkLst>
            <pc:docMk/>
            <pc:sldMk cId="2221459111" sldId="311"/>
            <ac:spMk id="3" creationId="{F7032D7C-E7E7-47A8-9BE0-F3B7C995DEDB}"/>
          </ac:spMkLst>
        </pc:spChg>
      </pc:sldChg>
      <pc:sldChg chg="modSp">
        <pc:chgData name="Sunil Kumar Meena" userId="bbadf95bad03ccf6" providerId="Windows Live" clId="Web-{2841EE3B-C5BD-461F-B782-880BE690ED84}" dt="2020-06-28T11:42:15.093" v="1110" actId="20577"/>
        <pc:sldMkLst>
          <pc:docMk/>
          <pc:sldMk cId="2245821929" sldId="312"/>
        </pc:sldMkLst>
        <pc:spChg chg="mod">
          <ac:chgData name="Sunil Kumar Meena" userId="bbadf95bad03ccf6" providerId="Windows Live" clId="Web-{2841EE3B-C5BD-461F-B782-880BE690ED84}" dt="2020-06-28T11:42:15.093" v="1110" actId="20577"/>
          <ac:spMkLst>
            <pc:docMk/>
            <pc:sldMk cId="2245821929" sldId="312"/>
            <ac:spMk id="3" creationId="{7D2822DE-11B3-498C-9066-6ADCDBEAE28A}"/>
          </ac:spMkLst>
        </pc:spChg>
      </pc:sldChg>
      <pc:sldChg chg="modSp">
        <pc:chgData name="Sunil Kumar Meena" userId="bbadf95bad03ccf6" providerId="Windows Live" clId="Web-{2841EE3B-C5BD-461F-B782-880BE690ED84}" dt="2020-06-28T11:46:04.691" v="1112" actId="20577"/>
        <pc:sldMkLst>
          <pc:docMk/>
          <pc:sldMk cId="2401084739" sldId="322"/>
        </pc:sldMkLst>
        <pc:spChg chg="mod">
          <ac:chgData name="Sunil Kumar Meena" userId="bbadf95bad03ccf6" providerId="Windows Live" clId="Web-{2841EE3B-C5BD-461F-B782-880BE690ED84}" dt="2020-06-28T11:46:04.691" v="1112" actId="20577"/>
          <ac:spMkLst>
            <pc:docMk/>
            <pc:sldMk cId="2401084739" sldId="322"/>
            <ac:spMk id="3" creationId="{8B66420F-7DB3-4E2E-8832-1C2CCB2F37CF}"/>
          </ac:spMkLst>
        </pc:spChg>
      </pc:sldChg>
    </pc:docChg>
  </pc:docChgLst>
  <pc:docChgLst>
    <pc:chgData name="Sunil Kumar Meena" userId="bbadf95bad03ccf6" providerId="Windows Live" clId="Web-{27E9E629-FE8B-46FC-BD23-957588DFED4F}"/>
    <pc:docChg chg="modSld">
      <pc:chgData name="Sunil Kumar Meena" userId="bbadf95bad03ccf6" providerId="Windows Live" clId="Web-{27E9E629-FE8B-46FC-BD23-957588DFED4F}" dt="2020-06-28T09:20:26" v="45"/>
      <pc:docMkLst>
        <pc:docMk/>
      </pc:docMkLst>
      <pc:sldChg chg="modSp">
        <pc:chgData name="Sunil Kumar Meena" userId="bbadf95bad03ccf6" providerId="Windows Live" clId="Web-{27E9E629-FE8B-46FC-BD23-957588DFED4F}" dt="2020-06-28T09:18:34.321" v="6" actId="20577"/>
        <pc:sldMkLst>
          <pc:docMk/>
          <pc:sldMk cId="2925245003" sldId="306"/>
        </pc:sldMkLst>
        <pc:spChg chg="mod">
          <ac:chgData name="Sunil Kumar Meena" userId="bbadf95bad03ccf6" providerId="Windows Live" clId="Web-{27E9E629-FE8B-46FC-BD23-957588DFED4F}" dt="2020-06-28T09:18:34.321" v="6" actId="20577"/>
          <ac:spMkLst>
            <pc:docMk/>
            <pc:sldMk cId="2925245003" sldId="306"/>
            <ac:spMk id="3" creationId="{21A77658-7FC1-431F-8F48-331EDAE66CD1}"/>
          </ac:spMkLst>
        </pc:spChg>
      </pc:sldChg>
      <pc:sldChg chg="addSp modSp mod setBg">
        <pc:chgData name="Sunil Kumar Meena" userId="bbadf95bad03ccf6" providerId="Windows Live" clId="Web-{27E9E629-FE8B-46FC-BD23-957588DFED4F}" dt="2020-06-28T09:19:17.761" v="17" actId="20577"/>
        <pc:sldMkLst>
          <pc:docMk/>
          <pc:sldMk cId="1233411850" sldId="307"/>
        </pc:sldMkLst>
        <pc:spChg chg="mod">
          <ac:chgData name="Sunil Kumar Meena" userId="bbadf95bad03ccf6" providerId="Windows Live" clId="Web-{27E9E629-FE8B-46FC-BD23-957588DFED4F}" dt="2020-06-28T09:19:17.761" v="17" actId="20577"/>
          <ac:spMkLst>
            <pc:docMk/>
            <pc:sldMk cId="1233411850" sldId="307"/>
            <ac:spMk id="3" creationId="{8395DAF4-4250-48BE-B539-2613E54FDFAB}"/>
          </ac:spMkLst>
        </pc:spChg>
        <pc:spChg chg="add">
          <ac:chgData name="Sunil Kumar Meena" userId="bbadf95bad03ccf6" providerId="Windows Live" clId="Web-{27E9E629-FE8B-46FC-BD23-957588DFED4F}" dt="2020-06-28T09:18:49.072" v="8"/>
          <ac:spMkLst>
            <pc:docMk/>
            <pc:sldMk cId="1233411850" sldId="307"/>
            <ac:spMk id="8" creationId="{3B854194-185D-494D-905C-7C7CB2E30F6E}"/>
          </ac:spMkLst>
        </pc:spChg>
        <pc:spChg chg="add">
          <ac:chgData name="Sunil Kumar Meena" userId="bbadf95bad03ccf6" providerId="Windows Live" clId="Web-{27E9E629-FE8B-46FC-BD23-957588DFED4F}" dt="2020-06-28T09:18:49.072" v="8"/>
          <ac:spMkLst>
            <pc:docMk/>
            <pc:sldMk cId="1233411850" sldId="307"/>
            <ac:spMk id="10" creationId="{B4F5FA0D-0104-4987-8241-EFF7C85B88DE}"/>
          </ac:spMkLst>
        </pc:spChg>
        <pc:picChg chg="add">
          <ac:chgData name="Sunil Kumar Meena" userId="bbadf95bad03ccf6" providerId="Windows Live" clId="Web-{27E9E629-FE8B-46FC-BD23-957588DFED4F}" dt="2020-06-28T09:18:49.072" v="8"/>
          <ac:picMkLst>
            <pc:docMk/>
            <pc:sldMk cId="1233411850" sldId="307"/>
            <ac:picMk id="12" creationId="{2897127E-6CEF-446C-BE87-93B7C46E49D1}"/>
          </ac:picMkLst>
        </pc:picChg>
      </pc:sldChg>
      <pc:sldChg chg="addSp modSp mod setBg">
        <pc:chgData name="Sunil Kumar Meena" userId="bbadf95bad03ccf6" providerId="Windows Live" clId="Web-{27E9E629-FE8B-46FC-BD23-957588DFED4F}" dt="2020-06-28T09:20:00.248" v="41" actId="20577"/>
        <pc:sldMkLst>
          <pc:docMk/>
          <pc:sldMk cId="2804974992" sldId="308"/>
        </pc:sldMkLst>
        <pc:spChg chg="mod">
          <ac:chgData name="Sunil Kumar Meena" userId="bbadf95bad03ccf6" providerId="Windows Live" clId="Web-{27E9E629-FE8B-46FC-BD23-957588DFED4F}" dt="2020-06-28T09:20:00.248" v="41" actId="20577"/>
          <ac:spMkLst>
            <pc:docMk/>
            <pc:sldMk cId="2804974992" sldId="308"/>
            <ac:spMk id="3" creationId="{65B3051D-AB55-4D74-B8B5-D56FB61569DA}"/>
          </ac:spMkLst>
        </pc:spChg>
        <pc:spChg chg="add">
          <ac:chgData name="Sunil Kumar Meena" userId="bbadf95bad03ccf6" providerId="Windows Live" clId="Web-{27E9E629-FE8B-46FC-BD23-957588DFED4F}" dt="2020-06-28T09:19:21.652" v="19"/>
          <ac:spMkLst>
            <pc:docMk/>
            <pc:sldMk cId="2804974992" sldId="308"/>
            <ac:spMk id="8" creationId="{3B854194-185D-494D-905C-7C7CB2E30F6E}"/>
          </ac:spMkLst>
        </pc:spChg>
        <pc:spChg chg="add">
          <ac:chgData name="Sunil Kumar Meena" userId="bbadf95bad03ccf6" providerId="Windows Live" clId="Web-{27E9E629-FE8B-46FC-BD23-957588DFED4F}" dt="2020-06-28T09:19:21.652" v="19"/>
          <ac:spMkLst>
            <pc:docMk/>
            <pc:sldMk cId="2804974992" sldId="308"/>
            <ac:spMk id="10" creationId="{B4F5FA0D-0104-4987-8241-EFF7C85B88DE}"/>
          </ac:spMkLst>
        </pc:spChg>
        <pc:picChg chg="add">
          <ac:chgData name="Sunil Kumar Meena" userId="bbadf95bad03ccf6" providerId="Windows Live" clId="Web-{27E9E629-FE8B-46FC-BD23-957588DFED4F}" dt="2020-06-28T09:19:21.652" v="19"/>
          <ac:picMkLst>
            <pc:docMk/>
            <pc:sldMk cId="2804974992" sldId="308"/>
            <ac:picMk id="12" creationId="{2897127E-6CEF-446C-BE87-93B7C46E49D1}"/>
          </ac:picMkLst>
        </pc:picChg>
      </pc:sldChg>
      <pc:sldChg chg="addSp delSp modSp mod setBg setClrOvrMap">
        <pc:chgData name="Sunil Kumar Meena" userId="bbadf95bad03ccf6" providerId="Windows Live" clId="Web-{27E9E629-FE8B-46FC-BD23-957588DFED4F}" dt="2020-06-28T09:20:26" v="45"/>
        <pc:sldMkLst>
          <pc:docMk/>
          <pc:sldMk cId="2965431331" sldId="309"/>
        </pc:sldMkLst>
        <pc:spChg chg="mod">
          <ac:chgData name="Sunil Kumar Meena" userId="bbadf95bad03ccf6" providerId="Windows Live" clId="Web-{27E9E629-FE8B-46FC-BD23-957588DFED4F}" dt="2020-06-28T09:20:26" v="45"/>
          <ac:spMkLst>
            <pc:docMk/>
            <pc:sldMk cId="2965431331" sldId="309"/>
            <ac:spMk id="2" creationId="{77F51346-DFFD-4CDD-93C5-04C80B5B7037}"/>
          </ac:spMkLst>
        </pc:spChg>
        <pc:spChg chg="mod">
          <ac:chgData name="Sunil Kumar Meena" userId="bbadf95bad03ccf6" providerId="Windows Live" clId="Web-{27E9E629-FE8B-46FC-BD23-957588DFED4F}" dt="2020-06-28T09:20:26" v="45"/>
          <ac:spMkLst>
            <pc:docMk/>
            <pc:sldMk cId="2965431331" sldId="309"/>
            <ac:spMk id="3" creationId="{41303F8A-CF4B-47B0-8152-2D2295D640D9}"/>
          </ac:spMkLst>
        </pc:spChg>
        <pc:spChg chg="add">
          <ac:chgData name="Sunil Kumar Meena" userId="bbadf95bad03ccf6" providerId="Windows Live" clId="Web-{27E9E629-FE8B-46FC-BD23-957588DFED4F}" dt="2020-06-28T09:20:26" v="45"/>
          <ac:spMkLst>
            <pc:docMk/>
            <pc:sldMk cId="2965431331" sldId="309"/>
            <ac:spMk id="5" creationId="{DFF2AC85-FAA0-4844-813F-83C04D7382E2}"/>
          </ac:spMkLst>
        </pc:spChg>
        <pc:spChg chg="add">
          <ac:chgData name="Sunil Kumar Meena" userId="bbadf95bad03ccf6" providerId="Windows Live" clId="Web-{27E9E629-FE8B-46FC-BD23-957588DFED4F}" dt="2020-06-28T09:20:26" v="45"/>
          <ac:spMkLst>
            <pc:docMk/>
            <pc:sldMk cId="2965431331" sldId="309"/>
            <ac:spMk id="6" creationId="{89CC0F1E-BAA2-47B1-8F83-7ECB9FD9E009}"/>
          </ac:spMkLst>
        </pc:spChg>
        <pc:spChg chg="add del">
          <ac:chgData name="Sunil Kumar Meena" userId="bbadf95bad03ccf6" providerId="Windows Live" clId="Web-{27E9E629-FE8B-46FC-BD23-957588DFED4F}" dt="2020-06-28T09:20:25.984" v="44"/>
          <ac:spMkLst>
            <pc:docMk/>
            <pc:sldMk cId="2965431331" sldId="309"/>
            <ac:spMk id="8" creationId="{3B854194-185D-494D-905C-7C7CB2E30F6E}"/>
          </ac:spMkLst>
        </pc:spChg>
        <pc:spChg chg="add del">
          <ac:chgData name="Sunil Kumar Meena" userId="bbadf95bad03ccf6" providerId="Windows Live" clId="Web-{27E9E629-FE8B-46FC-BD23-957588DFED4F}" dt="2020-06-28T09:20:25.984" v="44"/>
          <ac:spMkLst>
            <pc:docMk/>
            <pc:sldMk cId="2965431331" sldId="309"/>
            <ac:spMk id="10" creationId="{B4F5FA0D-0104-4987-8241-EFF7C85B88DE}"/>
          </ac:spMkLst>
        </pc:spChg>
        <pc:picChg chg="add del">
          <ac:chgData name="Sunil Kumar Meena" userId="bbadf95bad03ccf6" providerId="Windows Live" clId="Web-{27E9E629-FE8B-46FC-BD23-957588DFED4F}" dt="2020-06-28T09:20:25.984" v="44"/>
          <ac:picMkLst>
            <pc:docMk/>
            <pc:sldMk cId="2965431331" sldId="309"/>
            <ac:picMk id="12" creationId="{2897127E-6CEF-446C-BE87-93B7C46E49D1}"/>
          </ac:picMkLst>
        </pc:picChg>
      </pc:sldChg>
    </pc:docChg>
  </pc:docChgLst>
  <pc:docChgLst>
    <pc:chgData name="Sunil Kumar Meena" userId="bbadf95bad03ccf6" providerId="Windows Live" clId="Web-{1E4D1F92-B513-4D9D-B09E-FBD9554FAC6E}"/>
    <pc:docChg chg="addSld delSld modSld">
      <pc:chgData name="Sunil Kumar Meena" userId="bbadf95bad03ccf6" providerId="Windows Live" clId="Web-{1E4D1F92-B513-4D9D-B09E-FBD9554FAC6E}" dt="2020-06-28T09:17:10.401" v="678" actId="14100"/>
      <pc:docMkLst>
        <pc:docMk/>
      </pc:docMkLst>
      <pc:sldChg chg="addSp delSp modSp mod setBg">
        <pc:chgData name="Sunil Kumar Meena" userId="bbadf95bad03ccf6" providerId="Windows Live" clId="Web-{1E4D1F92-B513-4D9D-B09E-FBD9554FAC6E}" dt="2020-06-28T08:20:18.960" v="8" actId="20577"/>
        <pc:sldMkLst>
          <pc:docMk/>
          <pc:sldMk cId="0" sldId="267"/>
        </pc:sldMkLst>
        <pc:spChg chg="mod ord">
          <ac:chgData name="Sunil Kumar Meena" userId="bbadf95bad03ccf6" providerId="Windows Live" clId="Web-{1E4D1F92-B513-4D9D-B09E-FBD9554FAC6E}" dt="2020-06-28T08:20:18.960" v="8" actId="20577"/>
          <ac:spMkLst>
            <pc:docMk/>
            <pc:sldMk cId="0" sldId="267"/>
            <ac:spMk id="2" creationId="{CA9FFCFF-8F32-4F23-A7D2-9712089AF8C1}"/>
          </ac:spMkLst>
        </pc:spChg>
        <pc:spChg chg="add del">
          <ac:chgData name="Sunil Kumar Meena" userId="bbadf95bad03ccf6" providerId="Windows Live" clId="Web-{1E4D1F92-B513-4D9D-B09E-FBD9554FAC6E}" dt="2020-06-28T08:19:03.221" v="1"/>
          <ac:spMkLst>
            <pc:docMk/>
            <pc:sldMk cId="0" sldId="267"/>
            <ac:spMk id="101" creationId="{907EF6B7-1338-4443-8C46-6A318D952DFD}"/>
          </ac:spMkLst>
        </pc:spChg>
        <pc:spChg chg="add del">
          <ac:chgData name="Sunil Kumar Meena" userId="bbadf95bad03ccf6" providerId="Windows Live" clId="Web-{1E4D1F92-B513-4D9D-B09E-FBD9554FAC6E}" dt="2020-06-28T08:19:03.221" v="1"/>
          <ac:spMkLst>
            <pc:docMk/>
            <pc:sldMk cId="0" sldId="267"/>
            <ac:spMk id="103" creationId="{DAAE4CDD-124C-4DCF-9584-B6033B545DD5}"/>
          </ac:spMkLst>
        </pc:spChg>
        <pc:spChg chg="add del">
          <ac:chgData name="Sunil Kumar Meena" userId="bbadf95bad03ccf6" providerId="Windows Live" clId="Web-{1E4D1F92-B513-4D9D-B09E-FBD9554FAC6E}" dt="2020-06-28T08:19:03.221" v="1"/>
          <ac:spMkLst>
            <pc:docMk/>
            <pc:sldMk cId="0" sldId="267"/>
            <ac:spMk id="105" creationId="{081E4A58-353D-44AE-B2FC-2A74E2E400F7}"/>
          </ac:spMkLst>
        </pc:spChg>
        <pc:spChg chg="add">
          <ac:chgData name="Sunil Kumar Meena" userId="bbadf95bad03ccf6" providerId="Windows Live" clId="Web-{1E4D1F92-B513-4D9D-B09E-FBD9554FAC6E}" dt="2020-06-28T08:19:03.221" v="1"/>
          <ac:spMkLst>
            <pc:docMk/>
            <pc:sldMk cId="0" sldId="267"/>
            <ac:spMk id="165" creationId="{907EF6B7-1338-4443-8C46-6A318D952DFD}"/>
          </ac:spMkLst>
        </pc:spChg>
        <pc:spChg chg="add">
          <ac:chgData name="Sunil Kumar Meena" userId="bbadf95bad03ccf6" providerId="Windows Live" clId="Web-{1E4D1F92-B513-4D9D-B09E-FBD9554FAC6E}" dt="2020-06-28T08:19:03.221" v="1"/>
          <ac:spMkLst>
            <pc:docMk/>
            <pc:sldMk cId="0" sldId="267"/>
            <ac:spMk id="167" creationId="{DAAE4CDD-124C-4DCF-9584-B6033B545DD5}"/>
          </ac:spMkLst>
        </pc:spChg>
        <pc:spChg chg="add">
          <ac:chgData name="Sunil Kumar Meena" userId="bbadf95bad03ccf6" providerId="Windows Live" clId="Web-{1E4D1F92-B513-4D9D-B09E-FBD9554FAC6E}" dt="2020-06-28T08:19:03.221" v="1"/>
          <ac:spMkLst>
            <pc:docMk/>
            <pc:sldMk cId="0" sldId="267"/>
            <ac:spMk id="169" creationId="{081E4A58-353D-44AE-B2FC-2A74E2E400F7}"/>
          </ac:spMkLst>
        </pc:spChg>
      </pc:sldChg>
      <pc:sldChg chg="del">
        <pc:chgData name="Sunil Kumar Meena" userId="bbadf95bad03ccf6" providerId="Windows Live" clId="Web-{1E4D1F92-B513-4D9D-B09E-FBD9554FAC6E}" dt="2020-06-28T09:14:11.964" v="644"/>
        <pc:sldMkLst>
          <pc:docMk/>
          <pc:sldMk cId="0" sldId="269"/>
        </pc:sldMkLst>
      </pc:sldChg>
      <pc:sldChg chg="del">
        <pc:chgData name="Sunil Kumar Meena" userId="bbadf95bad03ccf6" providerId="Windows Live" clId="Web-{1E4D1F92-B513-4D9D-B09E-FBD9554FAC6E}" dt="2020-06-28T09:14:15.292" v="645"/>
        <pc:sldMkLst>
          <pc:docMk/>
          <pc:sldMk cId="0" sldId="270"/>
        </pc:sldMkLst>
      </pc:sldChg>
      <pc:sldChg chg="del">
        <pc:chgData name="Sunil Kumar Meena" userId="bbadf95bad03ccf6" providerId="Windows Live" clId="Web-{1E4D1F92-B513-4D9D-B09E-FBD9554FAC6E}" dt="2020-06-28T09:14:18.011" v="646"/>
        <pc:sldMkLst>
          <pc:docMk/>
          <pc:sldMk cId="0" sldId="272"/>
        </pc:sldMkLst>
      </pc:sldChg>
      <pc:sldChg chg="del">
        <pc:chgData name="Sunil Kumar Meena" userId="bbadf95bad03ccf6" providerId="Windows Live" clId="Web-{1E4D1F92-B513-4D9D-B09E-FBD9554FAC6E}" dt="2020-06-28T09:14:20.933" v="647"/>
        <pc:sldMkLst>
          <pc:docMk/>
          <pc:sldMk cId="0" sldId="273"/>
        </pc:sldMkLst>
      </pc:sldChg>
      <pc:sldChg chg="del">
        <pc:chgData name="Sunil Kumar Meena" userId="bbadf95bad03ccf6" providerId="Windows Live" clId="Web-{1E4D1F92-B513-4D9D-B09E-FBD9554FAC6E}" dt="2020-06-28T09:14:25.512" v="648"/>
        <pc:sldMkLst>
          <pc:docMk/>
          <pc:sldMk cId="0" sldId="274"/>
        </pc:sldMkLst>
      </pc:sldChg>
      <pc:sldChg chg="del">
        <pc:chgData name="Sunil Kumar Meena" userId="bbadf95bad03ccf6" providerId="Windows Live" clId="Web-{1E4D1F92-B513-4D9D-B09E-FBD9554FAC6E}" dt="2020-06-28T09:14:33.294" v="651"/>
        <pc:sldMkLst>
          <pc:docMk/>
          <pc:sldMk cId="0" sldId="276"/>
        </pc:sldMkLst>
      </pc:sldChg>
      <pc:sldChg chg="del">
        <pc:chgData name="Sunil Kumar Meena" userId="bbadf95bad03ccf6" providerId="Windows Live" clId="Web-{1E4D1F92-B513-4D9D-B09E-FBD9554FAC6E}" dt="2020-06-28T09:14:36.231" v="652"/>
        <pc:sldMkLst>
          <pc:docMk/>
          <pc:sldMk cId="0" sldId="277"/>
        </pc:sldMkLst>
      </pc:sldChg>
      <pc:sldChg chg="del">
        <pc:chgData name="Sunil Kumar Meena" userId="bbadf95bad03ccf6" providerId="Windows Live" clId="Web-{1E4D1F92-B513-4D9D-B09E-FBD9554FAC6E}" dt="2020-06-28T09:14:40.357" v="653"/>
        <pc:sldMkLst>
          <pc:docMk/>
          <pc:sldMk cId="0" sldId="278"/>
        </pc:sldMkLst>
      </pc:sldChg>
      <pc:sldChg chg="del">
        <pc:chgData name="Sunil Kumar Meena" userId="bbadf95bad03ccf6" providerId="Windows Live" clId="Web-{1E4D1F92-B513-4D9D-B09E-FBD9554FAC6E}" dt="2020-06-28T09:14:45.310" v="654"/>
        <pc:sldMkLst>
          <pc:docMk/>
          <pc:sldMk cId="0" sldId="279"/>
        </pc:sldMkLst>
      </pc:sldChg>
      <pc:sldChg chg="del">
        <pc:chgData name="Sunil Kumar Meena" userId="bbadf95bad03ccf6" providerId="Windows Live" clId="Web-{1E4D1F92-B513-4D9D-B09E-FBD9554FAC6E}" dt="2020-06-28T09:14:28.246" v="649"/>
        <pc:sldMkLst>
          <pc:docMk/>
          <pc:sldMk cId="2270549159" sldId="280"/>
        </pc:sldMkLst>
      </pc:sldChg>
      <pc:sldChg chg="del">
        <pc:chgData name="Sunil Kumar Meena" userId="bbadf95bad03ccf6" providerId="Windows Live" clId="Web-{1E4D1F92-B513-4D9D-B09E-FBD9554FAC6E}" dt="2020-06-28T09:14:30.981" v="650"/>
        <pc:sldMkLst>
          <pc:docMk/>
          <pc:sldMk cId="3498524263" sldId="281"/>
        </pc:sldMkLst>
      </pc:sldChg>
      <pc:sldChg chg="new del">
        <pc:chgData name="Sunil Kumar Meena" userId="bbadf95bad03ccf6" providerId="Windows Live" clId="Web-{1E4D1F92-B513-4D9D-B09E-FBD9554FAC6E}" dt="2020-06-28T08:21:50.669" v="12"/>
        <pc:sldMkLst>
          <pc:docMk/>
          <pc:sldMk cId="1481489924" sldId="282"/>
        </pc:sldMkLst>
      </pc:sldChg>
      <pc:sldChg chg="addSp modSp new mod setBg">
        <pc:chgData name="Sunil Kumar Meena" userId="bbadf95bad03ccf6" providerId="Windows Live" clId="Web-{1E4D1F92-B513-4D9D-B09E-FBD9554FAC6E}" dt="2020-06-28T08:24:27.773" v="37" actId="1076"/>
        <pc:sldMkLst>
          <pc:docMk/>
          <pc:sldMk cId="2972017159" sldId="282"/>
        </pc:sldMkLst>
        <pc:spChg chg="mod">
          <ac:chgData name="Sunil Kumar Meena" userId="bbadf95bad03ccf6" providerId="Windows Live" clId="Web-{1E4D1F92-B513-4D9D-B09E-FBD9554FAC6E}" dt="2020-06-28T08:23:11.565" v="23"/>
          <ac:spMkLst>
            <pc:docMk/>
            <pc:sldMk cId="2972017159" sldId="282"/>
            <ac:spMk id="2" creationId="{AAEC9905-EE32-4E93-91A3-5DF455006664}"/>
          </ac:spMkLst>
        </pc:spChg>
        <pc:spChg chg="mod">
          <ac:chgData name="Sunil Kumar Meena" userId="bbadf95bad03ccf6" providerId="Windows Live" clId="Web-{1E4D1F92-B513-4D9D-B09E-FBD9554FAC6E}" dt="2020-06-28T08:24:27.773" v="37" actId="1076"/>
          <ac:spMkLst>
            <pc:docMk/>
            <pc:sldMk cId="2972017159" sldId="282"/>
            <ac:spMk id="3" creationId="{1D5572F5-8E8A-40AF-8CBB-CAA625DDDA61}"/>
          </ac:spMkLst>
        </pc:spChg>
        <pc:spChg chg="add">
          <ac:chgData name="Sunil Kumar Meena" userId="bbadf95bad03ccf6" providerId="Windows Live" clId="Web-{1E4D1F92-B513-4D9D-B09E-FBD9554FAC6E}" dt="2020-06-28T08:23:11.565" v="23"/>
          <ac:spMkLst>
            <pc:docMk/>
            <pc:sldMk cId="2972017159" sldId="282"/>
            <ac:spMk id="8" creationId="{907EF6B7-1338-4443-8C46-6A318D952DFD}"/>
          </ac:spMkLst>
        </pc:spChg>
        <pc:spChg chg="add">
          <ac:chgData name="Sunil Kumar Meena" userId="bbadf95bad03ccf6" providerId="Windows Live" clId="Web-{1E4D1F92-B513-4D9D-B09E-FBD9554FAC6E}" dt="2020-06-28T08:23:11.565" v="23"/>
          <ac:spMkLst>
            <pc:docMk/>
            <pc:sldMk cId="2972017159" sldId="282"/>
            <ac:spMk id="10" creationId="{DAAE4CDD-124C-4DCF-9584-B6033B545DD5}"/>
          </ac:spMkLst>
        </pc:spChg>
        <pc:spChg chg="add">
          <ac:chgData name="Sunil Kumar Meena" userId="bbadf95bad03ccf6" providerId="Windows Live" clId="Web-{1E4D1F92-B513-4D9D-B09E-FBD9554FAC6E}" dt="2020-06-28T08:23:11.565" v="23"/>
          <ac:spMkLst>
            <pc:docMk/>
            <pc:sldMk cId="2972017159" sldId="282"/>
            <ac:spMk id="12" creationId="{081E4A58-353D-44AE-B2FC-2A74E2E400F7}"/>
          </ac:spMkLst>
        </pc:spChg>
      </pc:sldChg>
      <pc:sldChg chg="addSp delSp modSp new mod setBg">
        <pc:chgData name="Sunil Kumar Meena" userId="bbadf95bad03ccf6" providerId="Windows Live" clId="Web-{1E4D1F92-B513-4D9D-B09E-FBD9554FAC6E}" dt="2020-06-28T08:29:21.854" v="100" actId="1076"/>
        <pc:sldMkLst>
          <pc:docMk/>
          <pc:sldMk cId="3590367619" sldId="283"/>
        </pc:sldMkLst>
        <pc:spChg chg="mod">
          <ac:chgData name="Sunil Kumar Meena" userId="bbadf95bad03ccf6" providerId="Windows Live" clId="Web-{1E4D1F92-B513-4D9D-B09E-FBD9554FAC6E}" dt="2020-06-28T08:29:21.854" v="100" actId="1076"/>
          <ac:spMkLst>
            <pc:docMk/>
            <pc:sldMk cId="3590367619" sldId="283"/>
            <ac:spMk id="2" creationId="{627D3591-C937-4701-A597-E811A41A2090}"/>
          </ac:spMkLst>
        </pc:spChg>
        <pc:spChg chg="del mod">
          <ac:chgData name="Sunil Kumar Meena" userId="bbadf95bad03ccf6" providerId="Windows Live" clId="Web-{1E4D1F92-B513-4D9D-B09E-FBD9554FAC6E}" dt="2020-06-28T08:29:17.573" v="99"/>
          <ac:spMkLst>
            <pc:docMk/>
            <pc:sldMk cId="3590367619" sldId="283"/>
            <ac:spMk id="3" creationId="{442B5447-80DC-4A59-9237-CD43F10EC252}"/>
          </ac:spMkLst>
        </pc:spChg>
        <pc:spChg chg="add">
          <ac:chgData name="Sunil Kumar Meena" userId="bbadf95bad03ccf6" providerId="Windows Live" clId="Web-{1E4D1F92-B513-4D9D-B09E-FBD9554FAC6E}" dt="2020-06-28T08:28:59.384" v="95"/>
          <ac:spMkLst>
            <pc:docMk/>
            <pc:sldMk cId="3590367619" sldId="283"/>
            <ac:spMk id="9" creationId="{466012E2-2E5E-4208-B59C-DA4FC44DC7A7}"/>
          </ac:spMkLst>
        </pc:spChg>
        <pc:graphicFrameChg chg="add mod modGraphic">
          <ac:chgData name="Sunil Kumar Meena" userId="bbadf95bad03ccf6" providerId="Windows Live" clId="Web-{1E4D1F92-B513-4D9D-B09E-FBD9554FAC6E}" dt="2020-06-28T08:28:59.384" v="95"/>
          <ac:graphicFrameMkLst>
            <pc:docMk/>
            <pc:sldMk cId="3590367619" sldId="283"/>
            <ac:graphicFrameMk id="4" creationId="{2555B6A6-F1E7-4893-A681-4A3D7AEF5B2E}"/>
          </ac:graphicFrameMkLst>
        </pc:graphicFrameChg>
        <pc:picChg chg="add">
          <ac:chgData name="Sunil Kumar Meena" userId="bbadf95bad03ccf6" providerId="Windows Live" clId="Web-{1E4D1F92-B513-4D9D-B09E-FBD9554FAC6E}" dt="2020-06-28T08:28:59.384" v="95"/>
          <ac:picMkLst>
            <pc:docMk/>
            <pc:sldMk cId="3590367619" sldId="283"/>
            <ac:picMk id="11" creationId="{05F94A0D-DB2E-4487-BA31-9105C14D9508}"/>
          </ac:picMkLst>
        </pc:picChg>
      </pc:sldChg>
      <pc:sldChg chg="addSp modSp new del">
        <pc:chgData name="Sunil Kumar Meena" userId="bbadf95bad03ccf6" providerId="Windows Live" clId="Web-{1E4D1F92-B513-4D9D-B09E-FBD9554FAC6E}" dt="2020-06-28T08:27:24.253" v="58"/>
        <pc:sldMkLst>
          <pc:docMk/>
          <pc:sldMk cId="3848260057" sldId="283"/>
        </pc:sldMkLst>
        <pc:spChg chg="mod">
          <ac:chgData name="Sunil Kumar Meena" userId="bbadf95bad03ccf6" providerId="Windows Live" clId="Web-{1E4D1F92-B513-4D9D-B09E-FBD9554FAC6E}" dt="2020-06-28T08:24:46.868" v="39" actId="20577"/>
          <ac:spMkLst>
            <pc:docMk/>
            <pc:sldMk cId="3848260057" sldId="283"/>
            <ac:spMk id="2" creationId="{9017C894-33D7-4F97-B775-24DCCE144859}"/>
          </ac:spMkLst>
        </pc:spChg>
        <pc:spChg chg="mod">
          <ac:chgData name="Sunil Kumar Meena" userId="bbadf95bad03ccf6" providerId="Windows Live" clId="Web-{1E4D1F92-B513-4D9D-B09E-FBD9554FAC6E}" dt="2020-06-28T08:25:34.606" v="43" actId="20577"/>
          <ac:spMkLst>
            <pc:docMk/>
            <pc:sldMk cId="3848260057" sldId="283"/>
            <ac:spMk id="3" creationId="{3D6BB17A-66C3-47F8-B752-FC4DCA855748}"/>
          </ac:spMkLst>
        </pc:spChg>
        <pc:graphicFrameChg chg="add mod modGraphic">
          <ac:chgData name="Sunil Kumar Meena" userId="bbadf95bad03ccf6" providerId="Windows Live" clId="Web-{1E4D1F92-B513-4D9D-B09E-FBD9554FAC6E}" dt="2020-06-28T08:27:13.346" v="57" actId="1076"/>
          <ac:graphicFrameMkLst>
            <pc:docMk/>
            <pc:sldMk cId="3848260057" sldId="283"/>
            <ac:graphicFrameMk id="4" creationId="{3E3B9B65-18A6-4CEB-8F9D-0415939342F7}"/>
          </ac:graphicFrameMkLst>
        </pc:graphicFrameChg>
      </pc:sldChg>
      <pc:sldChg chg="addSp modSp new mod setBg">
        <pc:chgData name="Sunil Kumar Meena" userId="bbadf95bad03ccf6" providerId="Windows Live" clId="Web-{1E4D1F92-B513-4D9D-B09E-FBD9554FAC6E}" dt="2020-06-28T08:32:36.883" v="155" actId="20577"/>
        <pc:sldMkLst>
          <pc:docMk/>
          <pc:sldMk cId="1854340643" sldId="284"/>
        </pc:sldMkLst>
        <pc:spChg chg="mod">
          <ac:chgData name="Sunil Kumar Meena" userId="bbadf95bad03ccf6" providerId="Windows Live" clId="Web-{1E4D1F92-B513-4D9D-B09E-FBD9554FAC6E}" dt="2020-06-28T08:32:08.428" v="140"/>
          <ac:spMkLst>
            <pc:docMk/>
            <pc:sldMk cId="1854340643" sldId="284"/>
            <ac:spMk id="2" creationId="{A1A91A42-A9A0-470C-BB3E-319CD55EA5D4}"/>
          </ac:spMkLst>
        </pc:spChg>
        <pc:spChg chg="mod">
          <ac:chgData name="Sunil Kumar Meena" userId="bbadf95bad03ccf6" providerId="Windows Live" clId="Web-{1E4D1F92-B513-4D9D-B09E-FBD9554FAC6E}" dt="2020-06-28T08:32:36.883" v="155" actId="20577"/>
          <ac:spMkLst>
            <pc:docMk/>
            <pc:sldMk cId="1854340643" sldId="284"/>
            <ac:spMk id="3" creationId="{BA843744-B536-4B6A-9C29-8EC2CBF11DD8}"/>
          </ac:spMkLst>
        </pc:spChg>
        <pc:spChg chg="add">
          <ac:chgData name="Sunil Kumar Meena" userId="bbadf95bad03ccf6" providerId="Windows Live" clId="Web-{1E4D1F92-B513-4D9D-B09E-FBD9554FAC6E}" dt="2020-06-28T08:32:08.428" v="140"/>
          <ac:spMkLst>
            <pc:docMk/>
            <pc:sldMk cId="1854340643" sldId="284"/>
            <ac:spMk id="8" creationId="{F837543A-6020-4505-A233-C9DB4BF74011}"/>
          </ac:spMkLst>
        </pc:spChg>
        <pc:spChg chg="add">
          <ac:chgData name="Sunil Kumar Meena" userId="bbadf95bad03ccf6" providerId="Windows Live" clId="Web-{1E4D1F92-B513-4D9D-B09E-FBD9554FAC6E}" dt="2020-06-28T08:32:08.428" v="140"/>
          <ac:spMkLst>
            <pc:docMk/>
            <pc:sldMk cId="1854340643" sldId="284"/>
            <ac:spMk id="10" creationId="{35B16301-FB18-48BA-A6DD-C37CAF6F9A18}"/>
          </ac:spMkLst>
        </pc:spChg>
        <pc:spChg chg="add">
          <ac:chgData name="Sunil Kumar Meena" userId="bbadf95bad03ccf6" providerId="Windows Live" clId="Web-{1E4D1F92-B513-4D9D-B09E-FBD9554FAC6E}" dt="2020-06-28T08:32:08.428" v="140"/>
          <ac:spMkLst>
            <pc:docMk/>
            <pc:sldMk cId="1854340643" sldId="284"/>
            <ac:spMk id="12" creationId="{C3C0D90E-074A-4F52-9B11-B52BEF4BCBE5}"/>
          </ac:spMkLst>
        </pc:spChg>
        <pc:spChg chg="add">
          <ac:chgData name="Sunil Kumar Meena" userId="bbadf95bad03ccf6" providerId="Windows Live" clId="Web-{1E4D1F92-B513-4D9D-B09E-FBD9554FAC6E}" dt="2020-06-28T08:32:08.428" v="140"/>
          <ac:spMkLst>
            <pc:docMk/>
            <pc:sldMk cId="1854340643" sldId="284"/>
            <ac:spMk id="14" creationId="{CABBD4C1-E6F8-46F6-8152-A8A97490BF4D}"/>
          </ac:spMkLst>
        </pc:spChg>
        <pc:spChg chg="add">
          <ac:chgData name="Sunil Kumar Meena" userId="bbadf95bad03ccf6" providerId="Windows Live" clId="Web-{1E4D1F92-B513-4D9D-B09E-FBD9554FAC6E}" dt="2020-06-28T08:32:08.428" v="140"/>
          <ac:spMkLst>
            <pc:docMk/>
            <pc:sldMk cId="1854340643" sldId="284"/>
            <ac:spMk id="16" creationId="{83BA5EF5-1FE9-4BF9-83BB-269BCDDF6156}"/>
          </ac:spMkLst>
        </pc:spChg>
        <pc:spChg chg="add">
          <ac:chgData name="Sunil Kumar Meena" userId="bbadf95bad03ccf6" providerId="Windows Live" clId="Web-{1E4D1F92-B513-4D9D-B09E-FBD9554FAC6E}" dt="2020-06-28T08:32:08.428" v="140"/>
          <ac:spMkLst>
            <pc:docMk/>
            <pc:sldMk cId="1854340643" sldId="284"/>
            <ac:spMk id="20" creationId="{88853921-7BC9-4BDE-ACAB-133C683C82D6}"/>
          </ac:spMkLst>
        </pc:spChg>
        <pc:spChg chg="add">
          <ac:chgData name="Sunil Kumar Meena" userId="bbadf95bad03ccf6" providerId="Windows Live" clId="Web-{1E4D1F92-B513-4D9D-B09E-FBD9554FAC6E}" dt="2020-06-28T08:32:08.428" v="140"/>
          <ac:spMkLst>
            <pc:docMk/>
            <pc:sldMk cId="1854340643" sldId="284"/>
            <ac:spMk id="22" creationId="{09192968-3AE7-4470-A61C-97294BB92731}"/>
          </ac:spMkLst>
        </pc:spChg>
        <pc:spChg chg="add">
          <ac:chgData name="Sunil Kumar Meena" userId="bbadf95bad03ccf6" providerId="Windows Live" clId="Web-{1E4D1F92-B513-4D9D-B09E-FBD9554FAC6E}" dt="2020-06-28T08:32:08.428" v="140"/>
          <ac:spMkLst>
            <pc:docMk/>
            <pc:sldMk cId="1854340643" sldId="284"/>
            <ac:spMk id="24" creationId="{3AB72E55-43E4-4356-BFE8-E2102CB0B505}"/>
          </ac:spMkLst>
        </pc:spChg>
        <pc:cxnChg chg="add">
          <ac:chgData name="Sunil Kumar Meena" userId="bbadf95bad03ccf6" providerId="Windows Live" clId="Web-{1E4D1F92-B513-4D9D-B09E-FBD9554FAC6E}" dt="2020-06-28T08:32:08.428" v="140"/>
          <ac:cxnSpMkLst>
            <pc:docMk/>
            <pc:sldMk cId="1854340643" sldId="284"/>
            <ac:cxnSpMk id="18" creationId="{4B3BCACB-5880-460B-9606-8C433A9AF99D}"/>
          </ac:cxnSpMkLst>
        </pc:cxnChg>
      </pc:sldChg>
      <pc:sldChg chg="addSp modSp new mod setBg">
        <pc:chgData name="Sunil Kumar Meena" userId="bbadf95bad03ccf6" providerId="Windows Live" clId="Web-{1E4D1F92-B513-4D9D-B09E-FBD9554FAC6E}" dt="2020-06-28T08:33:58.357" v="183" actId="20577"/>
        <pc:sldMkLst>
          <pc:docMk/>
          <pc:sldMk cId="530664625" sldId="285"/>
        </pc:sldMkLst>
        <pc:spChg chg="mod">
          <ac:chgData name="Sunil Kumar Meena" userId="bbadf95bad03ccf6" providerId="Windows Live" clId="Web-{1E4D1F92-B513-4D9D-B09E-FBD9554FAC6E}" dt="2020-06-28T08:33:27.980" v="178"/>
          <ac:spMkLst>
            <pc:docMk/>
            <pc:sldMk cId="530664625" sldId="285"/>
            <ac:spMk id="2" creationId="{6B5D673B-8CE1-43B3-B98C-EA0EF1758D9D}"/>
          </ac:spMkLst>
        </pc:spChg>
        <pc:spChg chg="mod">
          <ac:chgData name="Sunil Kumar Meena" userId="bbadf95bad03ccf6" providerId="Windows Live" clId="Web-{1E4D1F92-B513-4D9D-B09E-FBD9554FAC6E}" dt="2020-06-28T08:33:58.357" v="183" actId="20577"/>
          <ac:spMkLst>
            <pc:docMk/>
            <pc:sldMk cId="530664625" sldId="285"/>
            <ac:spMk id="3" creationId="{CB247822-E8C7-4456-BC55-5A857CA184EC}"/>
          </ac:spMkLst>
        </pc:spChg>
        <pc:spChg chg="add">
          <ac:chgData name="Sunil Kumar Meena" userId="bbadf95bad03ccf6" providerId="Windows Live" clId="Web-{1E4D1F92-B513-4D9D-B09E-FBD9554FAC6E}" dt="2020-06-28T08:33:27.980" v="178"/>
          <ac:spMkLst>
            <pc:docMk/>
            <pc:sldMk cId="530664625" sldId="285"/>
            <ac:spMk id="8" creationId="{389575E1-3389-451A-A5F7-27854C25C599}"/>
          </ac:spMkLst>
        </pc:spChg>
        <pc:spChg chg="add">
          <ac:chgData name="Sunil Kumar Meena" userId="bbadf95bad03ccf6" providerId="Windows Live" clId="Web-{1E4D1F92-B513-4D9D-B09E-FBD9554FAC6E}" dt="2020-06-28T08:33:27.980" v="178"/>
          <ac:spMkLst>
            <pc:docMk/>
            <pc:sldMk cId="530664625" sldId="285"/>
            <ac:spMk id="10" creationId="{A53CCC5C-D88E-40FB-B30B-23DCDBD01D37}"/>
          </ac:spMkLst>
        </pc:spChg>
        <pc:spChg chg="add">
          <ac:chgData name="Sunil Kumar Meena" userId="bbadf95bad03ccf6" providerId="Windows Live" clId="Web-{1E4D1F92-B513-4D9D-B09E-FBD9554FAC6E}" dt="2020-06-28T08:33:27.980" v="178"/>
          <ac:spMkLst>
            <pc:docMk/>
            <pc:sldMk cId="530664625" sldId="285"/>
            <ac:spMk id="12" creationId="{081E4A58-353D-44AE-B2FC-2A74E2E400F7}"/>
          </ac:spMkLst>
        </pc:spChg>
      </pc:sldChg>
      <pc:sldChg chg="addSp modSp new mod setBg">
        <pc:chgData name="Sunil Kumar Meena" userId="bbadf95bad03ccf6" providerId="Windows Live" clId="Web-{1E4D1F92-B513-4D9D-B09E-FBD9554FAC6E}" dt="2020-06-28T08:35:46.363" v="214" actId="20577"/>
        <pc:sldMkLst>
          <pc:docMk/>
          <pc:sldMk cId="4108160414" sldId="286"/>
        </pc:sldMkLst>
        <pc:spChg chg="mod">
          <ac:chgData name="Sunil Kumar Meena" userId="bbadf95bad03ccf6" providerId="Windows Live" clId="Web-{1E4D1F92-B513-4D9D-B09E-FBD9554FAC6E}" dt="2020-06-28T08:35:18.940" v="203"/>
          <ac:spMkLst>
            <pc:docMk/>
            <pc:sldMk cId="4108160414" sldId="286"/>
            <ac:spMk id="2" creationId="{7E8E62D7-7A2B-4BCF-819D-B8FDC6D29818}"/>
          </ac:spMkLst>
        </pc:spChg>
        <pc:spChg chg="mod">
          <ac:chgData name="Sunil Kumar Meena" userId="bbadf95bad03ccf6" providerId="Windows Live" clId="Web-{1E4D1F92-B513-4D9D-B09E-FBD9554FAC6E}" dt="2020-06-28T08:35:46.363" v="214" actId="20577"/>
          <ac:spMkLst>
            <pc:docMk/>
            <pc:sldMk cId="4108160414" sldId="286"/>
            <ac:spMk id="3" creationId="{D839B57C-7D9E-45D2-80F5-2CD18A11422A}"/>
          </ac:spMkLst>
        </pc:spChg>
        <pc:spChg chg="add">
          <ac:chgData name="Sunil Kumar Meena" userId="bbadf95bad03ccf6" providerId="Windows Live" clId="Web-{1E4D1F92-B513-4D9D-B09E-FBD9554FAC6E}" dt="2020-06-28T08:35:18.940" v="203"/>
          <ac:spMkLst>
            <pc:docMk/>
            <pc:sldMk cId="4108160414" sldId="286"/>
            <ac:spMk id="8" creationId="{907EF6B7-1338-4443-8C46-6A318D952DFD}"/>
          </ac:spMkLst>
        </pc:spChg>
        <pc:spChg chg="add">
          <ac:chgData name="Sunil Kumar Meena" userId="bbadf95bad03ccf6" providerId="Windows Live" clId="Web-{1E4D1F92-B513-4D9D-B09E-FBD9554FAC6E}" dt="2020-06-28T08:35:18.940" v="203"/>
          <ac:spMkLst>
            <pc:docMk/>
            <pc:sldMk cId="4108160414" sldId="286"/>
            <ac:spMk id="10" creationId="{DAAE4CDD-124C-4DCF-9584-B6033B545DD5}"/>
          </ac:spMkLst>
        </pc:spChg>
        <pc:spChg chg="add">
          <ac:chgData name="Sunil Kumar Meena" userId="bbadf95bad03ccf6" providerId="Windows Live" clId="Web-{1E4D1F92-B513-4D9D-B09E-FBD9554FAC6E}" dt="2020-06-28T08:35:18.940" v="203"/>
          <ac:spMkLst>
            <pc:docMk/>
            <pc:sldMk cId="4108160414" sldId="286"/>
            <ac:spMk id="12" creationId="{081E4A58-353D-44AE-B2FC-2A74E2E400F7}"/>
          </ac:spMkLst>
        </pc:spChg>
      </pc:sldChg>
      <pc:sldChg chg="modSp new">
        <pc:chgData name="Sunil Kumar Meena" userId="bbadf95bad03ccf6" providerId="Windows Live" clId="Web-{1E4D1F92-B513-4D9D-B09E-FBD9554FAC6E}" dt="2020-06-28T08:37:17.619" v="222" actId="14100"/>
        <pc:sldMkLst>
          <pc:docMk/>
          <pc:sldMk cId="228706617" sldId="287"/>
        </pc:sldMkLst>
        <pc:spChg chg="mod">
          <ac:chgData name="Sunil Kumar Meena" userId="bbadf95bad03ccf6" providerId="Windows Live" clId="Web-{1E4D1F92-B513-4D9D-B09E-FBD9554FAC6E}" dt="2020-06-28T08:36:17.381" v="218" actId="20577"/>
          <ac:spMkLst>
            <pc:docMk/>
            <pc:sldMk cId="228706617" sldId="287"/>
            <ac:spMk id="2" creationId="{3EC07104-41CD-4CAA-BE41-E6F076602A86}"/>
          </ac:spMkLst>
        </pc:spChg>
        <pc:spChg chg="mod">
          <ac:chgData name="Sunil Kumar Meena" userId="bbadf95bad03ccf6" providerId="Windows Live" clId="Web-{1E4D1F92-B513-4D9D-B09E-FBD9554FAC6E}" dt="2020-06-28T08:37:17.619" v="222" actId="14100"/>
          <ac:spMkLst>
            <pc:docMk/>
            <pc:sldMk cId="228706617" sldId="287"/>
            <ac:spMk id="3" creationId="{953F052A-879F-4A24-8A80-0B8DA52CEC9A}"/>
          </ac:spMkLst>
        </pc:spChg>
      </pc:sldChg>
      <pc:sldChg chg="modSp new">
        <pc:chgData name="Sunil Kumar Meena" userId="bbadf95bad03ccf6" providerId="Windows Live" clId="Web-{1E4D1F92-B513-4D9D-B09E-FBD9554FAC6E}" dt="2020-06-28T08:37:44.809" v="226" actId="14100"/>
        <pc:sldMkLst>
          <pc:docMk/>
          <pc:sldMk cId="3959648629" sldId="288"/>
        </pc:sldMkLst>
        <pc:spChg chg="mod">
          <ac:chgData name="Sunil Kumar Meena" userId="bbadf95bad03ccf6" providerId="Windows Live" clId="Web-{1E4D1F92-B513-4D9D-B09E-FBD9554FAC6E}" dt="2020-06-28T08:37:44.809" v="226" actId="14100"/>
          <ac:spMkLst>
            <pc:docMk/>
            <pc:sldMk cId="3959648629" sldId="288"/>
            <ac:spMk id="2" creationId="{CD78082D-4407-4787-B0E6-7636825B1A75}"/>
          </ac:spMkLst>
        </pc:spChg>
      </pc:sldChg>
      <pc:sldChg chg="modSp new">
        <pc:chgData name="Sunil Kumar Meena" userId="bbadf95bad03ccf6" providerId="Windows Live" clId="Web-{1E4D1F92-B513-4D9D-B09E-FBD9554FAC6E}" dt="2020-06-28T08:38:04.200" v="230" actId="14100"/>
        <pc:sldMkLst>
          <pc:docMk/>
          <pc:sldMk cId="560183456" sldId="289"/>
        </pc:sldMkLst>
        <pc:spChg chg="mod">
          <ac:chgData name="Sunil Kumar Meena" userId="bbadf95bad03ccf6" providerId="Windows Live" clId="Web-{1E4D1F92-B513-4D9D-B09E-FBD9554FAC6E}" dt="2020-06-28T08:38:04.200" v="230" actId="14100"/>
          <ac:spMkLst>
            <pc:docMk/>
            <pc:sldMk cId="560183456" sldId="289"/>
            <ac:spMk id="2" creationId="{1AA6AFBE-50FF-4D85-BA92-A9406F837BC3}"/>
          </ac:spMkLst>
        </pc:spChg>
      </pc:sldChg>
      <pc:sldChg chg="modSp new">
        <pc:chgData name="Sunil Kumar Meena" userId="bbadf95bad03ccf6" providerId="Windows Live" clId="Web-{1E4D1F92-B513-4D9D-B09E-FBD9554FAC6E}" dt="2020-06-28T08:38:21.389" v="234" actId="14100"/>
        <pc:sldMkLst>
          <pc:docMk/>
          <pc:sldMk cId="2053802521" sldId="290"/>
        </pc:sldMkLst>
        <pc:spChg chg="mod">
          <ac:chgData name="Sunil Kumar Meena" userId="bbadf95bad03ccf6" providerId="Windows Live" clId="Web-{1E4D1F92-B513-4D9D-B09E-FBD9554FAC6E}" dt="2020-06-28T08:38:21.389" v="234" actId="14100"/>
          <ac:spMkLst>
            <pc:docMk/>
            <pc:sldMk cId="2053802521" sldId="290"/>
            <ac:spMk id="2" creationId="{A7190CDF-B189-48E1-84E1-05C81088021A}"/>
          </ac:spMkLst>
        </pc:spChg>
      </pc:sldChg>
      <pc:sldChg chg="modSp new">
        <pc:chgData name="Sunil Kumar Meena" userId="bbadf95bad03ccf6" providerId="Windows Live" clId="Web-{1E4D1F92-B513-4D9D-B09E-FBD9554FAC6E}" dt="2020-06-28T08:38:41.046" v="238" actId="14100"/>
        <pc:sldMkLst>
          <pc:docMk/>
          <pc:sldMk cId="1276841269" sldId="291"/>
        </pc:sldMkLst>
        <pc:spChg chg="mod">
          <ac:chgData name="Sunil Kumar Meena" userId="bbadf95bad03ccf6" providerId="Windows Live" clId="Web-{1E4D1F92-B513-4D9D-B09E-FBD9554FAC6E}" dt="2020-06-28T08:38:41.046" v="238" actId="14100"/>
          <ac:spMkLst>
            <pc:docMk/>
            <pc:sldMk cId="1276841269" sldId="291"/>
            <ac:spMk id="2" creationId="{1E5CE0BD-236D-4342-A92C-5616B16E5198}"/>
          </ac:spMkLst>
        </pc:spChg>
      </pc:sldChg>
      <pc:sldChg chg="modSp new">
        <pc:chgData name="Sunil Kumar Meena" userId="bbadf95bad03ccf6" providerId="Windows Live" clId="Web-{1E4D1F92-B513-4D9D-B09E-FBD9554FAC6E}" dt="2020-06-28T08:38:55.657" v="241" actId="14100"/>
        <pc:sldMkLst>
          <pc:docMk/>
          <pc:sldMk cId="4208096430" sldId="292"/>
        </pc:sldMkLst>
        <pc:spChg chg="mod">
          <ac:chgData name="Sunil Kumar Meena" userId="bbadf95bad03ccf6" providerId="Windows Live" clId="Web-{1E4D1F92-B513-4D9D-B09E-FBD9554FAC6E}" dt="2020-06-28T08:38:55.657" v="241" actId="14100"/>
          <ac:spMkLst>
            <pc:docMk/>
            <pc:sldMk cId="4208096430" sldId="292"/>
            <ac:spMk id="2" creationId="{105EE22E-FCEB-49A5-8D74-DC0828ED5783}"/>
          </ac:spMkLst>
        </pc:spChg>
      </pc:sldChg>
      <pc:sldChg chg="addSp modSp new mod setBg">
        <pc:chgData name="Sunil Kumar Meena" userId="bbadf95bad03ccf6" providerId="Windows Live" clId="Web-{1E4D1F92-B513-4D9D-B09E-FBD9554FAC6E}" dt="2020-06-28T08:40:29.663" v="256" actId="20577"/>
        <pc:sldMkLst>
          <pc:docMk/>
          <pc:sldMk cId="3237796661" sldId="293"/>
        </pc:sldMkLst>
        <pc:spChg chg="mod">
          <ac:chgData name="Sunil Kumar Meena" userId="bbadf95bad03ccf6" providerId="Windows Live" clId="Web-{1E4D1F92-B513-4D9D-B09E-FBD9554FAC6E}" dt="2020-06-28T08:40:29.663" v="256" actId="20577"/>
          <ac:spMkLst>
            <pc:docMk/>
            <pc:sldMk cId="3237796661" sldId="293"/>
            <ac:spMk id="2" creationId="{EF0D6434-D01A-4835-9AB0-BAEFEA000CC0}"/>
          </ac:spMkLst>
        </pc:spChg>
        <pc:spChg chg="mod">
          <ac:chgData name="Sunil Kumar Meena" userId="bbadf95bad03ccf6" providerId="Windows Live" clId="Web-{1E4D1F92-B513-4D9D-B09E-FBD9554FAC6E}" dt="2020-06-28T08:40:16.162" v="249"/>
          <ac:spMkLst>
            <pc:docMk/>
            <pc:sldMk cId="3237796661" sldId="293"/>
            <ac:spMk id="3" creationId="{9E746F46-6619-4FB5-B285-C22D341AC3D6}"/>
          </ac:spMkLst>
        </pc:spChg>
        <pc:spChg chg="add">
          <ac:chgData name="Sunil Kumar Meena" userId="bbadf95bad03ccf6" providerId="Windows Live" clId="Web-{1E4D1F92-B513-4D9D-B09E-FBD9554FAC6E}" dt="2020-06-28T08:40:16.162" v="249"/>
          <ac:spMkLst>
            <pc:docMk/>
            <pc:sldMk cId="3237796661" sldId="293"/>
            <ac:spMk id="12" creationId="{74751229-0244-4FBB-BED1-407467F4C951}"/>
          </ac:spMkLst>
        </pc:spChg>
        <pc:picChg chg="add">
          <ac:chgData name="Sunil Kumar Meena" userId="bbadf95bad03ccf6" providerId="Windows Live" clId="Web-{1E4D1F92-B513-4D9D-B09E-FBD9554FAC6E}" dt="2020-06-28T08:40:16.162" v="249"/>
          <ac:picMkLst>
            <pc:docMk/>
            <pc:sldMk cId="3237796661" sldId="293"/>
            <ac:picMk id="7" creationId="{5FA168D9-148D-4446-B069-2EEF52069574}"/>
          </ac:picMkLst>
        </pc:picChg>
        <pc:picChg chg="add">
          <ac:chgData name="Sunil Kumar Meena" userId="bbadf95bad03ccf6" providerId="Windows Live" clId="Web-{1E4D1F92-B513-4D9D-B09E-FBD9554FAC6E}" dt="2020-06-28T08:40:16.162" v="249"/>
          <ac:picMkLst>
            <pc:docMk/>
            <pc:sldMk cId="3237796661" sldId="293"/>
            <ac:picMk id="9" creationId="{65D4252F-8027-4418-BF64-E4C00DF1A48A}"/>
          </ac:picMkLst>
        </pc:picChg>
      </pc:sldChg>
      <pc:sldChg chg="addSp modSp new mod setBg">
        <pc:chgData name="Sunil Kumar Meena" userId="bbadf95bad03ccf6" providerId="Windows Live" clId="Web-{1E4D1F92-B513-4D9D-B09E-FBD9554FAC6E}" dt="2020-06-28T08:41:45.855" v="269" actId="20577"/>
        <pc:sldMkLst>
          <pc:docMk/>
          <pc:sldMk cId="2819106469" sldId="294"/>
        </pc:sldMkLst>
        <pc:spChg chg="mod">
          <ac:chgData name="Sunil Kumar Meena" userId="bbadf95bad03ccf6" providerId="Windows Live" clId="Web-{1E4D1F92-B513-4D9D-B09E-FBD9554FAC6E}" dt="2020-06-28T08:41:20.463" v="266"/>
          <ac:spMkLst>
            <pc:docMk/>
            <pc:sldMk cId="2819106469" sldId="294"/>
            <ac:spMk id="2" creationId="{F9B2D25B-59E2-4DA0-BA3D-9EF304B350FE}"/>
          </ac:spMkLst>
        </pc:spChg>
        <pc:spChg chg="mod">
          <ac:chgData name="Sunil Kumar Meena" userId="bbadf95bad03ccf6" providerId="Windows Live" clId="Web-{1E4D1F92-B513-4D9D-B09E-FBD9554FAC6E}" dt="2020-06-28T08:41:45.855" v="269" actId="20577"/>
          <ac:spMkLst>
            <pc:docMk/>
            <pc:sldMk cId="2819106469" sldId="294"/>
            <ac:spMk id="3" creationId="{8C3A4B73-7806-4F05-8F39-9BEB50157216}"/>
          </ac:spMkLst>
        </pc:spChg>
        <pc:spChg chg="add">
          <ac:chgData name="Sunil Kumar Meena" userId="bbadf95bad03ccf6" providerId="Windows Live" clId="Web-{1E4D1F92-B513-4D9D-B09E-FBD9554FAC6E}" dt="2020-06-28T08:41:20.463" v="266"/>
          <ac:spMkLst>
            <pc:docMk/>
            <pc:sldMk cId="2819106469" sldId="294"/>
            <ac:spMk id="8" creationId="{4E1BEB12-92AF-4445-98AD-4C7756E7C93B}"/>
          </ac:spMkLst>
        </pc:spChg>
        <pc:spChg chg="add">
          <ac:chgData name="Sunil Kumar Meena" userId="bbadf95bad03ccf6" providerId="Windows Live" clId="Web-{1E4D1F92-B513-4D9D-B09E-FBD9554FAC6E}" dt="2020-06-28T08:41:20.463" v="266"/>
          <ac:spMkLst>
            <pc:docMk/>
            <pc:sldMk cId="2819106469" sldId="294"/>
            <ac:spMk id="10" creationId="{D0522C2C-7B5C-48A7-A969-03941E5D2E76}"/>
          </ac:spMkLst>
        </pc:spChg>
        <pc:spChg chg="add">
          <ac:chgData name="Sunil Kumar Meena" userId="bbadf95bad03ccf6" providerId="Windows Live" clId="Web-{1E4D1F92-B513-4D9D-B09E-FBD9554FAC6E}" dt="2020-06-28T08:41:20.463" v="266"/>
          <ac:spMkLst>
            <pc:docMk/>
            <pc:sldMk cId="2819106469" sldId="294"/>
            <ac:spMk id="12" creationId="{9C682A1A-5B2D-4111-BBD6-620165633E5B}"/>
          </ac:spMkLst>
        </pc:spChg>
        <pc:spChg chg="add">
          <ac:chgData name="Sunil Kumar Meena" userId="bbadf95bad03ccf6" providerId="Windows Live" clId="Web-{1E4D1F92-B513-4D9D-B09E-FBD9554FAC6E}" dt="2020-06-28T08:41:20.463" v="266"/>
          <ac:spMkLst>
            <pc:docMk/>
            <pc:sldMk cId="2819106469" sldId="294"/>
            <ac:spMk id="14" creationId="{D6EE29F2-D77F-4BD0-A20B-334D316A1C9D}"/>
          </ac:spMkLst>
        </pc:spChg>
        <pc:spChg chg="add">
          <ac:chgData name="Sunil Kumar Meena" userId="bbadf95bad03ccf6" providerId="Windows Live" clId="Web-{1E4D1F92-B513-4D9D-B09E-FBD9554FAC6E}" dt="2020-06-28T08:41:20.463" v="266"/>
          <ac:spMkLst>
            <pc:docMk/>
            <pc:sldMk cId="2819106469" sldId="294"/>
            <ac:spMk id="16" creationId="{22D09ED2-868F-42C6-866E-F92E0CEF314F}"/>
          </ac:spMkLst>
        </pc:spChg>
      </pc:sldChg>
      <pc:sldChg chg="addSp modSp new mod setBg">
        <pc:chgData name="Sunil Kumar Meena" userId="bbadf95bad03ccf6" providerId="Windows Live" clId="Web-{1E4D1F92-B513-4D9D-B09E-FBD9554FAC6E}" dt="2020-06-28T08:43:59.332" v="302" actId="20577"/>
        <pc:sldMkLst>
          <pc:docMk/>
          <pc:sldMk cId="1523489820" sldId="295"/>
        </pc:sldMkLst>
        <pc:spChg chg="mod">
          <ac:chgData name="Sunil Kumar Meena" userId="bbadf95bad03ccf6" providerId="Windows Live" clId="Web-{1E4D1F92-B513-4D9D-B09E-FBD9554FAC6E}" dt="2020-06-28T08:43:46.066" v="295" actId="20577"/>
          <ac:spMkLst>
            <pc:docMk/>
            <pc:sldMk cId="1523489820" sldId="295"/>
            <ac:spMk id="2" creationId="{AC77B21B-46F8-4D07-92F7-B23E89851A47}"/>
          </ac:spMkLst>
        </pc:spChg>
        <pc:spChg chg="mod">
          <ac:chgData name="Sunil Kumar Meena" userId="bbadf95bad03ccf6" providerId="Windows Live" clId="Web-{1E4D1F92-B513-4D9D-B09E-FBD9554FAC6E}" dt="2020-06-28T08:43:59.332" v="302" actId="20577"/>
          <ac:spMkLst>
            <pc:docMk/>
            <pc:sldMk cId="1523489820" sldId="295"/>
            <ac:spMk id="3" creationId="{5572577D-50EF-47F3-9FE1-0244C6568538}"/>
          </ac:spMkLst>
        </pc:spChg>
        <pc:spChg chg="add">
          <ac:chgData name="Sunil Kumar Meena" userId="bbadf95bad03ccf6" providerId="Windows Live" clId="Web-{1E4D1F92-B513-4D9D-B09E-FBD9554FAC6E}" dt="2020-06-28T08:43:25.408" v="290"/>
          <ac:spMkLst>
            <pc:docMk/>
            <pc:sldMk cId="1523489820" sldId="295"/>
            <ac:spMk id="8" creationId="{B34F5AD2-EDBD-4BBD-A55C-EAFFD0C7097A}"/>
          </ac:spMkLst>
        </pc:spChg>
        <pc:spChg chg="add">
          <ac:chgData name="Sunil Kumar Meena" userId="bbadf95bad03ccf6" providerId="Windows Live" clId="Web-{1E4D1F92-B513-4D9D-B09E-FBD9554FAC6E}" dt="2020-06-28T08:43:25.408" v="290"/>
          <ac:spMkLst>
            <pc:docMk/>
            <pc:sldMk cId="1523489820" sldId="295"/>
            <ac:spMk id="10" creationId="{C3896A03-3945-419A-B66B-4EE266EDD152}"/>
          </ac:spMkLst>
        </pc:spChg>
        <pc:spChg chg="add">
          <ac:chgData name="Sunil Kumar Meena" userId="bbadf95bad03ccf6" providerId="Windows Live" clId="Web-{1E4D1F92-B513-4D9D-B09E-FBD9554FAC6E}" dt="2020-06-28T08:43:25.408" v="290"/>
          <ac:spMkLst>
            <pc:docMk/>
            <pc:sldMk cId="1523489820" sldId="295"/>
            <ac:spMk id="12" creationId="{B8EAE243-3A9F-4A46-B0D9-04C723A8A1BD}"/>
          </ac:spMkLst>
        </pc:spChg>
      </pc:sldChg>
      <pc:sldChg chg="addSp delSp modSp new mod setBg">
        <pc:chgData name="Sunil Kumar Meena" userId="bbadf95bad03ccf6" providerId="Windows Live" clId="Web-{1E4D1F92-B513-4D9D-B09E-FBD9554FAC6E}" dt="2020-06-28T08:45:13.306" v="317" actId="20577"/>
        <pc:sldMkLst>
          <pc:docMk/>
          <pc:sldMk cId="1433216694" sldId="296"/>
        </pc:sldMkLst>
        <pc:spChg chg="del">
          <ac:chgData name="Sunil Kumar Meena" userId="bbadf95bad03ccf6" providerId="Windows Live" clId="Web-{1E4D1F92-B513-4D9D-B09E-FBD9554FAC6E}" dt="2020-06-28T08:44:40.023" v="309"/>
          <ac:spMkLst>
            <pc:docMk/>
            <pc:sldMk cId="1433216694" sldId="296"/>
            <ac:spMk id="2" creationId="{EAA5201E-6843-414B-B30F-67DAB701B620}"/>
          </ac:spMkLst>
        </pc:spChg>
        <pc:spChg chg="mod">
          <ac:chgData name="Sunil Kumar Meena" userId="bbadf95bad03ccf6" providerId="Windows Live" clId="Web-{1E4D1F92-B513-4D9D-B09E-FBD9554FAC6E}" dt="2020-06-28T08:45:13.306" v="317" actId="20577"/>
          <ac:spMkLst>
            <pc:docMk/>
            <pc:sldMk cId="1433216694" sldId="296"/>
            <ac:spMk id="3" creationId="{2FFC88B8-BDB5-4977-95B8-99433448FB54}"/>
          </ac:spMkLst>
        </pc:spChg>
        <pc:spChg chg="add">
          <ac:chgData name="Sunil Kumar Meena" userId="bbadf95bad03ccf6" providerId="Windows Live" clId="Web-{1E4D1F92-B513-4D9D-B09E-FBD9554FAC6E}" dt="2020-06-28T08:44:48.258" v="310"/>
          <ac:spMkLst>
            <pc:docMk/>
            <pc:sldMk cId="1433216694" sldId="296"/>
            <ac:spMk id="8" creationId="{907EF6B7-1338-4443-8C46-6A318D952DFD}"/>
          </ac:spMkLst>
        </pc:spChg>
        <pc:spChg chg="add">
          <ac:chgData name="Sunil Kumar Meena" userId="bbadf95bad03ccf6" providerId="Windows Live" clId="Web-{1E4D1F92-B513-4D9D-B09E-FBD9554FAC6E}" dt="2020-06-28T08:44:48.258" v="310"/>
          <ac:spMkLst>
            <pc:docMk/>
            <pc:sldMk cId="1433216694" sldId="296"/>
            <ac:spMk id="10" creationId="{DAAE4CDD-124C-4DCF-9584-B6033B545DD5}"/>
          </ac:spMkLst>
        </pc:spChg>
        <pc:spChg chg="add">
          <ac:chgData name="Sunil Kumar Meena" userId="bbadf95bad03ccf6" providerId="Windows Live" clId="Web-{1E4D1F92-B513-4D9D-B09E-FBD9554FAC6E}" dt="2020-06-28T08:44:48.258" v="310"/>
          <ac:spMkLst>
            <pc:docMk/>
            <pc:sldMk cId="1433216694" sldId="296"/>
            <ac:spMk id="12" creationId="{081E4A58-353D-44AE-B2FC-2A74E2E400F7}"/>
          </ac:spMkLst>
        </pc:spChg>
      </pc:sldChg>
      <pc:sldChg chg="addSp delSp modSp new del mod setBg">
        <pc:chgData name="Sunil Kumar Meena" userId="bbadf95bad03ccf6" providerId="Windows Live" clId="Web-{1E4D1F92-B513-4D9D-B09E-FBD9554FAC6E}" dt="2020-06-28T08:48:21.005" v="362"/>
        <pc:sldMkLst>
          <pc:docMk/>
          <pc:sldMk cId="1562212894" sldId="297"/>
        </pc:sldMkLst>
        <pc:spChg chg="del">
          <ac:chgData name="Sunil Kumar Meena" userId="bbadf95bad03ccf6" providerId="Windows Live" clId="Web-{1E4D1F92-B513-4D9D-B09E-FBD9554FAC6E}" dt="2020-06-28T08:47:35.440" v="353"/>
          <ac:spMkLst>
            <pc:docMk/>
            <pc:sldMk cId="1562212894" sldId="297"/>
            <ac:spMk id="2" creationId="{7727E6F8-CBCC-4D66-9B6E-365643CCF5B7}"/>
          </ac:spMkLst>
        </pc:spChg>
        <pc:spChg chg="mod">
          <ac:chgData name="Sunil Kumar Meena" userId="bbadf95bad03ccf6" providerId="Windows Live" clId="Web-{1E4D1F92-B513-4D9D-B09E-FBD9554FAC6E}" dt="2020-06-28T08:48:18.162" v="361" actId="20577"/>
          <ac:spMkLst>
            <pc:docMk/>
            <pc:sldMk cId="1562212894" sldId="297"/>
            <ac:spMk id="3" creationId="{914B75B7-8211-45A9-84E8-474E8CD2C19C}"/>
          </ac:spMkLst>
        </pc:spChg>
        <pc:spChg chg="add">
          <ac:chgData name="Sunil Kumar Meena" userId="bbadf95bad03ccf6" providerId="Windows Live" clId="Web-{1E4D1F92-B513-4D9D-B09E-FBD9554FAC6E}" dt="2020-06-28T08:47:40.472" v="354"/>
          <ac:spMkLst>
            <pc:docMk/>
            <pc:sldMk cId="1562212894" sldId="297"/>
            <ac:spMk id="8" creationId="{44D65982-4F00-4330-8DAA-DE6A9E4D6D23}"/>
          </ac:spMkLst>
        </pc:spChg>
        <pc:spChg chg="add">
          <ac:chgData name="Sunil Kumar Meena" userId="bbadf95bad03ccf6" providerId="Windows Live" clId="Web-{1E4D1F92-B513-4D9D-B09E-FBD9554FAC6E}" dt="2020-06-28T08:47:40.472" v="354"/>
          <ac:spMkLst>
            <pc:docMk/>
            <pc:sldMk cId="1562212894" sldId="297"/>
            <ac:spMk id="10" creationId="{009115B9-5BFD-478D-9C87-29ADB3AF1721}"/>
          </ac:spMkLst>
        </pc:spChg>
        <pc:grpChg chg="add">
          <ac:chgData name="Sunil Kumar Meena" userId="bbadf95bad03ccf6" providerId="Windows Live" clId="Web-{1E4D1F92-B513-4D9D-B09E-FBD9554FAC6E}" dt="2020-06-28T08:47:40.472" v="354"/>
          <ac:grpSpMkLst>
            <pc:docMk/>
            <pc:sldMk cId="1562212894" sldId="297"/>
            <ac:grpSpMk id="12" creationId="{8D57F946-2E03-4DE1-91F8-25BEDC663563}"/>
          </ac:grpSpMkLst>
        </pc:grpChg>
        <pc:grpChg chg="add">
          <ac:chgData name="Sunil Kumar Meena" userId="bbadf95bad03ccf6" providerId="Windows Live" clId="Web-{1E4D1F92-B513-4D9D-B09E-FBD9554FAC6E}" dt="2020-06-28T08:47:40.472" v="354"/>
          <ac:grpSpMkLst>
            <pc:docMk/>
            <pc:sldMk cId="1562212894" sldId="297"/>
            <ac:grpSpMk id="16" creationId="{43F5E015-E085-4624-B431-B42414448684}"/>
          </ac:grpSpMkLst>
        </pc:grpChg>
      </pc:sldChg>
      <pc:sldChg chg="addSp delSp modSp new mod setBg">
        <pc:chgData name="Sunil Kumar Meena" userId="bbadf95bad03ccf6" providerId="Windows Live" clId="Web-{1E4D1F92-B513-4D9D-B09E-FBD9554FAC6E}" dt="2020-06-28T08:49:13.134" v="378" actId="20577"/>
        <pc:sldMkLst>
          <pc:docMk/>
          <pc:sldMk cId="3158399412" sldId="297"/>
        </pc:sldMkLst>
        <pc:spChg chg="del">
          <ac:chgData name="Sunil Kumar Meena" userId="bbadf95bad03ccf6" providerId="Windows Live" clId="Web-{1E4D1F92-B513-4D9D-B09E-FBD9554FAC6E}" dt="2020-06-28T08:48:48.070" v="368"/>
          <ac:spMkLst>
            <pc:docMk/>
            <pc:sldMk cId="3158399412" sldId="297"/>
            <ac:spMk id="2" creationId="{22BAF1F9-7BC5-4D7B-B58B-603AED91650A}"/>
          </ac:spMkLst>
        </pc:spChg>
        <pc:spChg chg="mod">
          <ac:chgData name="Sunil Kumar Meena" userId="bbadf95bad03ccf6" providerId="Windows Live" clId="Web-{1E4D1F92-B513-4D9D-B09E-FBD9554FAC6E}" dt="2020-06-28T08:49:13.134" v="378" actId="20577"/>
          <ac:spMkLst>
            <pc:docMk/>
            <pc:sldMk cId="3158399412" sldId="297"/>
            <ac:spMk id="3" creationId="{51A3528E-2120-4051-88F0-B767A02642BB}"/>
          </ac:spMkLst>
        </pc:spChg>
        <pc:spChg chg="add">
          <ac:chgData name="Sunil Kumar Meena" userId="bbadf95bad03ccf6" providerId="Windows Live" clId="Web-{1E4D1F92-B513-4D9D-B09E-FBD9554FAC6E}" dt="2020-06-28T08:48:51.726" v="369"/>
          <ac:spMkLst>
            <pc:docMk/>
            <pc:sldMk cId="3158399412" sldId="297"/>
            <ac:spMk id="8" creationId="{44D65982-4F00-4330-8DAA-DE6A9E4D6D23}"/>
          </ac:spMkLst>
        </pc:spChg>
        <pc:spChg chg="add">
          <ac:chgData name="Sunil Kumar Meena" userId="bbadf95bad03ccf6" providerId="Windows Live" clId="Web-{1E4D1F92-B513-4D9D-B09E-FBD9554FAC6E}" dt="2020-06-28T08:48:51.726" v="369"/>
          <ac:spMkLst>
            <pc:docMk/>
            <pc:sldMk cId="3158399412" sldId="297"/>
            <ac:spMk id="10" creationId="{009115B9-5BFD-478D-9C87-29ADB3AF1721}"/>
          </ac:spMkLst>
        </pc:spChg>
        <pc:grpChg chg="add">
          <ac:chgData name="Sunil Kumar Meena" userId="bbadf95bad03ccf6" providerId="Windows Live" clId="Web-{1E4D1F92-B513-4D9D-B09E-FBD9554FAC6E}" dt="2020-06-28T08:48:51.726" v="369"/>
          <ac:grpSpMkLst>
            <pc:docMk/>
            <pc:sldMk cId="3158399412" sldId="297"/>
            <ac:grpSpMk id="12" creationId="{8D57F946-2E03-4DE1-91F8-25BEDC663563}"/>
          </ac:grpSpMkLst>
        </pc:grpChg>
        <pc:grpChg chg="add">
          <ac:chgData name="Sunil Kumar Meena" userId="bbadf95bad03ccf6" providerId="Windows Live" clId="Web-{1E4D1F92-B513-4D9D-B09E-FBD9554FAC6E}" dt="2020-06-28T08:48:51.726" v="369"/>
          <ac:grpSpMkLst>
            <pc:docMk/>
            <pc:sldMk cId="3158399412" sldId="297"/>
            <ac:grpSpMk id="16" creationId="{43F5E015-E085-4624-B431-B42414448684}"/>
          </ac:grpSpMkLst>
        </pc:grpChg>
      </pc:sldChg>
      <pc:sldChg chg="addSp delSp modSp new del mod setBg">
        <pc:chgData name="Sunil Kumar Meena" userId="bbadf95bad03ccf6" providerId="Windows Live" clId="Web-{1E4D1F92-B513-4D9D-B09E-FBD9554FAC6E}" dt="2020-06-28T08:47:16.517" v="348"/>
        <pc:sldMkLst>
          <pc:docMk/>
          <pc:sldMk cId="3532843239" sldId="297"/>
        </pc:sldMkLst>
        <pc:spChg chg="del">
          <ac:chgData name="Sunil Kumar Meena" userId="bbadf95bad03ccf6" providerId="Windows Live" clId="Web-{1E4D1F92-B513-4D9D-B09E-FBD9554FAC6E}" dt="2020-06-28T08:45:52.590" v="324"/>
          <ac:spMkLst>
            <pc:docMk/>
            <pc:sldMk cId="3532843239" sldId="297"/>
            <ac:spMk id="2" creationId="{36BF2353-071A-4C98-BEEC-57BCDFF7150D}"/>
          </ac:spMkLst>
        </pc:spChg>
        <pc:spChg chg="mod">
          <ac:chgData name="Sunil Kumar Meena" userId="bbadf95bad03ccf6" providerId="Windows Live" clId="Web-{1E4D1F92-B513-4D9D-B09E-FBD9554FAC6E}" dt="2020-06-28T08:47:14.017" v="346" actId="20577"/>
          <ac:spMkLst>
            <pc:docMk/>
            <pc:sldMk cId="3532843239" sldId="297"/>
            <ac:spMk id="3" creationId="{0C74DF9E-AF58-4F69-8EDD-3A2FA13FB1C3}"/>
          </ac:spMkLst>
        </pc:spChg>
        <pc:spChg chg="add">
          <ac:chgData name="Sunil Kumar Meena" userId="bbadf95bad03ccf6" providerId="Windows Live" clId="Web-{1E4D1F92-B513-4D9D-B09E-FBD9554FAC6E}" dt="2020-06-28T08:45:58.496" v="325"/>
          <ac:spMkLst>
            <pc:docMk/>
            <pc:sldMk cId="3532843239" sldId="297"/>
            <ac:spMk id="8" creationId="{44D65982-4F00-4330-8DAA-DE6A9E4D6D23}"/>
          </ac:spMkLst>
        </pc:spChg>
        <pc:spChg chg="add">
          <ac:chgData name="Sunil Kumar Meena" userId="bbadf95bad03ccf6" providerId="Windows Live" clId="Web-{1E4D1F92-B513-4D9D-B09E-FBD9554FAC6E}" dt="2020-06-28T08:45:58.496" v="325"/>
          <ac:spMkLst>
            <pc:docMk/>
            <pc:sldMk cId="3532843239" sldId="297"/>
            <ac:spMk id="10" creationId="{009115B9-5BFD-478D-9C87-29ADB3AF1721}"/>
          </ac:spMkLst>
        </pc:spChg>
        <pc:grpChg chg="add">
          <ac:chgData name="Sunil Kumar Meena" userId="bbadf95bad03ccf6" providerId="Windows Live" clId="Web-{1E4D1F92-B513-4D9D-B09E-FBD9554FAC6E}" dt="2020-06-28T08:45:58.496" v="325"/>
          <ac:grpSpMkLst>
            <pc:docMk/>
            <pc:sldMk cId="3532843239" sldId="297"/>
            <ac:grpSpMk id="12" creationId="{8D57F946-2E03-4DE1-91F8-25BEDC663563}"/>
          </ac:grpSpMkLst>
        </pc:grpChg>
        <pc:grpChg chg="add">
          <ac:chgData name="Sunil Kumar Meena" userId="bbadf95bad03ccf6" providerId="Windows Live" clId="Web-{1E4D1F92-B513-4D9D-B09E-FBD9554FAC6E}" dt="2020-06-28T08:45:58.496" v="325"/>
          <ac:grpSpMkLst>
            <pc:docMk/>
            <pc:sldMk cId="3532843239" sldId="297"/>
            <ac:grpSpMk id="16" creationId="{43F5E015-E085-4624-B431-B42414448684}"/>
          </ac:grpSpMkLst>
        </pc:grpChg>
      </pc:sldChg>
      <pc:sldChg chg="addSp delSp modSp new mod setBg">
        <pc:chgData name="Sunil Kumar Meena" userId="bbadf95bad03ccf6" providerId="Windows Live" clId="Web-{1E4D1F92-B513-4D9D-B09E-FBD9554FAC6E}" dt="2020-06-28T08:50:31.904" v="391" actId="20577"/>
        <pc:sldMkLst>
          <pc:docMk/>
          <pc:sldMk cId="1425821801" sldId="298"/>
        </pc:sldMkLst>
        <pc:spChg chg="del">
          <ac:chgData name="Sunil Kumar Meena" userId="bbadf95bad03ccf6" providerId="Windows Live" clId="Web-{1E4D1F92-B513-4D9D-B09E-FBD9554FAC6E}" dt="2020-06-28T08:49:52.386" v="385"/>
          <ac:spMkLst>
            <pc:docMk/>
            <pc:sldMk cId="1425821801" sldId="298"/>
            <ac:spMk id="2" creationId="{A976ACA4-BDAA-4159-8553-40BDEF974296}"/>
          </ac:spMkLst>
        </pc:spChg>
        <pc:spChg chg="mod">
          <ac:chgData name="Sunil Kumar Meena" userId="bbadf95bad03ccf6" providerId="Windows Live" clId="Web-{1E4D1F92-B513-4D9D-B09E-FBD9554FAC6E}" dt="2020-06-28T08:50:31.904" v="391" actId="20577"/>
          <ac:spMkLst>
            <pc:docMk/>
            <pc:sldMk cId="1425821801" sldId="298"/>
            <ac:spMk id="3" creationId="{D321823D-AC83-4187-B20E-CDFADB277078}"/>
          </ac:spMkLst>
        </pc:spChg>
        <pc:spChg chg="add">
          <ac:chgData name="Sunil Kumar Meena" userId="bbadf95bad03ccf6" providerId="Windows Live" clId="Web-{1E4D1F92-B513-4D9D-B09E-FBD9554FAC6E}" dt="2020-06-28T08:50:00.324" v="386"/>
          <ac:spMkLst>
            <pc:docMk/>
            <pc:sldMk cId="1425821801" sldId="298"/>
            <ac:spMk id="8" creationId="{B34F5AD2-EDBD-4BBD-A55C-EAFFD0C7097A}"/>
          </ac:spMkLst>
        </pc:spChg>
        <pc:spChg chg="add">
          <ac:chgData name="Sunil Kumar Meena" userId="bbadf95bad03ccf6" providerId="Windows Live" clId="Web-{1E4D1F92-B513-4D9D-B09E-FBD9554FAC6E}" dt="2020-06-28T08:50:00.324" v="386"/>
          <ac:spMkLst>
            <pc:docMk/>
            <pc:sldMk cId="1425821801" sldId="298"/>
            <ac:spMk id="10" creationId="{C3896A03-3945-419A-B66B-4EE266EDD152}"/>
          </ac:spMkLst>
        </pc:spChg>
        <pc:spChg chg="add">
          <ac:chgData name="Sunil Kumar Meena" userId="bbadf95bad03ccf6" providerId="Windows Live" clId="Web-{1E4D1F92-B513-4D9D-B09E-FBD9554FAC6E}" dt="2020-06-28T08:50:00.324" v="386"/>
          <ac:spMkLst>
            <pc:docMk/>
            <pc:sldMk cId="1425821801" sldId="298"/>
            <ac:spMk id="12" creationId="{B8EAE243-3A9F-4A46-B0D9-04C723A8A1BD}"/>
          </ac:spMkLst>
        </pc:spChg>
      </pc:sldChg>
      <pc:sldChg chg="addSp delSp modSp new mod setBg">
        <pc:chgData name="Sunil Kumar Meena" userId="bbadf95bad03ccf6" providerId="Windows Live" clId="Web-{1E4D1F92-B513-4D9D-B09E-FBD9554FAC6E}" dt="2020-06-28T09:15:12.468" v="657"/>
        <pc:sldMkLst>
          <pc:docMk/>
          <pc:sldMk cId="2715581999" sldId="299"/>
        </pc:sldMkLst>
        <pc:spChg chg="mod">
          <ac:chgData name="Sunil Kumar Meena" userId="bbadf95bad03ccf6" providerId="Windows Live" clId="Web-{1E4D1F92-B513-4D9D-B09E-FBD9554FAC6E}" dt="2020-06-28T09:15:12.468" v="657"/>
          <ac:spMkLst>
            <pc:docMk/>
            <pc:sldMk cId="2715581999" sldId="299"/>
            <ac:spMk id="2" creationId="{DF7021C7-E974-4011-945F-D8F5B5186738}"/>
          </ac:spMkLst>
        </pc:spChg>
        <pc:spChg chg="mod">
          <ac:chgData name="Sunil Kumar Meena" userId="bbadf95bad03ccf6" providerId="Windows Live" clId="Web-{1E4D1F92-B513-4D9D-B09E-FBD9554FAC6E}" dt="2020-06-28T09:15:12.468" v="657"/>
          <ac:spMkLst>
            <pc:docMk/>
            <pc:sldMk cId="2715581999" sldId="299"/>
            <ac:spMk id="3" creationId="{3FC69985-EFD7-485E-A6EC-683DDD30AD71}"/>
          </ac:spMkLst>
        </pc:spChg>
        <pc:spChg chg="add">
          <ac:chgData name="Sunil Kumar Meena" userId="bbadf95bad03ccf6" providerId="Windows Live" clId="Web-{1E4D1F92-B513-4D9D-B09E-FBD9554FAC6E}" dt="2020-06-28T09:15:12.468" v="657"/>
          <ac:spMkLst>
            <pc:docMk/>
            <pc:sldMk cId="2715581999" sldId="299"/>
            <ac:spMk id="5" creationId="{33CD251C-A887-4D2F-925B-FC097198538B}"/>
          </ac:spMkLst>
        </pc:spChg>
        <pc:spChg chg="add">
          <ac:chgData name="Sunil Kumar Meena" userId="bbadf95bad03ccf6" providerId="Windows Live" clId="Web-{1E4D1F92-B513-4D9D-B09E-FBD9554FAC6E}" dt="2020-06-28T09:15:12.468" v="657"/>
          <ac:spMkLst>
            <pc:docMk/>
            <pc:sldMk cId="2715581999" sldId="299"/>
            <ac:spMk id="6" creationId="{B19D093C-27FB-4032-B282-42C4563F257C}"/>
          </ac:spMkLst>
        </pc:spChg>
        <pc:spChg chg="add del">
          <ac:chgData name="Sunil Kumar Meena" userId="bbadf95bad03ccf6" providerId="Windows Live" clId="Web-{1E4D1F92-B513-4D9D-B09E-FBD9554FAC6E}" dt="2020-06-28T09:15:12.452" v="656"/>
          <ac:spMkLst>
            <pc:docMk/>
            <pc:sldMk cId="2715581999" sldId="299"/>
            <ac:spMk id="8" creationId="{C3896A03-3945-419A-B66B-4EE266EDD152}"/>
          </ac:spMkLst>
        </pc:spChg>
        <pc:spChg chg="add del">
          <ac:chgData name="Sunil Kumar Meena" userId="bbadf95bad03ccf6" providerId="Windows Live" clId="Web-{1E4D1F92-B513-4D9D-B09E-FBD9554FAC6E}" dt="2020-06-28T09:15:12.452" v="656"/>
          <ac:spMkLst>
            <pc:docMk/>
            <pc:sldMk cId="2715581999" sldId="299"/>
            <ac:spMk id="10" creationId="{B34F5AD2-EDBD-4BBD-A55C-EAFFD0C7097A}"/>
          </ac:spMkLst>
        </pc:spChg>
        <pc:spChg chg="add del">
          <ac:chgData name="Sunil Kumar Meena" userId="bbadf95bad03ccf6" providerId="Windows Live" clId="Web-{1E4D1F92-B513-4D9D-B09E-FBD9554FAC6E}" dt="2020-06-28T09:15:12.452" v="656"/>
          <ac:spMkLst>
            <pc:docMk/>
            <pc:sldMk cId="2715581999" sldId="299"/>
            <ac:spMk id="12" creationId="{B8EAE243-3A9F-4A46-B0D9-04C723A8A1BD}"/>
          </ac:spMkLst>
        </pc:spChg>
        <pc:grpChg chg="add">
          <ac:chgData name="Sunil Kumar Meena" userId="bbadf95bad03ccf6" providerId="Windows Live" clId="Web-{1E4D1F92-B513-4D9D-B09E-FBD9554FAC6E}" dt="2020-06-28T09:15:12.468" v="657"/>
          <ac:grpSpMkLst>
            <pc:docMk/>
            <pc:sldMk cId="2715581999" sldId="299"/>
            <ac:grpSpMk id="7" creationId="{35EE815E-1BD3-4777-B652-6D98825BF66B}"/>
          </ac:grpSpMkLst>
        </pc:grpChg>
      </pc:sldChg>
      <pc:sldChg chg="addSp delSp modSp new mod setBg">
        <pc:chgData name="Sunil Kumar Meena" userId="bbadf95bad03ccf6" providerId="Windows Live" clId="Web-{1E4D1F92-B513-4D9D-B09E-FBD9554FAC6E}" dt="2020-06-28T08:52:32.943" v="415" actId="20577"/>
        <pc:sldMkLst>
          <pc:docMk/>
          <pc:sldMk cId="4181470965" sldId="300"/>
        </pc:sldMkLst>
        <pc:spChg chg="del">
          <ac:chgData name="Sunil Kumar Meena" userId="bbadf95bad03ccf6" providerId="Windows Live" clId="Web-{1E4D1F92-B513-4D9D-B09E-FBD9554FAC6E}" dt="2020-06-28T08:51:43.690" v="405"/>
          <ac:spMkLst>
            <pc:docMk/>
            <pc:sldMk cId="4181470965" sldId="300"/>
            <ac:spMk id="2" creationId="{46C277BE-3DEA-4730-A5C1-57E2BB79C2AD}"/>
          </ac:spMkLst>
        </pc:spChg>
        <pc:spChg chg="mod">
          <ac:chgData name="Sunil Kumar Meena" userId="bbadf95bad03ccf6" providerId="Windows Live" clId="Web-{1E4D1F92-B513-4D9D-B09E-FBD9554FAC6E}" dt="2020-06-28T08:52:32.943" v="415" actId="20577"/>
          <ac:spMkLst>
            <pc:docMk/>
            <pc:sldMk cId="4181470965" sldId="300"/>
            <ac:spMk id="3" creationId="{65D76E88-BC64-4B79-BEAA-6BBA291953A5}"/>
          </ac:spMkLst>
        </pc:spChg>
        <pc:spChg chg="add">
          <ac:chgData name="Sunil Kumar Meena" userId="bbadf95bad03ccf6" providerId="Windows Live" clId="Web-{1E4D1F92-B513-4D9D-B09E-FBD9554FAC6E}" dt="2020-06-28T08:51:46.941" v="406"/>
          <ac:spMkLst>
            <pc:docMk/>
            <pc:sldMk cId="4181470965" sldId="300"/>
            <ac:spMk id="8" creationId="{907EF6B7-1338-4443-8C46-6A318D952DFD}"/>
          </ac:spMkLst>
        </pc:spChg>
        <pc:spChg chg="add">
          <ac:chgData name="Sunil Kumar Meena" userId="bbadf95bad03ccf6" providerId="Windows Live" clId="Web-{1E4D1F92-B513-4D9D-B09E-FBD9554FAC6E}" dt="2020-06-28T08:51:46.941" v="406"/>
          <ac:spMkLst>
            <pc:docMk/>
            <pc:sldMk cId="4181470965" sldId="300"/>
            <ac:spMk id="10" creationId="{DAAE4CDD-124C-4DCF-9584-B6033B545DD5}"/>
          </ac:spMkLst>
        </pc:spChg>
        <pc:spChg chg="add">
          <ac:chgData name="Sunil Kumar Meena" userId="bbadf95bad03ccf6" providerId="Windows Live" clId="Web-{1E4D1F92-B513-4D9D-B09E-FBD9554FAC6E}" dt="2020-06-28T08:51:46.941" v="406"/>
          <ac:spMkLst>
            <pc:docMk/>
            <pc:sldMk cId="4181470965" sldId="300"/>
            <ac:spMk id="12" creationId="{081E4A58-353D-44AE-B2FC-2A74E2E400F7}"/>
          </ac:spMkLst>
        </pc:spChg>
      </pc:sldChg>
      <pc:sldChg chg="addSp delSp modSp new mod setBg">
        <pc:chgData name="Sunil Kumar Meena" userId="bbadf95bad03ccf6" providerId="Windows Live" clId="Web-{1E4D1F92-B513-4D9D-B09E-FBD9554FAC6E}" dt="2020-06-28T09:15:42.036" v="659"/>
        <pc:sldMkLst>
          <pc:docMk/>
          <pc:sldMk cId="1529294258" sldId="301"/>
        </pc:sldMkLst>
        <pc:spChg chg="del">
          <ac:chgData name="Sunil Kumar Meena" userId="bbadf95bad03ccf6" providerId="Windows Live" clId="Web-{1E4D1F92-B513-4D9D-B09E-FBD9554FAC6E}" dt="2020-06-28T08:53:38.338" v="422"/>
          <ac:spMkLst>
            <pc:docMk/>
            <pc:sldMk cId="1529294258" sldId="301"/>
            <ac:spMk id="2" creationId="{B230DEC5-3FBB-449D-885B-25E46FC0A5B0}"/>
          </ac:spMkLst>
        </pc:spChg>
        <pc:spChg chg="mod">
          <ac:chgData name="Sunil Kumar Meena" userId="bbadf95bad03ccf6" providerId="Windows Live" clId="Web-{1E4D1F92-B513-4D9D-B09E-FBD9554FAC6E}" dt="2020-06-28T09:15:42.036" v="659"/>
          <ac:spMkLst>
            <pc:docMk/>
            <pc:sldMk cId="1529294258" sldId="301"/>
            <ac:spMk id="3" creationId="{E3B32636-DA74-4F35-A5FD-561616D20588}"/>
          </ac:spMkLst>
        </pc:spChg>
        <pc:spChg chg="add">
          <ac:chgData name="Sunil Kumar Meena" userId="bbadf95bad03ccf6" providerId="Windows Live" clId="Web-{1E4D1F92-B513-4D9D-B09E-FBD9554FAC6E}" dt="2020-06-28T09:15:42.036" v="659"/>
          <ac:spMkLst>
            <pc:docMk/>
            <pc:sldMk cId="1529294258" sldId="301"/>
            <ac:spMk id="8" creationId="{3B854194-185D-494D-905C-7C7CB2E30F6E}"/>
          </ac:spMkLst>
        </pc:spChg>
        <pc:spChg chg="add">
          <ac:chgData name="Sunil Kumar Meena" userId="bbadf95bad03ccf6" providerId="Windows Live" clId="Web-{1E4D1F92-B513-4D9D-B09E-FBD9554FAC6E}" dt="2020-06-28T09:15:42.036" v="659"/>
          <ac:spMkLst>
            <pc:docMk/>
            <pc:sldMk cId="1529294258" sldId="301"/>
            <ac:spMk id="10" creationId="{B4F5FA0D-0104-4987-8241-EFF7C85B88DE}"/>
          </ac:spMkLst>
        </pc:spChg>
        <pc:picChg chg="add">
          <ac:chgData name="Sunil Kumar Meena" userId="bbadf95bad03ccf6" providerId="Windows Live" clId="Web-{1E4D1F92-B513-4D9D-B09E-FBD9554FAC6E}" dt="2020-06-28T09:15:42.036" v="659"/>
          <ac:picMkLst>
            <pc:docMk/>
            <pc:sldMk cId="1529294258" sldId="301"/>
            <ac:picMk id="12" creationId="{2897127E-6CEF-446C-BE87-93B7C46E49D1}"/>
          </ac:picMkLst>
        </pc:picChg>
      </pc:sldChg>
      <pc:sldChg chg="addSp modSp new mod setBg">
        <pc:chgData name="Sunil Kumar Meena" userId="bbadf95bad03ccf6" providerId="Windows Live" clId="Web-{1E4D1F92-B513-4D9D-B09E-FBD9554FAC6E}" dt="2020-06-28T08:54:38.873" v="428"/>
        <pc:sldMkLst>
          <pc:docMk/>
          <pc:sldMk cId="3728795335" sldId="302"/>
        </pc:sldMkLst>
        <pc:spChg chg="mod">
          <ac:chgData name="Sunil Kumar Meena" userId="bbadf95bad03ccf6" providerId="Windows Live" clId="Web-{1E4D1F92-B513-4D9D-B09E-FBD9554FAC6E}" dt="2020-06-28T08:54:38.873" v="428"/>
          <ac:spMkLst>
            <pc:docMk/>
            <pc:sldMk cId="3728795335" sldId="302"/>
            <ac:spMk id="2" creationId="{FE9191F6-CE88-4AFE-8CDE-CA3960D91F5A}"/>
          </ac:spMkLst>
        </pc:spChg>
        <pc:spChg chg="mod">
          <ac:chgData name="Sunil Kumar Meena" userId="bbadf95bad03ccf6" providerId="Windows Live" clId="Web-{1E4D1F92-B513-4D9D-B09E-FBD9554FAC6E}" dt="2020-06-28T08:54:38.873" v="428"/>
          <ac:spMkLst>
            <pc:docMk/>
            <pc:sldMk cId="3728795335" sldId="302"/>
            <ac:spMk id="3" creationId="{66A2B4A2-7288-49E4-A867-72FE57FB196D}"/>
          </ac:spMkLst>
        </pc:spChg>
        <pc:spChg chg="add">
          <ac:chgData name="Sunil Kumar Meena" userId="bbadf95bad03ccf6" providerId="Windows Live" clId="Web-{1E4D1F92-B513-4D9D-B09E-FBD9554FAC6E}" dt="2020-06-28T08:54:38.873" v="428"/>
          <ac:spMkLst>
            <pc:docMk/>
            <pc:sldMk cId="3728795335" sldId="302"/>
            <ac:spMk id="8" creationId="{15911E3A-C35B-4EF7-A355-B84E9A14AF4D}"/>
          </ac:spMkLst>
        </pc:spChg>
        <pc:grpChg chg="add">
          <ac:chgData name="Sunil Kumar Meena" userId="bbadf95bad03ccf6" providerId="Windows Live" clId="Web-{1E4D1F92-B513-4D9D-B09E-FBD9554FAC6E}" dt="2020-06-28T08:54:38.873" v="428"/>
          <ac:grpSpMkLst>
            <pc:docMk/>
            <pc:sldMk cId="3728795335" sldId="302"/>
            <ac:grpSpMk id="10" creationId="{E21ADB3D-AD65-44B4-847D-5E90E90A5D16}"/>
          </ac:grpSpMkLst>
        </pc:grpChg>
        <pc:grpChg chg="add">
          <ac:chgData name="Sunil Kumar Meena" userId="bbadf95bad03ccf6" providerId="Windows Live" clId="Web-{1E4D1F92-B513-4D9D-B09E-FBD9554FAC6E}" dt="2020-06-28T08:54:38.873" v="428"/>
          <ac:grpSpMkLst>
            <pc:docMk/>
            <pc:sldMk cId="3728795335" sldId="302"/>
            <ac:grpSpMk id="33" creationId="{5F8A7F7F-DD1A-4F41-98AC-B9CE2A620CDC}"/>
          </ac:grpSpMkLst>
        </pc:grpChg>
      </pc:sldChg>
      <pc:sldChg chg="addSp delSp modSp new mod setBg">
        <pc:chgData name="Sunil Kumar Meena" userId="bbadf95bad03ccf6" providerId="Windows Live" clId="Web-{1E4D1F92-B513-4D9D-B09E-FBD9554FAC6E}" dt="2020-06-28T09:16:07.913" v="662" actId="20577"/>
        <pc:sldMkLst>
          <pc:docMk/>
          <pc:sldMk cId="1781411986" sldId="303"/>
        </pc:sldMkLst>
        <pc:spChg chg="mod">
          <ac:chgData name="Sunil Kumar Meena" userId="bbadf95bad03ccf6" providerId="Windows Live" clId="Web-{1E4D1F92-B513-4D9D-B09E-FBD9554FAC6E}" dt="2020-06-28T08:57:03.273" v="440"/>
          <ac:spMkLst>
            <pc:docMk/>
            <pc:sldMk cId="1781411986" sldId="303"/>
            <ac:spMk id="2" creationId="{83B161A5-9358-4F22-9EF8-9E1AEBF645FC}"/>
          </ac:spMkLst>
        </pc:spChg>
        <pc:spChg chg="mod">
          <ac:chgData name="Sunil Kumar Meena" userId="bbadf95bad03ccf6" providerId="Windows Live" clId="Web-{1E4D1F92-B513-4D9D-B09E-FBD9554FAC6E}" dt="2020-06-28T09:16:07.913" v="662" actId="20577"/>
          <ac:spMkLst>
            <pc:docMk/>
            <pc:sldMk cId="1781411986" sldId="303"/>
            <ac:spMk id="3" creationId="{5A187E5D-F14D-4C26-A308-05A2A69B256D}"/>
          </ac:spMkLst>
        </pc:spChg>
        <pc:spChg chg="add del">
          <ac:chgData name="Sunil Kumar Meena" userId="bbadf95bad03ccf6" providerId="Windows Live" clId="Web-{1E4D1F92-B513-4D9D-B09E-FBD9554FAC6E}" dt="2020-06-28T08:57:03.273" v="440"/>
          <ac:spMkLst>
            <pc:docMk/>
            <pc:sldMk cId="1781411986" sldId="303"/>
            <ac:spMk id="8" creationId="{76EFD3D9-44F0-4267-BCC1-1613E79D8274}"/>
          </ac:spMkLst>
        </pc:spChg>
        <pc:spChg chg="add del">
          <ac:chgData name="Sunil Kumar Meena" userId="bbadf95bad03ccf6" providerId="Windows Live" clId="Web-{1E4D1F92-B513-4D9D-B09E-FBD9554FAC6E}" dt="2020-06-28T08:57:03.273" v="440"/>
          <ac:spMkLst>
            <pc:docMk/>
            <pc:sldMk cId="1781411986" sldId="303"/>
            <ac:spMk id="10" creationId="{A779A851-95D6-41AF-937A-B0E4B7F6FA8D}"/>
          </ac:spMkLst>
        </pc:spChg>
        <pc:spChg chg="add del">
          <ac:chgData name="Sunil Kumar Meena" userId="bbadf95bad03ccf6" providerId="Windows Live" clId="Web-{1E4D1F92-B513-4D9D-B09E-FBD9554FAC6E}" dt="2020-06-28T08:57:03.273" v="440"/>
          <ac:spMkLst>
            <pc:docMk/>
            <pc:sldMk cId="1781411986" sldId="303"/>
            <ac:spMk id="12" creationId="{953FB2E7-B6CB-429C-81EB-D9516D6D5C8D}"/>
          </ac:spMkLst>
        </pc:spChg>
        <pc:spChg chg="add del">
          <ac:chgData name="Sunil Kumar Meena" userId="bbadf95bad03ccf6" providerId="Windows Live" clId="Web-{1E4D1F92-B513-4D9D-B09E-FBD9554FAC6E}" dt="2020-06-28T08:57:03.273" v="440"/>
          <ac:spMkLst>
            <pc:docMk/>
            <pc:sldMk cId="1781411986" sldId="303"/>
            <ac:spMk id="14" creationId="{2EC40DB1-B719-4A13-9A4D-0966B4B27866}"/>
          </ac:spMkLst>
        </pc:spChg>
        <pc:spChg chg="add del">
          <ac:chgData name="Sunil Kumar Meena" userId="bbadf95bad03ccf6" providerId="Windows Live" clId="Web-{1E4D1F92-B513-4D9D-B09E-FBD9554FAC6E}" dt="2020-06-28T08:57:03.273" v="440"/>
          <ac:spMkLst>
            <pc:docMk/>
            <pc:sldMk cId="1781411986" sldId="303"/>
            <ac:spMk id="16" creationId="{82211336-CFF3-412D-868A-6679C1004C45}"/>
          </ac:spMkLst>
        </pc:spChg>
        <pc:spChg chg="add">
          <ac:chgData name="Sunil Kumar Meena" userId="bbadf95bad03ccf6" providerId="Windows Live" clId="Web-{1E4D1F92-B513-4D9D-B09E-FBD9554FAC6E}" dt="2020-06-28T08:57:03.273" v="440"/>
          <ac:spMkLst>
            <pc:docMk/>
            <pc:sldMk cId="1781411986" sldId="303"/>
            <ac:spMk id="21" creationId="{B34F5AD2-EDBD-4BBD-A55C-EAFFD0C7097A}"/>
          </ac:spMkLst>
        </pc:spChg>
        <pc:spChg chg="add">
          <ac:chgData name="Sunil Kumar Meena" userId="bbadf95bad03ccf6" providerId="Windows Live" clId="Web-{1E4D1F92-B513-4D9D-B09E-FBD9554FAC6E}" dt="2020-06-28T08:57:03.273" v="440"/>
          <ac:spMkLst>
            <pc:docMk/>
            <pc:sldMk cId="1781411986" sldId="303"/>
            <ac:spMk id="23" creationId="{C3896A03-3945-419A-B66B-4EE266EDD152}"/>
          </ac:spMkLst>
        </pc:spChg>
        <pc:spChg chg="add">
          <ac:chgData name="Sunil Kumar Meena" userId="bbadf95bad03ccf6" providerId="Windows Live" clId="Web-{1E4D1F92-B513-4D9D-B09E-FBD9554FAC6E}" dt="2020-06-28T08:57:03.273" v="440"/>
          <ac:spMkLst>
            <pc:docMk/>
            <pc:sldMk cId="1781411986" sldId="303"/>
            <ac:spMk id="25" creationId="{B8EAE243-3A9F-4A46-B0D9-04C723A8A1BD}"/>
          </ac:spMkLst>
        </pc:spChg>
      </pc:sldChg>
      <pc:sldChg chg="add del replId">
        <pc:chgData name="Sunil Kumar Meena" userId="bbadf95bad03ccf6" providerId="Windows Live" clId="Web-{1E4D1F92-B513-4D9D-B09E-FBD9554FAC6E}" dt="2020-06-28T08:54:57.484" v="430"/>
        <pc:sldMkLst>
          <pc:docMk/>
          <pc:sldMk cId="2671224745" sldId="303"/>
        </pc:sldMkLst>
      </pc:sldChg>
      <pc:sldChg chg="addSp modSp new mod setBg">
        <pc:chgData name="Sunil Kumar Meena" userId="bbadf95bad03ccf6" providerId="Windows Live" clId="Web-{1E4D1F92-B513-4D9D-B09E-FBD9554FAC6E}" dt="2020-06-28T09:02:10.699" v="482" actId="20577"/>
        <pc:sldMkLst>
          <pc:docMk/>
          <pc:sldMk cId="4056357429" sldId="304"/>
        </pc:sldMkLst>
        <pc:spChg chg="mod">
          <ac:chgData name="Sunil Kumar Meena" userId="bbadf95bad03ccf6" providerId="Windows Live" clId="Web-{1E4D1F92-B513-4D9D-B09E-FBD9554FAC6E}" dt="2020-06-28T09:00:30.005" v="456"/>
          <ac:spMkLst>
            <pc:docMk/>
            <pc:sldMk cId="4056357429" sldId="304"/>
            <ac:spMk id="2" creationId="{52DB708A-40E3-4C7E-B5C2-2437DD240649}"/>
          </ac:spMkLst>
        </pc:spChg>
        <pc:spChg chg="mod">
          <ac:chgData name="Sunil Kumar Meena" userId="bbadf95bad03ccf6" providerId="Windows Live" clId="Web-{1E4D1F92-B513-4D9D-B09E-FBD9554FAC6E}" dt="2020-06-28T09:02:10.699" v="482" actId="20577"/>
          <ac:spMkLst>
            <pc:docMk/>
            <pc:sldMk cId="4056357429" sldId="304"/>
            <ac:spMk id="3" creationId="{4E010971-D686-4A7D-86F6-A961997D86F7}"/>
          </ac:spMkLst>
        </pc:spChg>
        <pc:spChg chg="add">
          <ac:chgData name="Sunil Kumar Meena" userId="bbadf95bad03ccf6" providerId="Windows Live" clId="Web-{1E4D1F92-B513-4D9D-B09E-FBD9554FAC6E}" dt="2020-06-28T09:00:30.005" v="456"/>
          <ac:spMkLst>
            <pc:docMk/>
            <pc:sldMk cId="4056357429" sldId="304"/>
            <ac:spMk id="10" creationId="{23A58148-D452-4F6F-A2FE-EED968DE1970}"/>
          </ac:spMkLst>
        </pc:spChg>
        <pc:picChg chg="add">
          <ac:chgData name="Sunil Kumar Meena" userId="bbadf95bad03ccf6" providerId="Windows Live" clId="Web-{1E4D1F92-B513-4D9D-B09E-FBD9554FAC6E}" dt="2020-06-28T09:00:30.005" v="456"/>
          <ac:picMkLst>
            <pc:docMk/>
            <pc:sldMk cId="4056357429" sldId="304"/>
            <ac:picMk id="7" creationId="{B6C6CECF-2CDF-4124-8E55-8A3B9B3A49C6}"/>
          </ac:picMkLst>
        </pc:picChg>
      </pc:sldChg>
      <pc:sldChg chg="addSp delSp modSp new mod setBg">
        <pc:chgData name="Sunil Kumar Meena" userId="bbadf95bad03ccf6" providerId="Windows Live" clId="Web-{1E4D1F92-B513-4D9D-B09E-FBD9554FAC6E}" dt="2020-06-28T09:16:32.539" v="668" actId="20577"/>
        <pc:sldMkLst>
          <pc:docMk/>
          <pc:sldMk cId="323032162" sldId="305"/>
        </pc:sldMkLst>
        <pc:spChg chg="del">
          <ac:chgData name="Sunil Kumar Meena" userId="bbadf95bad03ccf6" providerId="Windows Live" clId="Web-{1E4D1F92-B513-4D9D-B09E-FBD9554FAC6E}" dt="2020-06-28T09:03:06.859" v="490"/>
          <ac:spMkLst>
            <pc:docMk/>
            <pc:sldMk cId="323032162" sldId="305"/>
            <ac:spMk id="2" creationId="{AA68D072-D2C9-4D02-88FC-B64A2323B406}"/>
          </ac:spMkLst>
        </pc:spChg>
        <pc:spChg chg="mod">
          <ac:chgData name="Sunil Kumar Meena" userId="bbadf95bad03ccf6" providerId="Windows Live" clId="Web-{1E4D1F92-B513-4D9D-B09E-FBD9554FAC6E}" dt="2020-06-28T09:16:32.539" v="668" actId="20577"/>
          <ac:spMkLst>
            <pc:docMk/>
            <pc:sldMk cId="323032162" sldId="305"/>
            <ac:spMk id="3" creationId="{FF4D332F-F1D8-46F8-8634-89692A3951D3}"/>
          </ac:spMkLst>
        </pc:spChg>
        <pc:spChg chg="add">
          <ac:chgData name="Sunil Kumar Meena" userId="bbadf95bad03ccf6" providerId="Windows Live" clId="Web-{1E4D1F92-B513-4D9D-B09E-FBD9554FAC6E}" dt="2020-06-28T09:16:18.273" v="663"/>
          <ac:spMkLst>
            <pc:docMk/>
            <pc:sldMk cId="323032162" sldId="305"/>
            <ac:spMk id="8" creationId="{B34F5AD2-EDBD-4BBD-A55C-EAFFD0C7097A}"/>
          </ac:spMkLst>
        </pc:spChg>
        <pc:spChg chg="add">
          <ac:chgData name="Sunil Kumar Meena" userId="bbadf95bad03ccf6" providerId="Windows Live" clId="Web-{1E4D1F92-B513-4D9D-B09E-FBD9554FAC6E}" dt="2020-06-28T09:16:18.273" v="663"/>
          <ac:spMkLst>
            <pc:docMk/>
            <pc:sldMk cId="323032162" sldId="305"/>
            <ac:spMk id="10" creationId="{C3896A03-3945-419A-B66B-4EE266EDD152}"/>
          </ac:spMkLst>
        </pc:spChg>
        <pc:spChg chg="add">
          <ac:chgData name="Sunil Kumar Meena" userId="bbadf95bad03ccf6" providerId="Windows Live" clId="Web-{1E4D1F92-B513-4D9D-B09E-FBD9554FAC6E}" dt="2020-06-28T09:16:18.273" v="663"/>
          <ac:spMkLst>
            <pc:docMk/>
            <pc:sldMk cId="323032162" sldId="305"/>
            <ac:spMk id="12" creationId="{B8EAE243-3A9F-4A46-B0D9-04C723A8A1BD}"/>
          </ac:spMkLst>
        </pc:spChg>
      </pc:sldChg>
      <pc:sldChg chg="addSp delSp modSp new mod setBg">
        <pc:chgData name="Sunil Kumar Meena" userId="bbadf95bad03ccf6" providerId="Windows Live" clId="Web-{1E4D1F92-B513-4D9D-B09E-FBD9554FAC6E}" dt="2020-06-28T09:17:10.401" v="678" actId="14100"/>
        <pc:sldMkLst>
          <pc:docMk/>
          <pc:sldMk cId="2925245003" sldId="306"/>
        </pc:sldMkLst>
        <pc:spChg chg="del">
          <ac:chgData name="Sunil Kumar Meena" userId="bbadf95bad03ccf6" providerId="Windows Live" clId="Web-{1E4D1F92-B513-4D9D-B09E-FBD9554FAC6E}" dt="2020-06-28T09:03:40.939" v="496"/>
          <ac:spMkLst>
            <pc:docMk/>
            <pc:sldMk cId="2925245003" sldId="306"/>
            <ac:spMk id="2" creationId="{4FCD4889-25A9-4B43-A1EC-233B01A6BAF5}"/>
          </ac:spMkLst>
        </pc:spChg>
        <pc:spChg chg="mod">
          <ac:chgData name="Sunil Kumar Meena" userId="bbadf95bad03ccf6" providerId="Windows Live" clId="Web-{1E4D1F92-B513-4D9D-B09E-FBD9554FAC6E}" dt="2020-06-28T09:17:10.401" v="678" actId="14100"/>
          <ac:spMkLst>
            <pc:docMk/>
            <pc:sldMk cId="2925245003" sldId="306"/>
            <ac:spMk id="3" creationId="{21A77658-7FC1-431F-8F48-331EDAE66CD1}"/>
          </ac:spMkLst>
        </pc:spChg>
        <pc:spChg chg="add">
          <ac:chgData name="Sunil Kumar Meena" userId="bbadf95bad03ccf6" providerId="Windows Live" clId="Web-{1E4D1F92-B513-4D9D-B09E-FBD9554FAC6E}" dt="2020-06-28T09:16:41.290" v="670"/>
          <ac:spMkLst>
            <pc:docMk/>
            <pc:sldMk cId="2925245003" sldId="306"/>
            <ac:spMk id="8" creationId="{C2554CA6-288E-4202-BC52-2E5A8F0C0AED}"/>
          </ac:spMkLst>
        </pc:spChg>
        <pc:spChg chg="add">
          <ac:chgData name="Sunil Kumar Meena" userId="bbadf95bad03ccf6" providerId="Windows Live" clId="Web-{1E4D1F92-B513-4D9D-B09E-FBD9554FAC6E}" dt="2020-06-28T09:16:41.290" v="670"/>
          <ac:spMkLst>
            <pc:docMk/>
            <pc:sldMk cId="2925245003" sldId="306"/>
            <ac:spMk id="10" creationId="{B10BB131-AC8E-4A8E-A5D1-36260F720C3B}"/>
          </ac:spMkLst>
        </pc:spChg>
        <pc:spChg chg="add">
          <ac:chgData name="Sunil Kumar Meena" userId="bbadf95bad03ccf6" providerId="Windows Live" clId="Web-{1E4D1F92-B513-4D9D-B09E-FBD9554FAC6E}" dt="2020-06-28T09:16:41.290" v="670"/>
          <ac:spMkLst>
            <pc:docMk/>
            <pc:sldMk cId="2925245003" sldId="306"/>
            <ac:spMk id="12" creationId="{5B7778FC-632E-4DCA-A7CB-0D7731CCF970}"/>
          </ac:spMkLst>
        </pc:spChg>
        <pc:spChg chg="add">
          <ac:chgData name="Sunil Kumar Meena" userId="bbadf95bad03ccf6" providerId="Windows Live" clId="Web-{1E4D1F92-B513-4D9D-B09E-FBD9554FAC6E}" dt="2020-06-28T09:16:41.290" v="670"/>
          <ac:spMkLst>
            <pc:docMk/>
            <pc:sldMk cId="2925245003" sldId="306"/>
            <ac:spMk id="14" creationId="{FA23A907-97FB-4A8F-880A-DD77401C4296}"/>
          </ac:spMkLst>
        </pc:spChg>
      </pc:sldChg>
      <pc:sldChg chg="delSp modSp new">
        <pc:chgData name="Sunil Kumar Meena" userId="bbadf95bad03ccf6" providerId="Windows Live" clId="Web-{1E4D1F92-B513-4D9D-B09E-FBD9554FAC6E}" dt="2020-06-28T09:04:09.050" v="502"/>
        <pc:sldMkLst>
          <pc:docMk/>
          <pc:sldMk cId="1233411850" sldId="307"/>
        </pc:sldMkLst>
        <pc:spChg chg="del">
          <ac:chgData name="Sunil Kumar Meena" userId="bbadf95bad03ccf6" providerId="Windows Live" clId="Web-{1E4D1F92-B513-4D9D-B09E-FBD9554FAC6E}" dt="2020-06-28T09:04:09.050" v="502"/>
          <ac:spMkLst>
            <pc:docMk/>
            <pc:sldMk cId="1233411850" sldId="307"/>
            <ac:spMk id="2" creationId="{19C096CC-B6C9-4AFD-AF8D-6A07A221D0D4}"/>
          </ac:spMkLst>
        </pc:spChg>
        <pc:spChg chg="mod">
          <ac:chgData name="Sunil Kumar Meena" userId="bbadf95bad03ccf6" providerId="Windows Live" clId="Web-{1E4D1F92-B513-4D9D-B09E-FBD9554FAC6E}" dt="2020-06-28T09:04:04.660" v="500" actId="20577"/>
          <ac:spMkLst>
            <pc:docMk/>
            <pc:sldMk cId="1233411850" sldId="307"/>
            <ac:spMk id="3" creationId="{8395DAF4-4250-48BE-B539-2613E54FDFAB}"/>
          </ac:spMkLst>
        </pc:spChg>
      </pc:sldChg>
      <pc:sldChg chg="delSp modSp new">
        <pc:chgData name="Sunil Kumar Meena" userId="bbadf95bad03ccf6" providerId="Windows Live" clId="Web-{1E4D1F92-B513-4D9D-B09E-FBD9554FAC6E}" dt="2020-06-28T09:04:28.942" v="507"/>
        <pc:sldMkLst>
          <pc:docMk/>
          <pc:sldMk cId="2804974992" sldId="308"/>
        </pc:sldMkLst>
        <pc:spChg chg="del">
          <ac:chgData name="Sunil Kumar Meena" userId="bbadf95bad03ccf6" providerId="Windows Live" clId="Web-{1E4D1F92-B513-4D9D-B09E-FBD9554FAC6E}" dt="2020-06-28T09:04:28.942" v="507"/>
          <ac:spMkLst>
            <pc:docMk/>
            <pc:sldMk cId="2804974992" sldId="308"/>
            <ac:spMk id="2" creationId="{250B6D04-D7ED-4872-B8CD-C17D8B3FCEA5}"/>
          </ac:spMkLst>
        </pc:spChg>
        <pc:spChg chg="mod">
          <ac:chgData name="Sunil Kumar Meena" userId="bbadf95bad03ccf6" providerId="Windows Live" clId="Web-{1E4D1F92-B513-4D9D-B09E-FBD9554FAC6E}" dt="2020-06-28T09:04:25.817" v="505" actId="20577"/>
          <ac:spMkLst>
            <pc:docMk/>
            <pc:sldMk cId="2804974992" sldId="308"/>
            <ac:spMk id="3" creationId="{65B3051D-AB55-4D74-B8B5-D56FB61569DA}"/>
          </ac:spMkLst>
        </pc:spChg>
      </pc:sldChg>
      <pc:sldChg chg="modSp new">
        <pc:chgData name="Sunil Kumar Meena" userId="bbadf95bad03ccf6" providerId="Windows Live" clId="Web-{1E4D1F92-B513-4D9D-B09E-FBD9554FAC6E}" dt="2020-06-28T09:05:10.351" v="513" actId="20577"/>
        <pc:sldMkLst>
          <pc:docMk/>
          <pc:sldMk cId="2965431331" sldId="309"/>
        </pc:sldMkLst>
        <pc:spChg chg="mod">
          <ac:chgData name="Sunil Kumar Meena" userId="bbadf95bad03ccf6" providerId="Windows Live" clId="Web-{1E4D1F92-B513-4D9D-B09E-FBD9554FAC6E}" dt="2020-06-28T09:05:04.054" v="510" actId="20577"/>
          <ac:spMkLst>
            <pc:docMk/>
            <pc:sldMk cId="2965431331" sldId="309"/>
            <ac:spMk id="2" creationId="{77F51346-DFFD-4CDD-93C5-04C80B5B7037}"/>
          </ac:spMkLst>
        </pc:spChg>
        <pc:spChg chg="mod">
          <ac:chgData name="Sunil Kumar Meena" userId="bbadf95bad03ccf6" providerId="Windows Live" clId="Web-{1E4D1F92-B513-4D9D-B09E-FBD9554FAC6E}" dt="2020-06-28T09:05:10.351" v="513" actId="20577"/>
          <ac:spMkLst>
            <pc:docMk/>
            <pc:sldMk cId="2965431331" sldId="309"/>
            <ac:spMk id="3" creationId="{41303F8A-CF4B-47B0-8152-2D2295D640D9}"/>
          </ac:spMkLst>
        </pc:spChg>
      </pc:sldChg>
      <pc:sldChg chg="delSp modSp new">
        <pc:chgData name="Sunil Kumar Meena" userId="bbadf95bad03ccf6" providerId="Windows Live" clId="Web-{1E4D1F92-B513-4D9D-B09E-FBD9554FAC6E}" dt="2020-06-28T09:05:26.930" v="520"/>
        <pc:sldMkLst>
          <pc:docMk/>
          <pc:sldMk cId="699284797" sldId="310"/>
        </pc:sldMkLst>
        <pc:spChg chg="del">
          <ac:chgData name="Sunil Kumar Meena" userId="bbadf95bad03ccf6" providerId="Windows Live" clId="Web-{1E4D1F92-B513-4D9D-B09E-FBD9554FAC6E}" dt="2020-06-28T09:05:26.930" v="520"/>
          <ac:spMkLst>
            <pc:docMk/>
            <pc:sldMk cId="699284797" sldId="310"/>
            <ac:spMk id="2" creationId="{B9BDC9CC-038D-4A6F-A9F2-1B7E883C5F78}"/>
          </ac:spMkLst>
        </pc:spChg>
        <pc:spChg chg="mod">
          <ac:chgData name="Sunil Kumar Meena" userId="bbadf95bad03ccf6" providerId="Windows Live" clId="Web-{1E4D1F92-B513-4D9D-B09E-FBD9554FAC6E}" dt="2020-06-28T09:05:25.024" v="518" actId="20577"/>
          <ac:spMkLst>
            <pc:docMk/>
            <pc:sldMk cId="699284797" sldId="310"/>
            <ac:spMk id="3" creationId="{4FD59F38-BE81-46B1-8452-1D004B646FCC}"/>
          </ac:spMkLst>
        </pc:spChg>
      </pc:sldChg>
      <pc:sldChg chg="delSp modSp new">
        <pc:chgData name="Sunil Kumar Meena" userId="bbadf95bad03ccf6" providerId="Windows Live" clId="Web-{1E4D1F92-B513-4D9D-B09E-FBD9554FAC6E}" dt="2020-06-28T09:05:51.620" v="525"/>
        <pc:sldMkLst>
          <pc:docMk/>
          <pc:sldMk cId="2221459111" sldId="311"/>
        </pc:sldMkLst>
        <pc:spChg chg="del">
          <ac:chgData name="Sunil Kumar Meena" userId="bbadf95bad03ccf6" providerId="Windows Live" clId="Web-{1E4D1F92-B513-4D9D-B09E-FBD9554FAC6E}" dt="2020-06-28T09:05:51.620" v="525"/>
          <ac:spMkLst>
            <pc:docMk/>
            <pc:sldMk cId="2221459111" sldId="311"/>
            <ac:spMk id="2" creationId="{26296909-8013-4620-9DB1-348E0128DDDC}"/>
          </ac:spMkLst>
        </pc:spChg>
        <pc:spChg chg="mod">
          <ac:chgData name="Sunil Kumar Meena" userId="bbadf95bad03ccf6" providerId="Windows Live" clId="Web-{1E4D1F92-B513-4D9D-B09E-FBD9554FAC6E}" dt="2020-06-28T09:05:46.869" v="523" actId="20577"/>
          <ac:spMkLst>
            <pc:docMk/>
            <pc:sldMk cId="2221459111" sldId="311"/>
            <ac:spMk id="3" creationId="{F7032D7C-E7E7-47A8-9BE0-F3B7C995DEDB}"/>
          </ac:spMkLst>
        </pc:spChg>
      </pc:sldChg>
      <pc:sldChg chg="modSp new">
        <pc:chgData name="Sunil Kumar Meena" userId="bbadf95bad03ccf6" providerId="Windows Live" clId="Web-{1E4D1F92-B513-4D9D-B09E-FBD9554FAC6E}" dt="2020-06-28T09:06:14.512" v="532" actId="20577"/>
        <pc:sldMkLst>
          <pc:docMk/>
          <pc:sldMk cId="2245821929" sldId="312"/>
        </pc:sldMkLst>
        <pc:spChg chg="mod">
          <ac:chgData name="Sunil Kumar Meena" userId="bbadf95bad03ccf6" providerId="Windows Live" clId="Web-{1E4D1F92-B513-4D9D-B09E-FBD9554FAC6E}" dt="2020-06-28T09:06:14.512" v="532" actId="20577"/>
          <ac:spMkLst>
            <pc:docMk/>
            <pc:sldMk cId="2245821929" sldId="312"/>
            <ac:spMk id="2" creationId="{4D3E707B-B930-4DA0-B45C-4E746CB99B80}"/>
          </ac:spMkLst>
        </pc:spChg>
        <pc:spChg chg="mod">
          <ac:chgData name="Sunil Kumar Meena" userId="bbadf95bad03ccf6" providerId="Windows Live" clId="Web-{1E4D1F92-B513-4D9D-B09E-FBD9554FAC6E}" dt="2020-06-28T09:06:09.496" v="529" actId="20577"/>
          <ac:spMkLst>
            <pc:docMk/>
            <pc:sldMk cId="2245821929" sldId="312"/>
            <ac:spMk id="3" creationId="{7D2822DE-11B3-498C-9066-6ADCDBEAE28A}"/>
          </ac:spMkLst>
        </pc:spChg>
      </pc:sldChg>
      <pc:sldChg chg="modSp new">
        <pc:chgData name="Sunil Kumar Meena" userId="bbadf95bad03ccf6" providerId="Windows Live" clId="Web-{1E4D1F92-B513-4D9D-B09E-FBD9554FAC6E}" dt="2020-06-28T09:07:34.314" v="542" actId="20577"/>
        <pc:sldMkLst>
          <pc:docMk/>
          <pc:sldMk cId="299773765" sldId="313"/>
        </pc:sldMkLst>
        <pc:spChg chg="mod">
          <ac:chgData name="Sunil Kumar Meena" userId="bbadf95bad03ccf6" providerId="Windows Live" clId="Web-{1E4D1F92-B513-4D9D-B09E-FBD9554FAC6E}" dt="2020-06-28T09:07:07.421" v="539" actId="20577"/>
          <ac:spMkLst>
            <pc:docMk/>
            <pc:sldMk cId="299773765" sldId="313"/>
            <ac:spMk id="2" creationId="{548618F5-A0F2-46BB-A984-CE4720B355C1}"/>
          </ac:spMkLst>
        </pc:spChg>
        <pc:spChg chg="mod">
          <ac:chgData name="Sunil Kumar Meena" userId="bbadf95bad03ccf6" providerId="Windows Live" clId="Web-{1E4D1F92-B513-4D9D-B09E-FBD9554FAC6E}" dt="2020-06-28T09:07:34.314" v="542" actId="20577"/>
          <ac:spMkLst>
            <pc:docMk/>
            <pc:sldMk cId="299773765" sldId="313"/>
            <ac:spMk id="3" creationId="{550445F8-A229-4A88-8451-BCAB6DC8FC8B}"/>
          </ac:spMkLst>
        </pc:spChg>
      </pc:sldChg>
      <pc:sldChg chg="delSp modSp new">
        <pc:chgData name="Sunil Kumar Meena" userId="bbadf95bad03ccf6" providerId="Windows Live" clId="Web-{1E4D1F92-B513-4D9D-B09E-FBD9554FAC6E}" dt="2020-06-28T09:08:05.081" v="549"/>
        <pc:sldMkLst>
          <pc:docMk/>
          <pc:sldMk cId="806250611" sldId="314"/>
        </pc:sldMkLst>
        <pc:spChg chg="del">
          <ac:chgData name="Sunil Kumar Meena" userId="bbadf95bad03ccf6" providerId="Windows Live" clId="Web-{1E4D1F92-B513-4D9D-B09E-FBD9554FAC6E}" dt="2020-06-28T09:08:05.081" v="549"/>
          <ac:spMkLst>
            <pc:docMk/>
            <pc:sldMk cId="806250611" sldId="314"/>
            <ac:spMk id="2" creationId="{B19A4B7C-C663-4A8A-A171-09BDF3E3DBE7}"/>
          </ac:spMkLst>
        </pc:spChg>
        <pc:spChg chg="mod">
          <ac:chgData name="Sunil Kumar Meena" userId="bbadf95bad03ccf6" providerId="Windows Live" clId="Web-{1E4D1F92-B513-4D9D-B09E-FBD9554FAC6E}" dt="2020-06-28T09:08:01.878" v="547" actId="20577"/>
          <ac:spMkLst>
            <pc:docMk/>
            <pc:sldMk cId="806250611" sldId="314"/>
            <ac:spMk id="3" creationId="{D19DD3A9-AD81-41A0-AF36-084BAD7438E4}"/>
          </ac:spMkLst>
        </pc:spChg>
      </pc:sldChg>
      <pc:sldChg chg="delSp modSp new">
        <pc:chgData name="Sunil Kumar Meena" userId="bbadf95bad03ccf6" providerId="Windows Live" clId="Web-{1E4D1F92-B513-4D9D-B09E-FBD9554FAC6E}" dt="2020-06-28T09:08:39.130" v="558"/>
        <pc:sldMkLst>
          <pc:docMk/>
          <pc:sldMk cId="2889333969" sldId="315"/>
        </pc:sldMkLst>
        <pc:spChg chg="del">
          <ac:chgData name="Sunil Kumar Meena" userId="bbadf95bad03ccf6" providerId="Windows Live" clId="Web-{1E4D1F92-B513-4D9D-B09E-FBD9554FAC6E}" dt="2020-06-28T09:08:39.130" v="558"/>
          <ac:spMkLst>
            <pc:docMk/>
            <pc:sldMk cId="2889333969" sldId="315"/>
            <ac:spMk id="2" creationId="{F7CDEFD5-38A4-4A9E-98BD-0F267AB728E1}"/>
          </ac:spMkLst>
        </pc:spChg>
        <pc:spChg chg="mod">
          <ac:chgData name="Sunil Kumar Meena" userId="bbadf95bad03ccf6" providerId="Windows Live" clId="Web-{1E4D1F92-B513-4D9D-B09E-FBD9554FAC6E}" dt="2020-06-28T09:08:27.817" v="553" actId="20577"/>
          <ac:spMkLst>
            <pc:docMk/>
            <pc:sldMk cId="2889333969" sldId="315"/>
            <ac:spMk id="3" creationId="{B7B7C5AF-6BDD-4A84-821F-C7128660EDF9}"/>
          </ac:spMkLst>
        </pc:spChg>
      </pc:sldChg>
      <pc:sldChg chg="modSp new">
        <pc:chgData name="Sunil Kumar Meena" userId="bbadf95bad03ccf6" providerId="Windows Live" clId="Web-{1E4D1F92-B513-4D9D-B09E-FBD9554FAC6E}" dt="2020-06-28T09:10:16.027" v="561" actId="20577"/>
        <pc:sldMkLst>
          <pc:docMk/>
          <pc:sldMk cId="2367475254" sldId="316"/>
        </pc:sldMkLst>
        <pc:spChg chg="mod">
          <ac:chgData name="Sunil Kumar Meena" userId="bbadf95bad03ccf6" providerId="Windows Live" clId="Web-{1E4D1F92-B513-4D9D-B09E-FBD9554FAC6E}" dt="2020-06-28T09:08:34.833" v="557" actId="20577"/>
          <ac:spMkLst>
            <pc:docMk/>
            <pc:sldMk cId="2367475254" sldId="316"/>
            <ac:spMk id="2" creationId="{F7BBB5F0-7FC7-4F0B-967B-B470CABF7B26}"/>
          </ac:spMkLst>
        </pc:spChg>
        <pc:spChg chg="mod">
          <ac:chgData name="Sunil Kumar Meena" userId="bbadf95bad03ccf6" providerId="Windows Live" clId="Web-{1E4D1F92-B513-4D9D-B09E-FBD9554FAC6E}" dt="2020-06-28T09:10:16.027" v="561" actId="20577"/>
          <ac:spMkLst>
            <pc:docMk/>
            <pc:sldMk cId="2367475254" sldId="316"/>
            <ac:spMk id="3" creationId="{D777FE53-2B6A-4E04-824D-DF8F7A7C0AC2}"/>
          </ac:spMkLst>
        </pc:spChg>
      </pc:sldChg>
      <pc:sldChg chg="modSp new">
        <pc:chgData name="Sunil Kumar Meena" userId="bbadf95bad03ccf6" providerId="Windows Live" clId="Web-{1E4D1F92-B513-4D9D-B09E-FBD9554FAC6E}" dt="2020-06-28T09:10:36.200" v="583" actId="20577"/>
        <pc:sldMkLst>
          <pc:docMk/>
          <pc:sldMk cId="1376426974" sldId="317"/>
        </pc:sldMkLst>
        <pc:spChg chg="mod">
          <ac:chgData name="Sunil Kumar Meena" userId="bbadf95bad03ccf6" providerId="Windows Live" clId="Web-{1E4D1F92-B513-4D9D-B09E-FBD9554FAC6E}" dt="2020-06-28T09:10:36.200" v="583" actId="20577"/>
          <ac:spMkLst>
            <pc:docMk/>
            <pc:sldMk cId="1376426974" sldId="317"/>
            <ac:spMk id="3" creationId="{2B0074C0-8276-48E1-9781-C8C221DA1BB6}"/>
          </ac:spMkLst>
        </pc:spChg>
      </pc:sldChg>
      <pc:sldChg chg="modSp new">
        <pc:chgData name="Sunil Kumar Meena" userId="bbadf95bad03ccf6" providerId="Windows Live" clId="Web-{1E4D1F92-B513-4D9D-B09E-FBD9554FAC6E}" dt="2020-06-28T09:10:53.217" v="590" actId="20577"/>
        <pc:sldMkLst>
          <pc:docMk/>
          <pc:sldMk cId="3123807424" sldId="318"/>
        </pc:sldMkLst>
        <pc:spChg chg="mod">
          <ac:chgData name="Sunil Kumar Meena" userId="bbadf95bad03ccf6" providerId="Windows Live" clId="Web-{1E4D1F92-B513-4D9D-B09E-FBD9554FAC6E}" dt="2020-06-28T09:10:51.092" v="588" actId="20577"/>
          <ac:spMkLst>
            <pc:docMk/>
            <pc:sldMk cId="3123807424" sldId="318"/>
            <ac:spMk id="2" creationId="{92EC2DDF-409A-466E-BE8F-2CA01829D21C}"/>
          </ac:spMkLst>
        </pc:spChg>
        <pc:spChg chg="mod">
          <ac:chgData name="Sunil Kumar Meena" userId="bbadf95bad03ccf6" providerId="Windows Live" clId="Web-{1E4D1F92-B513-4D9D-B09E-FBD9554FAC6E}" dt="2020-06-28T09:10:53.217" v="590" actId="20577"/>
          <ac:spMkLst>
            <pc:docMk/>
            <pc:sldMk cId="3123807424" sldId="318"/>
            <ac:spMk id="3" creationId="{3F509F2E-87B4-4B9B-ACB1-98A07FAFD00F}"/>
          </ac:spMkLst>
        </pc:spChg>
      </pc:sldChg>
      <pc:sldChg chg="delSp modSp new">
        <pc:chgData name="Sunil Kumar Meena" userId="bbadf95bad03ccf6" providerId="Windows Live" clId="Web-{1E4D1F92-B513-4D9D-B09E-FBD9554FAC6E}" dt="2020-06-28T09:11:20.312" v="597"/>
        <pc:sldMkLst>
          <pc:docMk/>
          <pc:sldMk cId="3628773586" sldId="319"/>
        </pc:sldMkLst>
        <pc:spChg chg="del">
          <ac:chgData name="Sunil Kumar Meena" userId="bbadf95bad03ccf6" providerId="Windows Live" clId="Web-{1E4D1F92-B513-4D9D-B09E-FBD9554FAC6E}" dt="2020-06-28T09:11:20.312" v="597"/>
          <ac:spMkLst>
            <pc:docMk/>
            <pc:sldMk cId="3628773586" sldId="319"/>
            <ac:spMk id="2" creationId="{D23F0E1A-137A-4FEB-AB71-8460088CF960}"/>
          </ac:spMkLst>
        </pc:spChg>
        <pc:spChg chg="mod">
          <ac:chgData name="Sunil Kumar Meena" userId="bbadf95bad03ccf6" providerId="Windows Live" clId="Web-{1E4D1F92-B513-4D9D-B09E-FBD9554FAC6E}" dt="2020-06-28T09:11:17.859" v="595" actId="20577"/>
          <ac:spMkLst>
            <pc:docMk/>
            <pc:sldMk cId="3628773586" sldId="319"/>
            <ac:spMk id="3" creationId="{C30D7483-8654-4FDE-9D50-EA4ACA728CA3}"/>
          </ac:spMkLst>
        </pc:spChg>
      </pc:sldChg>
      <pc:sldChg chg="delSp modSp new">
        <pc:chgData name="Sunil Kumar Meena" userId="bbadf95bad03ccf6" providerId="Windows Live" clId="Web-{1E4D1F92-B513-4D9D-B09E-FBD9554FAC6E}" dt="2020-06-28T09:11:49.752" v="602"/>
        <pc:sldMkLst>
          <pc:docMk/>
          <pc:sldMk cId="2720923538" sldId="320"/>
        </pc:sldMkLst>
        <pc:spChg chg="del">
          <ac:chgData name="Sunil Kumar Meena" userId="bbadf95bad03ccf6" providerId="Windows Live" clId="Web-{1E4D1F92-B513-4D9D-B09E-FBD9554FAC6E}" dt="2020-06-28T09:11:49.752" v="602"/>
          <ac:spMkLst>
            <pc:docMk/>
            <pc:sldMk cId="2720923538" sldId="320"/>
            <ac:spMk id="2" creationId="{1910D21F-5DB8-4271-995B-3AA59CF426FB}"/>
          </ac:spMkLst>
        </pc:spChg>
        <pc:spChg chg="mod">
          <ac:chgData name="Sunil Kumar Meena" userId="bbadf95bad03ccf6" providerId="Windows Live" clId="Web-{1E4D1F92-B513-4D9D-B09E-FBD9554FAC6E}" dt="2020-06-28T09:11:45.470" v="600" actId="20577"/>
          <ac:spMkLst>
            <pc:docMk/>
            <pc:sldMk cId="2720923538" sldId="320"/>
            <ac:spMk id="3" creationId="{5D7959FA-4449-4487-88E4-9A348B356167}"/>
          </ac:spMkLst>
        </pc:spChg>
      </pc:sldChg>
      <pc:sldChg chg="delSp modSp new">
        <pc:chgData name="Sunil Kumar Meena" userId="bbadf95bad03ccf6" providerId="Windows Live" clId="Web-{1E4D1F92-B513-4D9D-B09E-FBD9554FAC6E}" dt="2020-06-28T09:12:20.644" v="631" actId="14100"/>
        <pc:sldMkLst>
          <pc:docMk/>
          <pc:sldMk cId="1920175540" sldId="321"/>
        </pc:sldMkLst>
        <pc:spChg chg="del">
          <ac:chgData name="Sunil Kumar Meena" userId="bbadf95bad03ccf6" providerId="Windows Live" clId="Web-{1E4D1F92-B513-4D9D-B09E-FBD9554FAC6E}" dt="2020-06-28T09:11:57.377" v="604"/>
          <ac:spMkLst>
            <pc:docMk/>
            <pc:sldMk cId="1920175540" sldId="321"/>
            <ac:spMk id="2" creationId="{A1A11DFA-E9A1-4CD8-938D-957B09058120}"/>
          </ac:spMkLst>
        </pc:spChg>
        <pc:spChg chg="mod">
          <ac:chgData name="Sunil Kumar Meena" userId="bbadf95bad03ccf6" providerId="Windows Live" clId="Web-{1E4D1F92-B513-4D9D-B09E-FBD9554FAC6E}" dt="2020-06-28T09:12:20.644" v="631" actId="14100"/>
          <ac:spMkLst>
            <pc:docMk/>
            <pc:sldMk cId="1920175540" sldId="321"/>
            <ac:spMk id="3" creationId="{8164971E-1B7B-42B3-A194-A8A7D1530E5E}"/>
          </ac:spMkLst>
        </pc:spChg>
      </pc:sldChg>
      <pc:sldChg chg="modSp new">
        <pc:chgData name="Sunil Kumar Meena" userId="bbadf95bad03ccf6" providerId="Windows Live" clId="Web-{1E4D1F92-B513-4D9D-B09E-FBD9554FAC6E}" dt="2020-06-28T09:13:04.288" v="637" actId="20577"/>
        <pc:sldMkLst>
          <pc:docMk/>
          <pc:sldMk cId="2401084739" sldId="322"/>
        </pc:sldMkLst>
        <pc:spChg chg="mod">
          <ac:chgData name="Sunil Kumar Meena" userId="bbadf95bad03ccf6" providerId="Windows Live" clId="Web-{1E4D1F92-B513-4D9D-B09E-FBD9554FAC6E}" dt="2020-06-28T09:13:04.288" v="637" actId="20577"/>
          <ac:spMkLst>
            <pc:docMk/>
            <pc:sldMk cId="2401084739" sldId="322"/>
            <ac:spMk id="2" creationId="{0568246C-6A42-430E-B027-3B37FC5FA416}"/>
          </ac:spMkLst>
        </pc:spChg>
        <pc:spChg chg="mod">
          <ac:chgData name="Sunil Kumar Meena" userId="bbadf95bad03ccf6" providerId="Windows Live" clId="Web-{1E4D1F92-B513-4D9D-B09E-FBD9554FAC6E}" dt="2020-06-28T09:13:01.178" v="635" actId="20577"/>
          <ac:spMkLst>
            <pc:docMk/>
            <pc:sldMk cId="2401084739" sldId="322"/>
            <ac:spMk id="3" creationId="{8B66420F-7DB3-4E2E-8832-1C2CCB2F37CF}"/>
          </ac:spMkLst>
        </pc:spChg>
      </pc:sldChg>
      <pc:sldChg chg="delSp modSp new">
        <pc:chgData name="Sunil Kumar Meena" userId="bbadf95bad03ccf6" providerId="Windows Live" clId="Web-{1E4D1F92-B513-4D9D-B09E-FBD9554FAC6E}" dt="2020-06-28T09:13:46.775" v="643"/>
        <pc:sldMkLst>
          <pc:docMk/>
          <pc:sldMk cId="513235695" sldId="323"/>
        </pc:sldMkLst>
        <pc:spChg chg="del">
          <ac:chgData name="Sunil Kumar Meena" userId="bbadf95bad03ccf6" providerId="Windows Live" clId="Web-{1E4D1F92-B513-4D9D-B09E-FBD9554FAC6E}" dt="2020-06-28T09:13:46.775" v="643"/>
          <ac:spMkLst>
            <pc:docMk/>
            <pc:sldMk cId="513235695" sldId="323"/>
            <ac:spMk id="2" creationId="{43299B55-E977-408B-922D-F4BA65AD68C9}"/>
          </ac:spMkLst>
        </pc:spChg>
        <pc:spChg chg="mod">
          <ac:chgData name="Sunil Kumar Meena" userId="bbadf95bad03ccf6" providerId="Windows Live" clId="Web-{1E4D1F92-B513-4D9D-B09E-FBD9554FAC6E}" dt="2020-06-28T09:13:41.900" v="641" actId="20577"/>
          <ac:spMkLst>
            <pc:docMk/>
            <pc:sldMk cId="513235695" sldId="323"/>
            <ac:spMk id="3" creationId="{86D8E5E3-ECDB-44E8-8ABF-AF8639968F8D}"/>
          </ac:spMkLst>
        </pc:spChg>
      </pc:sldChg>
    </pc:docChg>
  </pc:docChgLst>
  <pc:docChgLst>
    <pc:chgData name="Sunil Kumar Meena" userId="bbadf95bad03ccf6" providerId="Windows Live" clId="Web-{52EB66AC-4E99-45BB-B7EE-12C282351892}"/>
    <pc:docChg chg="modSld">
      <pc:chgData name="Sunil Kumar Meena" userId="bbadf95bad03ccf6" providerId="Windows Live" clId="Web-{52EB66AC-4E99-45BB-B7EE-12C282351892}" dt="2020-06-28T09:38:20.922" v="3" actId="20577"/>
      <pc:docMkLst>
        <pc:docMk/>
      </pc:docMkLst>
      <pc:sldChg chg="modSp">
        <pc:chgData name="Sunil Kumar Meena" userId="bbadf95bad03ccf6" providerId="Windows Live" clId="Web-{52EB66AC-4E99-45BB-B7EE-12C282351892}" dt="2020-06-28T09:38:20.922" v="3" actId="20577"/>
        <pc:sldMkLst>
          <pc:docMk/>
          <pc:sldMk cId="513235695" sldId="323"/>
        </pc:sldMkLst>
        <pc:spChg chg="mod">
          <ac:chgData name="Sunil Kumar Meena" userId="bbadf95bad03ccf6" providerId="Windows Live" clId="Web-{52EB66AC-4E99-45BB-B7EE-12C282351892}" dt="2020-06-28T09:38:20.922" v="3" actId="20577"/>
          <ac:spMkLst>
            <pc:docMk/>
            <pc:sldMk cId="513235695" sldId="323"/>
            <ac:spMk id="3" creationId="{86D8E5E3-ECDB-44E8-8ABF-AF8639968F8D}"/>
          </ac:spMkLst>
        </pc:spChg>
      </pc:sldChg>
    </pc:docChg>
  </pc:docChgLst>
  <pc:docChgLst>
    <pc:chgData name="Sunil Kumar Meena" userId="bbadf95bad03ccf6" providerId="Windows Live" clId="Web-{75E7D421-2621-4BCA-B399-55CC70582D5E}"/>
    <pc:docChg chg="modSld">
      <pc:chgData name="Sunil Kumar Meena" userId="bbadf95bad03ccf6" providerId="Windows Live" clId="Web-{75E7D421-2621-4BCA-B399-55CC70582D5E}" dt="2020-06-28T07:01:22.465" v="146" actId="20577"/>
      <pc:docMkLst>
        <pc:docMk/>
      </pc:docMkLst>
      <pc:sldChg chg="modSp">
        <pc:chgData name="Sunil Kumar Meena" userId="bbadf95bad03ccf6" providerId="Windows Live" clId="Web-{75E7D421-2621-4BCA-B399-55CC70582D5E}" dt="2020-06-28T06:58:59.760" v="57" actId="14100"/>
        <pc:sldMkLst>
          <pc:docMk/>
          <pc:sldMk cId="0" sldId="256"/>
        </pc:sldMkLst>
        <pc:spChg chg="mod">
          <ac:chgData name="Sunil Kumar Meena" userId="bbadf95bad03ccf6" providerId="Windows Live" clId="Web-{75E7D421-2621-4BCA-B399-55CC70582D5E}" dt="2020-06-28T06:58:59.760" v="57" actId="14100"/>
          <ac:spMkLst>
            <pc:docMk/>
            <pc:sldMk cId="0" sldId="256"/>
            <ac:spMk id="201" creationId="{00000000-0000-0000-0000-000000000000}"/>
          </ac:spMkLst>
        </pc:spChg>
      </pc:sldChg>
      <pc:sldChg chg="modSp">
        <pc:chgData name="Sunil Kumar Meena" userId="bbadf95bad03ccf6" providerId="Windows Live" clId="Web-{75E7D421-2621-4BCA-B399-55CC70582D5E}" dt="2020-06-28T07:01:22.465" v="146" actId="20577"/>
        <pc:sldMkLst>
          <pc:docMk/>
          <pc:sldMk cId="0" sldId="257"/>
        </pc:sldMkLst>
        <pc:spChg chg="mod">
          <ac:chgData name="Sunil Kumar Meena" userId="bbadf95bad03ccf6" providerId="Windows Live" clId="Web-{75E7D421-2621-4BCA-B399-55CC70582D5E}" dt="2020-06-28T07:01:22.465" v="146" actId="20577"/>
          <ac:spMkLst>
            <pc:docMk/>
            <pc:sldMk cId="0" sldId="257"/>
            <ac:spMk id="203" creationId="{00000000-0000-0000-0000-000000000000}"/>
          </ac:spMkLst>
        </pc:spChg>
      </pc:sldChg>
    </pc:docChg>
  </pc:docChgLst>
  <pc:docChgLst>
    <pc:chgData name="Sunil Kumar Meena" userId="bbadf95bad03ccf6" providerId="Windows Live" clId="Web-{DBC4025F-AD34-474E-BC35-AC0EEA6B5C90}"/>
    <pc:docChg chg="modSld">
      <pc:chgData name="Sunil Kumar Meena" userId="bbadf95bad03ccf6" providerId="Windows Live" clId="Web-{DBC4025F-AD34-474E-BC35-AC0EEA6B5C90}" dt="2020-06-16T11:51:05.236" v="3" actId="20577"/>
      <pc:docMkLst>
        <pc:docMk/>
      </pc:docMkLst>
      <pc:sldChg chg="modSp">
        <pc:chgData name="Sunil Kumar Meena" userId="bbadf95bad03ccf6" providerId="Windows Live" clId="Web-{DBC4025F-AD34-474E-BC35-AC0EEA6B5C90}" dt="2020-06-16T11:51:05.220" v="2" actId="20577"/>
        <pc:sldMkLst>
          <pc:docMk/>
          <pc:sldMk cId="0" sldId="261"/>
        </pc:sldMkLst>
        <pc:spChg chg="mod">
          <ac:chgData name="Sunil Kumar Meena" userId="bbadf95bad03ccf6" providerId="Windows Live" clId="Web-{DBC4025F-AD34-474E-BC35-AC0EEA6B5C90}" dt="2020-06-16T11:51:05.220" v="2" actId="20577"/>
          <ac:spMkLst>
            <pc:docMk/>
            <pc:sldMk cId="0" sldId="261"/>
            <ac:spMk id="2" creationId="{94C3BCDF-2BF3-46B3-B1FB-9F4F297DF8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5"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96"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97"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98"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99"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200" name="PlaceHolder 6"/>
          <p:cNvSpPr>
            <a:spLocks noGrp="1"/>
          </p:cNvSpPr>
          <p:nvPr>
            <p:ph type="sldNum"/>
          </p:nvPr>
        </p:nvSpPr>
        <p:spPr>
          <a:xfrm>
            <a:off x="4399200" y="9555480"/>
            <a:ext cx="3372840" cy="502560"/>
          </a:xfrm>
          <a:prstGeom prst="rect">
            <a:avLst/>
          </a:prstGeom>
        </p:spPr>
        <p:txBody>
          <a:bodyPr lIns="0" tIns="0" rIns="0" bIns="0" anchor="b"/>
          <a:lstStyle/>
          <a:p>
            <a:pPr algn="r"/>
            <a:fld id="{57948176-6533-4897-AE60-B06326969C1A}"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3380739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 name="CustomShape 1"/>
          <p:cNvSpPr/>
          <p:nvPr/>
        </p:nvSpPr>
        <p:spPr>
          <a:xfrm>
            <a:off x="-9000" y="5213880"/>
            <a:ext cx="8387280" cy="51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A6A6A6"/>
                </a:solidFill>
                <a:latin typeface="Calibri"/>
                <a:ea typeface="DejaVu Sans"/>
              </a:rPr>
              <a:t>This presentation uses a free template provided by FPPT.com</a:t>
            </a:r>
            <a:endParaRPr lang="en-US" sz="1400" b="0" strike="noStrike" spc="-1">
              <a:latin typeface="Arial"/>
            </a:endParaRPr>
          </a:p>
          <a:p>
            <a:pPr>
              <a:lnSpc>
                <a:spcPct val="100000"/>
              </a:lnSpc>
            </a:pPr>
            <a:r>
              <a:rPr lang="en-US" sz="1400" b="0" strike="noStrike" spc="-1">
                <a:solidFill>
                  <a:srgbClr val="A6A6A6"/>
                </a:solidFill>
                <a:latin typeface="Calibri"/>
                <a:ea typeface="DejaVu Sans"/>
              </a:rPr>
              <a:t>www.free-power-point-templates.com</a:t>
            </a:r>
            <a:endParaRPr lang="en-US" sz="1400" b="0" strike="noStrike" spc="-1">
              <a:latin typeface="Arial"/>
            </a:endParaRPr>
          </a:p>
        </p:txBody>
      </p:sp>
      <p:sp>
        <p:nvSpPr>
          <p:cNvPr id="4"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9" name="CustomShape 1"/>
          <p:cNvSpPr/>
          <p:nvPr/>
        </p:nvSpPr>
        <p:spPr>
          <a:xfrm>
            <a:off x="-9000" y="5213880"/>
            <a:ext cx="8387280" cy="51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A6A6A6"/>
                </a:solidFill>
                <a:latin typeface="Calibri"/>
                <a:ea typeface="DejaVu Sans"/>
              </a:rPr>
              <a:t>This presentation uses a free template provided by FPPT.com</a:t>
            </a:r>
            <a:endParaRPr lang="en-US" sz="1400" b="0" strike="noStrike" spc="-1">
              <a:latin typeface="Arial"/>
            </a:endParaRPr>
          </a:p>
          <a:p>
            <a:pPr>
              <a:lnSpc>
                <a:spcPct val="100000"/>
              </a:lnSpc>
            </a:pPr>
            <a:r>
              <a:rPr lang="en-US" sz="1400" b="0" strike="noStrike" spc="-1">
                <a:solidFill>
                  <a:srgbClr val="A6A6A6"/>
                </a:solidFill>
                <a:latin typeface="Calibri"/>
                <a:ea typeface="DejaVu Sans"/>
              </a:rPr>
              <a:t>www.free-power-point-templates.com</a:t>
            </a:r>
            <a:endParaRPr lang="en-US" sz="1400" b="0" strike="noStrike" spc="-1">
              <a:latin typeface="Arial"/>
            </a:endParaRPr>
          </a:p>
        </p:txBody>
      </p:sp>
      <p:sp>
        <p:nvSpPr>
          <p:cNvPr id="40"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1"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8" name="CustomShape 1"/>
          <p:cNvSpPr/>
          <p:nvPr/>
        </p:nvSpPr>
        <p:spPr>
          <a:xfrm>
            <a:off x="-9000" y="5213880"/>
            <a:ext cx="8387280" cy="51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A6A6A6"/>
                </a:solidFill>
                <a:latin typeface="Calibri"/>
                <a:ea typeface="DejaVu Sans"/>
              </a:rPr>
              <a:t>This presentation uses a free template provided by FPPT.com</a:t>
            </a:r>
            <a:endParaRPr lang="en-US" sz="1400" b="0" strike="noStrike" spc="-1">
              <a:latin typeface="Arial"/>
            </a:endParaRPr>
          </a:p>
          <a:p>
            <a:pPr>
              <a:lnSpc>
                <a:spcPct val="100000"/>
              </a:lnSpc>
            </a:pPr>
            <a:r>
              <a:rPr lang="en-US" sz="1400" b="0" strike="noStrike" spc="-1">
                <a:solidFill>
                  <a:srgbClr val="A6A6A6"/>
                </a:solidFill>
                <a:latin typeface="Calibri"/>
                <a:ea typeface="DejaVu Sans"/>
              </a:rPr>
              <a:t>www.free-power-point-templates.com</a:t>
            </a:r>
            <a:endParaRPr lang="en-US" sz="1400" b="0" strike="noStrike" spc="-1">
              <a:latin typeface="Arial"/>
            </a:endParaRPr>
          </a:p>
        </p:txBody>
      </p:sp>
      <p:sp>
        <p:nvSpPr>
          <p:cNvPr id="79"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80"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3620937" y="1755360"/>
            <a:ext cx="5483823" cy="1442880"/>
          </a:xfrm>
          <a:prstGeom prst="rect">
            <a:avLst/>
          </a:prstGeom>
          <a:noFill/>
          <a:ln>
            <a:noFill/>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600" spc="-1">
                <a:solidFill>
                  <a:srgbClr val="0070C0"/>
                </a:solidFill>
                <a:latin typeface="Calibri"/>
              </a:rPr>
              <a:t>Student's Result </a:t>
            </a:r>
            <a:endParaRPr lang="en-US">
              <a:solidFill>
                <a:srgbClr val="000000"/>
              </a:solidFill>
              <a:latin typeface="Arial"/>
            </a:endParaRPr>
          </a:p>
          <a:p>
            <a:pPr algn="ctr"/>
            <a:r>
              <a:rPr lang="en-US" sz="3600" spc="-1">
                <a:solidFill>
                  <a:srgbClr val="0070C0"/>
                </a:solidFill>
                <a:latin typeface="Calibri"/>
              </a:rPr>
              <a:t>Management System</a:t>
            </a:r>
            <a:endParaRPr lang="en-US"/>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AEC9905-EE32-4E93-91A3-5DF455006664}"/>
              </a:ext>
            </a:extLst>
          </p:cNvPr>
          <p:cNvSpPr>
            <a:spLocks noGrp="1"/>
          </p:cNvSpPr>
          <p:nvPr>
            <p:ph type="title"/>
          </p:nvPr>
        </p:nvSpPr>
        <p:spPr>
          <a:xfrm>
            <a:off x="515125" y="865179"/>
            <a:ext cx="2400300" cy="3345872"/>
          </a:xfrm>
        </p:spPr>
        <p:txBody>
          <a:bodyPr vert="horz" lIns="91440" tIns="45720" rIns="91440" bIns="45720" rtlCol="0" anchor="ctr">
            <a:normAutofit/>
          </a:bodyPr>
          <a:lstStyle/>
          <a:p>
            <a:r>
              <a:rPr lang="en-US" sz="2100" kern="1200">
                <a:solidFill>
                  <a:srgbClr val="FFFFFF"/>
                </a:solidFill>
                <a:latin typeface="+mj-lt"/>
                <a:ea typeface="+mj-ea"/>
                <a:cs typeface="+mj-cs"/>
              </a:rPr>
              <a:t>       3. SPECIFIC REQUIREMENTS</a:t>
            </a:r>
          </a:p>
          <a:p>
            <a:endParaRPr lang="en-US" sz="2100" kern="1200">
              <a:solidFill>
                <a:srgbClr val="FFFFFF"/>
              </a:solidFill>
              <a:latin typeface="+mj-lt"/>
              <a:ea typeface="+mj-ea"/>
              <a:cs typeface="+mj-cs"/>
            </a:endParaRPr>
          </a:p>
        </p:txBody>
      </p:sp>
      <p:sp>
        <p:nvSpPr>
          <p:cNvPr id="12" name="Arc 11">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ubtitle 2">
            <a:extLst>
              <a:ext uri="{FF2B5EF4-FFF2-40B4-BE49-F238E27FC236}">
                <a16:creationId xmlns="" xmlns:a16="http://schemas.microsoft.com/office/drawing/2014/main" id="{1D5572F5-8E8A-40AF-8CBB-CAA625DDDA61}"/>
              </a:ext>
            </a:extLst>
          </p:cNvPr>
          <p:cNvSpPr>
            <a:spLocks noGrp="1"/>
          </p:cNvSpPr>
          <p:nvPr>
            <p:ph type="subTitle"/>
          </p:nvPr>
        </p:nvSpPr>
        <p:spPr>
          <a:xfrm>
            <a:off x="3281566" y="777781"/>
            <a:ext cx="5179868" cy="3337356"/>
          </a:xfrm>
        </p:spPr>
        <p:txBody>
          <a:bodyPr vert="horz" lIns="91440" tIns="45720" rIns="91440" bIns="45720" rtlCol="0" anchor="ctr">
            <a:noAutofit/>
          </a:bodyPr>
          <a:lstStyle/>
          <a:p>
            <a:pPr marL="0" indent="0">
              <a:spcAft>
                <a:spcPts val="600"/>
              </a:spcAft>
              <a:buNone/>
            </a:pPr>
            <a:r>
              <a:rPr lang="en-US" sz="1000" b="1">
                <a:latin typeface="+mn-lt"/>
                <a:ea typeface="+mn-ea"/>
                <a:cs typeface="+mn-cs"/>
              </a:rPr>
              <a:t>3.1 External Interface Requirements</a:t>
            </a:r>
            <a:endParaRPr lang="en-US"/>
          </a:p>
          <a:p>
            <a:pPr indent="-228600">
              <a:spcAft>
                <a:spcPts val="600"/>
              </a:spcAft>
              <a:buFont typeface="Arial" panose="020B0604020202020204" pitchFamily="34" charset="0"/>
              <a:buChar char="•"/>
            </a:pPr>
            <a:r>
              <a:rPr lang="en-US" sz="1000" b="1">
                <a:latin typeface="+mn-lt"/>
                <a:ea typeface="+mn-ea"/>
                <a:cs typeface="+mn-cs"/>
              </a:rPr>
              <a:t>3.1.1 Hardware Requirements:</a:t>
            </a:r>
          </a:p>
          <a:p>
            <a:pPr indent="-228600">
              <a:spcAft>
                <a:spcPts val="600"/>
              </a:spcAft>
              <a:buFont typeface="Arial" panose="020B0604020202020204" pitchFamily="34" charset="0"/>
              <a:buChar char="•"/>
            </a:pPr>
            <a:r>
              <a:rPr lang="en-US" sz="1000">
                <a:latin typeface="+mn-lt"/>
                <a:ea typeface="+mn-ea"/>
                <a:cs typeface="+mn-cs"/>
              </a:rPr>
              <a:t>⦁    A Computer with Intel Pentium and Celeron class processor.</a:t>
            </a:r>
          </a:p>
          <a:p>
            <a:pPr indent="-228600">
              <a:spcAft>
                <a:spcPts val="600"/>
              </a:spcAft>
              <a:buFont typeface="Arial" panose="020B0604020202020204" pitchFamily="34" charset="0"/>
              <a:buChar char="•"/>
            </a:pPr>
            <a:r>
              <a:rPr lang="en-US" sz="1000">
                <a:latin typeface="+mn-lt"/>
                <a:ea typeface="+mn-ea"/>
                <a:cs typeface="+mn-cs"/>
              </a:rPr>
              <a:t>⦁    Speed : 1.1 GHz.</a:t>
            </a:r>
          </a:p>
          <a:p>
            <a:pPr indent="-228600">
              <a:spcAft>
                <a:spcPts val="600"/>
              </a:spcAft>
              <a:buFont typeface="Arial" panose="020B0604020202020204" pitchFamily="34" charset="0"/>
              <a:buChar char="•"/>
            </a:pPr>
            <a:r>
              <a:rPr lang="en-US" sz="1000">
                <a:latin typeface="+mn-lt"/>
                <a:ea typeface="+mn-ea"/>
                <a:cs typeface="+mn-cs"/>
              </a:rPr>
              <a:t>⦁    RAM : 512MB</a:t>
            </a:r>
          </a:p>
          <a:p>
            <a:pPr>
              <a:spcAft>
                <a:spcPts val="600"/>
              </a:spcAft>
            </a:pPr>
            <a:r>
              <a:rPr lang="en-US" sz="1000">
                <a:latin typeface="+mn-lt"/>
                <a:ea typeface="+mn-ea"/>
                <a:cs typeface="+mn-cs"/>
              </a:rPr>
              <a:t>⦁    Hard Disk : 4GB space.</a:t>
            </a:r>
            <a:r>
              <a:rPr lang="en-US" sz="1000"/>
              <a:t> </a:t>
            </a:r>
            <a:endParaRPr lang="en-US" sz="1000">
              <a:latin typeface="+mn-lt"/>
              <a:ea typeface="+mn-ea"/>
              <a:cs typeface="+mn-cs"/>
            </a:endParaRPr>
          </a:p>
          <a:p>
            <a:pPr indent="-228600">
              <a:spcAft>
                <a:spcPts val="600"/>
              </a:spcAft>
              <a:buFont typeface="Arial" panose="020B0604020202020204" pitchFamily="34" charset="0"/>
              <a:buChar char="•"/>
            </a:pPr>
            <a:r>
              <a:rPr lang="en-US" sz="1000">
                <a:latin typeface="+mn-lt"/>
                <a:ea typeface="+mn-ea"/>
                <a:cs typeface="+mn-cs"/>
              </a:rPr>
              <a:t>⦁    Mouse : Normal</a:t>
            </a:r>
          </a:p>
          <a:p>
            <a:pPr indent="-228600">
              <a:spcAft>
                <a:spcPts val="600"/>
              </a:spcAft>
              <a:buFont typeface="Arial" panose="020B0604020202020204" pitchFamily="34" charset="0"/>
              <a:buChar char="•"/>
            </a:pPr>
            <a:r>
              <a:rPr lang="en-US" sz="1000">
                <a:latin typeface="+mn-lt"/>
                <a:ea typeface="+mn-ea"/>
                <a:cs typeface="+mn-cs"/>
              </a:rPr>
              <a:t>⦁    Keyboard : Normal.</a:t>
            </a:r>
          </a:p>
          <a:p>
            <a:pPr indent="-228600">
              <a:spcAft>
                <a:spcPts val="600"/>
              </a:spcAft>
              <a:buFont typeface="Arial" panose="020B0604020202020204" pitchFamily="34" charset="0"/>
              <a:buChar char="•"/>
            </a:pPr>
            <a:r>
              <a:rPr lang="en-US" sz="1000">
                <a:latin typeface="+mn-lt"/>
                <a:ea typeface="+mn-ea"/>
                <a:cs typeface="+mn-cs"/>
              </a:rPr>
              <a:t>3.1.2 Software Requirements:</a:t>
            </a:r>
          </a:p>
          <a:p>
            <a:pPr indent="-228600">
              <a:spcAft>
                <a:spcPts val="600"/>
              </a:spcAft>
              <a:buFont typeface="Arial" panose="020B0604020202020204" pitchFamily="34" charset="0"/>
              <a:buChar char="•"/>
            </a:pPr>
            <a:r>
              <a:rPr lang="en-US" sz="1000">
                <a:latin typeface="+mn-lt"/>
                <a:ea typeface="+mn-ea"/>
                <a:cs typeface="+mn-cs"/>
              </a:rPr>
              <a:t>⦁    Operating System : Windows XP/7/8/10.</a:t>
            </a:r>
          </a:p>
          <a:p>
            <a:pPr indent="-228600">
              <a:spcAft>
                <a:spcPts val="600"/>
              </a:spcAft>
              <a:buFont typeface="Arial" panose="020B0604020202020204" pitchFamily="34" charset="0"/>
              <a:buChar char="•"/>
            </a:pPr>
            <a:r>
              <a:rPr lang="en-US" sz="1000">
                <a:latin typeface="+mn-lt"/>
                <a:ea typeface="+mn-ea"/>
                <a:cs typeface="+mn-cs"/>
              </a:rPr>
              <a:t>⦁    Database : text ﬁles and C language.</a:t>
            </a:r>
          </a:p>
          <a:p>
            <a:pPr indent="-228600">
              <a:spcAft>
                <a:spcPts val="600"/>
              </a:spcAft>
              <a:buFont typeface="Arial" panose="020B0604020202020204" pitchFamily="34" charset="0"/>
              <a:buChar char="•"/>
            </a:pPr>
            <a:r>
              <a:rPr lang="en-US" sz="1000">
                <a:latin typeface="+mn-lt"/>
                <a:ea typeface="+mn-ea"/>
                <a:cs typeface="+mn-cs"/>
              </a:rPr>
              <a:t>⦁    Frontend : C language.</a:t>
            </a:r>
          </a:p>
          <a:p>
            <a:pPr indent="-228600">
              <a:spcAft>
                <a:spcPts val="600"/>
              </a:spcAft>
              <a:buFont typeface="Arial" panose="020B0604020202020204" pitchFamily="34" charset="0"/>
              <a:buChar char="•"/>
            </a:pPr>
            <a:r>
              <a:rPr lang="en-US" sz="1000">
                <a:latin typeface="+mn-lt"/>
                <a:ea typeface="+mn-ea"/>
                <a:cs typeface="+mn-cs"/>
              </a:rPr>
              <a:t>⦁    Backend : C language.</a:t>
            </a:r>
          </a:p>
          <a:p>
            <a:pPr marL="0" indent="-228600">
              <a:spcAft>
                <a:spcPts val="600"/>
              </a:spcAft>
              <a:buFont typeface="Arial" panose="020B0604020202020204" pitchFamily="34" charset="0"/>
              <a:buChar char="•"/>
            </a:pPr>
            <a:endParaRPr lang="en-US" sz="1000">
              <a:latin typeface="+mn-lt"/>
              <a:ea typeface="+mn-ea"/>
              <a:cs typeface="+mn-cs"/>
            </a:endParaRPr>
          </a:p>
        </p:txBody>
      </p:sp>
    </p:spTree>
    <p:extLst>
      <p:ext uri="{BB962C8B-B14F-4D97-AF65-F5344CB8AC3E}">
        <p14:creationId xmlns:p14="http://schemas.microsoft.com/office/powerpoint/2010/main" val="2972017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466012E2-2E5E-4208-B59C-DA4FC44DC7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476" y="0"/>
            <a:ext cx="9165475"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 xmlns:a16="http://schemas.microsoft.com/office/drawing/2014/main" id="{05F94A0D-DB2E-4487-BA31-9105C14D950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477" y="0"/>
            <a:ext cx="9165477" cy="5143500"/>
          </a:xfrm>
          <a:prstGeom prst="rect">
            <a:avLst/>
          </a:prstGeom>
        </p:spPr>
      </p:pic>
      <p:sp>
        <p:nvSpPr>
          <p:cNvPr id="2" name="Title 1">
            <a:extLst>
              <a:ext uri="{FF2B5EF4-FFF2-40B4-BE49-F238E27FC236}">
                <a16:creationId xmlns="" xmlns:a16="http://schemas.microsoft.com/office/drawing/2014/main" id="{627D3591-C937-4701-A597-E811A41A2090}"/>
              </a:ext>
            </a:extLst>
          </p:cNvPr>
          <p:cNvSpPr>
            <a:spLocks noGrp="1"/>
          </p:cNvSpPr>
          <p:nvPr>
            <p:ph type="title"/>
          </p:nvPr>
        </p:nvSpPr>
        <p:spPr>
          <a:xfrm>
            <a:off x="404363" y="1758992"/>
            <a:ext cx="2743540" cy="1620122"/>
          </a:xfrm>
        </p:spPr>
        <p:txBody>
          <a:bodyPr vert="horz" lIns="91440" tIns="45720" rIns="91440" bIns="45720" rtlCol="0" anchor="t">
            <a:normAutofit/>
          </a:bodyPr>
          <a:lstStyle/>
          <a:p>
            <a:r>
              <a:rPr lang="en-US" sz="1800" kern="1200">
                <a:solidFill>
                  <a:srgbClr val="FFFFFF"/>
                </a:solidFill>
                <a:latin typeface="+mj-lt"/>
                <a:ea typeface="+mj-ea"/>
                <a:cs typeface="+mj-cs"/>
              </a:rPr>
              <a:t>3.2 Functional Requirements :</a:t>
            </a:r>
          </a:p>
          <a:p>
            <a:endParaRPr lang="en-US" sz="1800" kern="1200">
              <a:solidFill>
                <a:srgbClr val="FFFFFF"/>
              </a:solidFill>
              <a:latin typeface="+mj-lt"/>
              <a:ea typeface="+mj-ea"/>
              <a:cs typeface="+mj-c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737" y="397165"/>
            <a:ext cx="4998262" cy="4009830"/>
          </a:xfrm>
          <a:prstGeom prst="rect">
            <a:avLst/>
          </a:prstGeom>
        </p:spPr>
      </p:pic>
    </p:spTree>
    <p:extLst>
      <p:ext uri="{BB962C8B-B14F-4D97-AF65-F5344CB8AC3E}">
        <p14:creationId xmlns:p14="http://schemas.microsoft.com/office/powerpoint/2010/main" val="3590367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466012E2-2E5E-4208-B59C-DA4FC44DC7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476" y="0"/>
            <a:ext cx="9165475"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 xmlns:a16="http://schemas.microsoft.com/office/drawing/2014/main" id="{05F94A0D-DB2E-4487-BA31-9105C14D950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477" y="0"/>
            <a:ext cx="9165477" cy="5143500"/>
          </a:xfrm>
          <a:prstGeom prst="rect">
            <a:avLst/>
          </a:prstGeom>
        </p:spPr>
      </p:pic>
      <p:sp>
        <p:nvSpPr>
          <p:cNvPr id="2" name="Title 1">
            <a:extLst>
              <a:ext uri="{FF2B5EF4-FFF2-40B4-BE49-F238E27FC236}">
                <a16:creationId xmlns="" xmlns:a16="http://schemas.microsoft.com/office/drawing/2014/main" id="{627D3591-C937-4701-A597-E811A41A2090}"/>
              </a:ext>
            </a:extLst>
          </p:cNvPr>
          <p:cNvSpPr>
            <a:spLocks noGrp="1"/>
          </p:cNvSpPr>
          <p:nvPr>
            <p:ph type="title"/>
          </p:nvPr>
        </p:nvSpPr>
        <p:spPr>
          <a:xfrm>
            <a:off x="404363" y="1758992"/>
            <a:ext cx="2743540" cy="1620122"/>
          </a:xfrm>
        </p:spPr>
        <p:txBody>
          <a:bodyPr vert="horz" lIns="91440" tIns="45720" rIns="91440" bIns="45720" rtlCol="0" anchor="t">
            <a:normAutofit/>
          </a:bodyPr>
          <a:lstStyle/>
          <a:p>
            <a:r>
              <a:rPr lang="en-US" sz="1800" kern="1200">
                <a:solidFill>
                  <a:srgbClr val="FFFFFF"/>
                </a:solidFill>
                <a:latin typeface="+mj-lt"/>
                <a:ea typeface="+mj-ea"/>
                <a:cs typeface="+mj-cs"/>
              </a:rPr>
              <a:t>3.2 Functional Requirements :</a:t>
            </a:r>
          </a:p>
          <a:p>
            <a:endParaRPr lang="en-US" sz="1800" kern="1200">
              <a:solidFill>
                <a:srgbClr val="FFFFFF"/>
              </a:solidFill>
              <a:latin typeface="+mj-lt"/>
              <a:ea typeface="+mj-ea"/>
              <a:cs typeface="+mj-c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760" y="398761"/>
            <a:ext cx="3632595" cy="3891356"/>
          </a:xfrm>
          <a:prstGeom prst="rect">
            <a:avLst/>
          </a:prstGeom>
        </p:spPr>
      </p:pic>
    </p:spTree>
    <p:extLst>
      <p:ext uri="{BB962C8B-B14F-4D97-AF65-F5344CB8AC3E}">
        <p14:creationId xmlns:p14="http://schemas.microsoft.com/office/powerpoint/2010/main" val="1349724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F837543A-6020-4505-A233-C9DB4BF740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1A91A42-A9A0-470C-BB3E-319CD55EA5D4}"/>
              </a:ext>
            </a:extLst>
          </p:cNvPr>
          <p:cNvSpPr>
            <a:spLocks noGrp="1"/>
          </p:cNvSpPr>
          <p:nvPr>
            <p:ph type="title"/>
          </p:nvPr>
        </p:nvSpPr>
        <p:spPr>
          <a:xfrm>
            <a:off x="628650" y="273843"/>
            <a:ext cx="4168866" cy="994173"/>
          </a:xfrm>
        </p:spPr>
        <p:txBody>
          <a:bodyPr vert="horz" lIns="91440" tIns="45720" rIns="91440" bIns="45720" rtlCol="0" anchor="ctr">
            <a:normAutofit/>
          </a:bodyPr>
          <a:lstStyle/>
          <a:p>
            <a:r>
              <a:rPr lang="en-US" sz="3100" kern="1200">
                <a:solidFill>
                  <a:schemeClr val="tx1"/>
                </a:solidFill>
                <a:latin typeface="+mj-lt"/>
                <a:ea typeface="+mj-ea"/>
                <a:cs typeface="+mj-cs"/>
              </a:rPr>
              <a:t>4. Non Functional Requirements</a:t>
            </a:r>
          </a:p>
          <a:p>
            <a:endParaRPr lang="en-US" sz="3100" kern="1200">
              <a:solidFill>
                <a:schemeClr val="tx1"/>
              </a:solidFill>
              <a:latin typeface="+mj-lt"/>
              <a:ea typeface="+mj-ea"/>
              <a:cs typeface="+mj-cs"/>
            </a:endParaRPr>
          </a:p>
        </p:txBody>
      </p:sp>
      <p:sp>
        <p:nvSpPr>
          <p:cNvPr id="10" name="Freeform: Shape 9">
            <a:extLst>
              <a:ext uri="{FF2B5EF4-FFF2-40B4-BE49-F238E27FC236}">
                <a16:creationId xmlns="" xmlns:a16="http://schemas.microsoft.com/office/drawing/2014/main" id="{35B16301-FB18-48BA-A6DD-C37CAF6F9A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656521" y="0"/>
            <a:ext cx="851299"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 xmlns:a16="http://schemas.microsoft.com/office/drawing/2014/main" id="{BA843744-B536-4B6A-9C29-8EC2CBF11DD8}"/>
              </a:ext>
            </a:extLst>
          </p:cNvPr>
          <p:cNvSpPr>
            <a:spLocks noGrp="1"/>
          </p:cNvSpPr>
          <p:nvPr>
            <p:ph type="subTitle"/>
          </p:nvPr>
        </p:nvSpPr>
        <p:spPr>
          <a:xfrm>
            <a:off x="628650" y="1369218"/>
            <a:ext cx="4168866" cy="3263504"/>
          </a:xfrm>
        </p:spPr>
        <p:txBody>
          <a:bodyPr vert="horz" lIns="91440" tIns="45720" rIns="91440" bIns="45720" rtlCol="0">
            <a:normAutofit/>
          </a:bodyPr>
          <a:lstStyle/>
          <a:p>
            <a:pPr marL="0" indent="0">
              <a:spcAft>
                <a:spcPts val="600"/>
              </a:spcAft>
              <a:buNone/>
            </a:pPr>
            <a:r>
              <a:rPr lang="en-US" sz="1100" b="1">
                <a:latin typeface="+mn-lt"/>
                <a:ea typeface="+mn-ea"/>
                <a:cs typeface="+mn-cs"/>
              </a:rPr>
              <a:t>4.1 Security</a:t>
            </a:r>
            <a:endParaRPr lang="en-US" b="1"/>
          </a:p>
          <a:p>
            <a:pPr indent="-228600">
              <a:spcAft>
                <a:spcPts val="600"/>
              </a:spcAft>
              <a:buFont typeface="Arial" panose="020B0604020202020204" pitchFamily="34" charset="0"/>
              <a:buChar char="•"/>
            </a:pPr>
            <a:r>
              <a:rPr lang="en-US" sz="1100">
                <a:latin typeface="+mn-lt"/>
                <a:ea typeface="+mn-ea"/>
                <a:cs typeface="+mn-cs"/>
              </a:rPr>
              <a:t>⦁    The system’s database shall only be accessible to authenticated administrators.</a:t>
            </a:r>
          </a:p>
          <a:p>
            <a:pPr indent="-228600">
              <a:spcAft>
                <a:spcPts val="600"/>
              </a:spcAft>
              <a:buFont typeface="Arial" panose="020B0604020202020204" pitchFamily="34" charset="0"/>
              <a:buChar char="•"/>
            </a:pPr>
            <a:r>
              <a:rPr lang="en-US" sz="1100">
                <a:latin typeface="+mn-lt"/>
                <a:ea typeface="+mn-ea"/>
                <a:cs typeface="+mn-cs"/>
              </a:rPr>
              <a:t>⦁    Sensitive data will be encrypted before being recorded.</a:t>
            </a:r>
          </a:p>
          <a:p>
            <a:pPr>
              <a:spcAft>
                <a:spcPts val="600"/>
              </a:spcAft>
            </a:pPr>
            <a:endParaRPr lang="en-US" sz="1100"/>
          </a:p>
          <a:p>
            <a:pPr marL="0" indent="0">
              <a:spcAft>
                <a:spcPts val="600"/>
              </a:spcAft>
              <a:buNone/>
            </a:pPr>
            <a:r>
              <a:rPr lang="en-US" sz="1100" b="1">
                <a:latin typeface="+mn-lt"/>
                <a:ea typeface="+mn-ea"/>
                <a:cs typeface="+mn-cs"/>
              </a:rPr>
              <a:t>4.2 Reliability</a:t>
            </a:r>
            <a:endParaRPr lang="en-US" b="1"/>
          </a:p>
          <a:p>
            <a:pPr indent="-228600">
              <a:spcAft>
                <a:spcPts val="600"/>
              </a:spcAft>
              <a:buFont typeface="Arial" panose="020B0604020202020204" pitchFamily="34" charset="0"/>
              <a:buChar char="•"/>
            </a:pPr>
            <a:r>
              <a:rPr lang="en-US" sz="1100">
                <a:latin typeface="+mn-lt"/>
                <a:ea typeface="+mn-ea"/>
                <a:cs typeface="+mn-cs"/>
              </a:rPr>
              <a:t>⦁    The reliability of the overall program depends on the reliability of separate components.</a:t>
            </a:r>
          </a:p>
          <a:p>
            <a:pPr indent="-228600">
              <a:spcAft>
                <a:spcPts val="600"/>
              </a:spcAft>
              <a:buFont typeface="Arial" panose="020B0604020202020204" pitchFamily="34" charset="0"/>
              <a:buChar char="•"/>
            </a:pPr>
            <a:r>
              <a:rPr lang="en-US" sz="1100">
                <a:latin typeface="+mn-lt"/>
                <a:ea typeface="+mn-ea"/>
                <a:cs typeface="+mn-cs"/>
              </a:rPr>
              <a:t>⦁    The main pillar of the reliability of the system is the database which is continuously maintained and updated to reﬂect the most recent changes.</a:t>
            </a:r>
          </a:p>
          <a:p>
            <a:pPr indent="-228600">
              <a:spcAft>
                <a:spcPts val="600"/>
              </a:spcAft>
              <a:buFont typeface="Arial" panose="020B0604020202020204" pitchFamily="34" charset="0"/>
              <a:buChar char="•"/>
            </a:pPr>
            <a:r>
              <a:rPr lang="en-US" sz="1100">
                <a:latin typeface="+mn-lt"/>
                <a:ea typeface="+mn-ea"/>
                <a:cs typeface="+mn-cs"/>
              </a:rPr>
              <a:t>⦁    Thus the overall stability of the system depends on its underlying operating system.</a:t>
            </a:r>
          </a:p>
          <a:p>
            <a:pPr marL="0" indent="-228600">
              <a:spcAft>
                <a:spcPts val="600"/>
              </a:spcAft>
              <a:buFont typeface="Arial" panose="020B0604020202020204" pitchFamily="34" charset="0"/>
              <a:buChar char="•"/>
            </a:pPr>
            <a:endParaRPr lang="en-US" sz="1100">
              <a:latin typeface="+mn-lt"/>
              <a:ea typeface="+mn-ea"/>
              <a:cs typeface="+mn-cs"/>
            </a:endParaRPr>
          </a:p>
        </p:txBody>
      </p:sp>
      <p:sp>
        <p:nvSpPr>
          <p:cNvPr id="12" name="Oval 11">
            <a:extLst>
              <a:ext uri="{FF2B5EF4-FFF2-40B4-BE49-F238E27FC236}">
                <a16:creationId xmlns="" xmlns:a16="http://schemas.microsoft.com/office/drawing/2014/main" id="{C3C0D90E-074A-4F52-9B11-B52BEF4BCBE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15982" y="1968359"/>
            <a:ext cx="609320" cy="609320"/>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a:extLst>
              <a:ext uri="{FF2B5EF4-FFF2-40B4-BE49-F238E27FC236}">
                <a16:creationId xmlns="" xmlns:a16="http://schemas.microsoft.com/office/drawing/2014/main" id="{CABBD4C1-E6F8-46F6-8152-A8A97490B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6684313" y="913898"/>
            <a:ext cx="17907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 xmlns:a16="http://schemas.microsoft.com/office/drawing/2014/main" id="{83BA5EF5-1FE9-4BF9-83BB-269BCDDF61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15982" y="0"/>
            <a:ext cx="1736438" cy="116324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 xmlns:a16="http://schemas.microsoft.com/office/drawing/2014/main" id="{4B3BCACB-5880-460B-9606-8C433A9AF99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793478" y="99867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 xmlns:a16="http://schemas.microsoft.com/office/drawing/2014/main" id="{88853921-7BC9-4BDE-ACAB-133C683C82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254162" y="3084060"/>
            <a:ext cx="889838" cy="1328738"/>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 xmlns:a16="http://schemas.microsoft.com/office/drawing/2014/main" id="{09192968-3AE7-4470-A61C-97294BB927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992895">
            <a:off x="4565205" y="3108841"/>
            <a:ext cx="3062574"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Shape 23">
            <a:extLst>
              <a:ext uri="{FF2B5EF4-FFF2-40B4-BE49-F238E27FC236}">
                <a16:creationId xmlns="" xmlns:a16="http://schemas.microsoft.com/office/drawing/2014/main" id="{3AB72E55-43E4-4356-BFE8-E2102CB0B5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15982" y="3722002"/>
            <a:ext cx="1982514" cy="1421498"/>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340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89575E1-3389-451A-A5F7-27854C25C5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 y="3219"/>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A53CCC5C-D88E-40FB-B30B-23DCDBD01D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
            <a:ext cx="3125451" cy="51435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B5D673B-8CE1-43B3-B98C-EA0EF1758D9D}"/>
              </a:ext>
            </a:extLst>
          </p:cNvPr>
          <p:cNvSpPr>
            <a:spLocks noGrp="1"/>
          </p:cNvSpPr>
          <p:nvPr>
            <p:ph type="title"/>
          </p:nvPr>
        </p:nvSpPr>
        <p:spPr>
          <a:xfrm>
            <a:off x="515125" y="443508"/>
            <a:ext cx="2400300" cy="4189214"/>
          </a:xfrm>
        </p:spPr>
        <p:txBody>
          <a:bodyPr vert="horz" lIns="91440" tIns="45720" rIns="91440" bIns="45720" rtlCol="0" anchor="ctr">
            <a:normAutofit/>
          </a:bodyPr>
          <a:lstStyle/>
          <a:p>
            <a:r>
              <a:rPr lang="en-US" kern="1200">
                <a:solidFill>
                  <a:srgbClr val="FFFFFF"/>
                </a:solidFill>
                <a:latin typeface="+mj-lt"/>
                <a:ea typeface="+mj-ea"/>
                <a:cs typeface="+mj-cs"/>
              </a:rPr>
              <a:t>Conti...</a:t>
            </a:r>
          </a:p>
        </p:txBody>
      </p:sp>
      <p:sp>
        <p:nvSpPr>
          <p:cNvPr id="12" name="Arc 11">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ubtitle 2">
            <a:extLst>
              <a:ext uri="{FF2B5EF4-FFF2-40B4-BE49-F238E27FC236}">
                <a16:creationId xmlns="" xmlns:a16="http://schemas.microsoft.com/office/drawing/2014/main" id="{CB247822-E8C7-4456-BC55-5A857CA184EC}"/>
              </a:ext>
            </a:extLst>
          </p:cNvPr>
          <p:cNvSpPr>
            <a:spLocks noGrp="1"/>
          </p:cNvSpPr>
          <p:nvPr>
            <p:ph type="subTitle"/>
          </p:nvPr>
        </p:nvSpPr>
        <p:spPr>
          <a:xfrm>
            <a:off x="3335481" y="443508"/>
            <a:ext cx="5179868" cy="4189214"/>
          </a:xfrm>
        </p:spPr>
        <p:txBody>
          <a:bodyPr vert="horz" lIns="91440" tIns="45720" rIns="91440" bIns="45720" rtlCol="0" anchor="ctr">
            <a:normAutofit/>
          </a:bodyPr>
          <a:lstStyle/>
          <a:p>
            <a:pPr marL="0" indent="0" algn="just">
              <a:spcAft>
                <a:spcPts val="600"/>
              </a:spcAft>
              <a:buNone/>
            </a:pPr>
            <a:r>
              <a:rPr lang="en-US" sz="1400" b="1" dirty="0">
                <a:latin typeface="+mn-lt"/>
                <a:ea typeface="+mn-ea"/>
                <a:cs typeface="+mn-cs"/>
              </a:rPr>
              <a:t>4.3. Availability</a:t>
            </a:r>
            <a:endParaRPr lang="en-US" dirty="0"/>
          </a:p>
          <a:p>
            <a:pPr indent="-228600" algn="just">
              <a:spcAft>
                <a:spcPts val="600"/>
              </a:spcAft>
              <a:buFont typeface="Arial" panose="020B0604020202020204" pitchFamily="34" charset="0"/>
              <a:buChar char="•"/>
            </a:pPr>
            <a:r>
              <a:rPr lang="en-US" sz="1400" dirty="0">
                <a:latin typeface="+mn-lt"/>
                <a:ea typeface="+mn-ea"/>
                <a:cs typeface="+mn-cs"/>
              </a:rPr>
              <a:t>⦁    The system should be available at all the times, meaning the user can access</a:t>
            </a:r>
          </a:p>
          <a:p>
            <a:pPr indent="-228600" algn="just">
              <a:spcAft>
                <a:spcPts val="600"/>
              </a:spcAft>
              <a:buFont typeface="Arial" panose="020B0604020202020204" pitchFamily="34" charset="0"/>
              <a:buChar char="•"/>
            </a:pPr>
            <a:r>
              <a:rPr lang="en-US" sz="1400" dirty="0">
                <a:latin typeface="+mn-lt"/>
                <a:ea typeface="+mn-ea"/>
                <a:cs typeface="+mn-cs"/>
              </a:rPr>
              <a:t>it anytime.</a:t>
            </a:r>
          </a:p>
          <a:p>
            <a:pPr indent="-228600" algn="just">
              <a:spcAft>
                <a:spcPts val="600"/>
              </a:spcAft>
              <a:buFont typeface="Arial" panose="020B0604020202020204" pitchFamily="34" charset="0"/>
              <a:buChar char="•"/>
            </a:pPr>
            <a:r>
              <a:rPr lang="en-US" sz="1400" dirty="0">
                <a:latin typeface="+mn-lt"/>
                <a:ea typeface="+mn-ea"/>
                <a:cs typeface="+mn-cs"/>
              </a:rPr>
              <a:t>⦁    In case of hardware failure or database corruption, backups of the database</a:t>
            </a:r>
          </a:p>
          <a:p>
            <a:pPr indent="-228600" algn="just">
              <a:spcAft>
                <a:spcPts val="600"/>
              </a:spcAft>
              <a:buFont typeface="Arial" panose="020B0604020202020204" pitchFamily="34" charset="0"/>
              <a:buChar char="•"/>
            </a:pPr>
            <a:r>
              <a:rPr lang="en-US" sz="1400" dirty="0">
                <a:latin typeface="+mn-lt"/>
                <a:ea typeface="+mn-ea"/>
                <a:cs typeface="+mn-cs"/>
              </a:rPr>
              <a:t>should be retrieved and saved by the administrator.</a:t>
            </a:r>
          </a:p>
          <a:p>
            <a:pPr indent="-228600" algn="just">
              <a:spcAft>
                <a:spcPts val="600"/>
              </a:spcAft>
              <a:buFont typeface="Arial" panose="020B0604020202020204" pitchFamily="34" charset="0"/>
              <a:buChar char="•"/>
            </a:pPr>
            <a:endParaRPr lang="en-US" sz="1400">
              <a:latin typeface="+mn-lt"/>
              <a:ea typeface="+mn-ea"/>
              <a:cs typeface="+mn-cs"/>
            </a:endParaRPr>
          </a:p>
          <a:p>
            <a:pPr marL="0" indent="0" algn="just">
              <a:spcAft>
                <a:spcPts val="600"/>
              </a:spcAft>
              <a:buNone/>
            </a:pPr>
            <a:r>
              <a:rPr lang="en-US" sz="1400" b="1" dirty="0">
                <a:latin typeface="+mn-lt"/>
                <a:ea typeface="+mn-ea"/>
                <a:cs typeface="+mn-cs"/>
              </a:rPr>
              <a:t>4.4 Maintainability</a:t>
            </a:r>
          </a:p>
          <a:p>
            <a:pPr algn="just">
              <a:spcAft>
                <a:spcPts val="600"/>
              </a:spcAft>
            </a:pPr>
            <a:r>
              <a:rPr lang="en-US" sz="1400" dirty="0">
                <a:latin typeface="+mn-lt"/>
                <a:ea typeface="+mn-ea"/>
                <a:cs typeface="+mn-cs"/>
              </a:rPr>
              <a:t>⦁    In case of failure, a re-initialization of the program shall be done.</a:t>
            </a:r>
          </a:p>
          <a:p>
            <a:pPr algn="just">
              <a:spcAft>
                <a:spcPts val="600"/>
              </a:spcAft>
            </a:pPr>
            <a:r>
              <a:rPr lang="en-US" sz="1400" dirty="0">
                <a:latin typeface="+mn-lt"/>
                <a:ea typeface="+mn-ea"/>
                <a:cs typeface="+mn-cs"/>
              </a:rPr>
              <a:t>⦁    Also the product design is being done with modularity in mind so the </a:t>
            </a:r>
          </a:p>
          <a:p>
            <a:pPr indent="-228600" algn="just">
              <a:spcAft>
                <a:spcPts val="600"/>
              </a:spcAft>
              <a:buFont typeface="Arial" panose="020B0604020202020204" pitchFamily="34" charset="0"/>
              <a:buChar char="•"/>
            </a:pPr>
            <a:r>
              <a:rPr lang="en-US" sz="1400" dirty="0">
                <a:latin typeface="+mn-lt"/>
                <a:ea typeface="+mn-ea"/>
                <a:cs typeface="+mn-cs"/>
              </a:rPr>
              <a:t>maintainability can be done efficiently.</a:t>
            </a:r>
          </a:p>
          <a:p>
            <a:pPr indent="-228600" algn="just">
              <a:spcAft>
                <a:spcPts val="600"/>
              </a:spcAft>
              <a:buFont typeface="Arial" panose="020B0604020202020204" pitchFamily="34" charset="0"/>
              <a:buChar char="•"/>
            </a:pPr>
            <a:endParaRPr lang="en-US" sz="1400">
              <a:latin typeface="+mn-lt"/>
              <a:ea typeface="+mn-ea"/>
              <a:cs typeface="+mn-cs"/>
            </a:endParaRPr>
          </a:p>
        </p:txBody>
      </p:sp>
    </p:spTree>
    <p:extLst>
      <p:ext uri="{BB962C8B-B14F-4D97-AF65-F5344CB8AC3E}">
        <p14:creationId xmlns:p14="http://schemas.microsoft.com/office/powerpoint/2010/main" val="530664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E8E62D7-7A2B-4BCF-819D-B8FDC6D29818}"/>
              </a:ext>
            </a:extLst>
          </p:cNvPr>
          <p:cNvSpPr>
            <a:spLocks noGrp="1"/>
          </p:cNvSpPr>
          <p:nvPr>
            <p:ph type="title"/>
          </p:nvPr>
        </p:nvSpPr>
        <p:spPr>
          <a:xfrm>
            <a:off x="515125" y="865179"/>
            <a:ext cx="2400300" cy="3345872"/>
          </a:xfrm>
        </p:spPr>
        <p:txBody>
          <a:bodyPr vert="horz" lIns="91440" tIns="45720" rIns="91440" bIns="45720" rtlCol="0" anchor="ctr">
            <a:normAutofit/>
          </a:bodyPr>
          <a:lstStyle/>
          <a:p>
            <a:r>
              <a:rPr lang="en-US" sz="2800" kern="1200">
                <a:solidFill>
                  <a:srgbClr val="FFFFFF"/>
                </a:solidFill>
                <a:latin typeface="+mj-lt"/>
                <a:ea typeface="+mj-ea"/>
                <a:cs typeface="+mj-cs"/>
              </a:rPr>
              <a:t>DESIGN DOCUMENT </a:t>
            </a:r>
          </a:p>
          <a:p>
            <a:endParaRPr lang="en-US" sz="2800" kern="1200">
              <a:solidFill>
                <a:srgbClr val="FFFFFF"/>
              </a:solidFill>
              <a:latin typeface="+mj-lt"/>
              <a:ea typeface="+mj-ea"/>
              <a:cs typeface="+mj-cs"/>
            </a:endParaRPr>
          </a:p>
        </p:txBody>
      </p:sp>
      <p:sp>
        <p:nvSpPr>
          <p:cNvPr id="12" name="Arc 11">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ubtitle 2">
            <a:extLst>
              <a:ext uri="{FF2B5EF4-FFF2-40B4-BE49-F238E27FC236}">
                <a16:creationId xmlns="" xmlns:a16="http://schemas.microsoft.com/office/drawing/2014/main" id="{D839B57C-7D9E-45D2-80F5-2CD18A11422A}"/>
              </a:ext>
            </a:extLst>
          </p:cNvPr>
          <p:cNvSpPr>
            <a:spLocks noGrp="1"/>
          </p:cNvSpPr>
          <p:nvPr>
            <p:ph type="subTitle"/>
          </p:nvPr>
        </p:nvSpPr>
        <p:spPr>
          <a:xfrm>
            <a:off x="3335481" y="443508"/>
            <a:ext cx="5179868" cy="4189214"/>
          </a:xfrm>
        </p:spPr>
        <p:txBody>
          <a:bodyPr vert="horz" lIns="91440" tIns="45720" rIns="91440" bIns="45720" rtlCol="0" anchor="ctr">
            <a:normAutofit lnSpcReduction="10000"/>
          </a:bodyPr>
          <a:lstStyle/>
          <a:p>
            <a:pPr marL="0" indent="0" algn="just">
              <a:spcAft>
                <a:spcPts val="600"/>
              </a:spcAft>
              <a:buNone/>
            </a:pPr>
            <a:r>
              <a:rPr lang="en-US" sz="1800" b="1" dirty="0">
                <a:latin typeface="+mn-lt"/>
                <a:ea typeface="+mn-ea"/>
                <a:cs typeface="+mn-cs"/>
              </a:rPr>
              <a:t>1.DATA FLOW DIAGRAM:</a:t>
            </a:r>
            <a:endParaRPr lang="en-US" b="1" dirty="0"/>
          </a:p>
          <a:p>
            <a:pPr marL="285750" indent="-285750" algn="just">
              <a:spcAft>
                <a:spcPts val="600"/>
              </a:spcAft>
            </a:pPr>
            <a:r>
              <a:rPr lang="en-US" sz="1800" dirty="0">
                <a:latin typeface="+mn-lt"/>
                <a:ea typeface="+mn-ea"/>
                <a:cs typeface="+mn-cs"/>
              </a:rPr>
              <a:t>A Data Flow Diagram (DFD) is a traditional way to visualize the information flows within a system. A neat and clear DFD can depict a good amount of the system requirements graphically. It can be manual, automated, or a combination of both.</a:t>
            </a:r>
            <a:endParaRPr lang="en-US" dirty="0"/>
          </a:p>
          <a:p>
            <a:pPr indent="-228600" algn="just">
              <a:spcAft>
                <a:spcPts val="600"/>
              </a:spcAft>
              <a:buFont typeface="Arial" panose="020B0604020202020204" pitchFamily="34" charset="0"/>
              <a:buChar char="•"/>
            </a:pPr>
            <a:endParaRPr lang="en-US" sz="1800">
              <a:latin typeface="+mn-lt"/>
              <a:ea typeface="+mn-ea"/>
              <a:cs typeface="+mn-cs"/>
            </a:endParaRPr>
          </a:p>
          <a:p>
            <a:pPr indent="-228600" algn="just">
              <a:spcAft>
                <a:spcPts val="600"/>
              </a:spcAft>
              <a:buFont typeface="Arial" panose="020B0604020202020204" pitchFamily="34" charset="0"/>
              <a:buChar char="•"/>
            </a:pPr>
            <a:r>
              <a:rPr lang="en-US" sz="1800" dirty="0">
                <a:latin typeface="+mn-lt"/>
                <a:ea typeface="+mn-ea"/>
                <a:cs typeface="+mn-cs"/>
              </a:rPr>
              <a:t>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a:p>
            <a:pPr marL="0" indent="-228600" algn="just">
              <a:spcAft>
                <a:spcPts val="600"/>
              </a:spcAft>
              <a:buFont typeface="Arial" panose="020B0604020202020204" pitchFamily="34" charset="0"/>
              <a:buChar char="•"/>
            </a:pPr>
            <a:endParaRPr lang="en-US" sz="1800">
              <a:latin typeface="+mn-lt"/>
              <a:ea typeface="+mn-ea"/>
              <a:cs typeface="+mn-cs"/>
            </a:endParaRPr>
          </a:p>
          <a:p>
            <a:pPr indent="-228600" algn="just">
              <a:spcAft>
                <a:spcPts val="600"/>
              </a:spcAft>
              <a:buFont typeface="Arial" panose="020B0604020202020204" pitchFamily="34" charset="0"/>
              <a:buChar char="•"/>
            </a:pPr>
            <a:endParaRPr lang="en-US" sz="1800">
              <a:latin typeface="+mn-lt"/>
              <a:ea typeface="+mn-ea"/>
              <a:cs typeface="+mn-cs"/>
            </a:endParaRPr>
          </a:p>
        </p:txBody>
      </p:sp>
    </p:spTree>
    <p:extLst>
      <p:ext uri="{BB962C8B-B14F-4D97-AF65-F5344CB8AC3E}">
        <p14:creationId xmlns:p14="http://schemas.microsoft.com/office/powerpoint/2010/main" val="4108160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C07104-41CD-4CAA-BE41-E6F076602A86}"/>
              </a:ext>
            </a:extLst>
          </p:cNvPr>
          <p:cNvSpPr>
            <a:spLocks noGrp="1"/>
          </p:cNvSpPr>
          <p:nvPr>
            <p:ph type="title"/>
          </p:nvPr>
        </p:nvSpPr>
        <p:spPr/>
        <p:txBody>
          <a:bodyPr/>
          <a:lstStyle/>
          <a:p>
            <a:r>
              <a:rPr lang="en-US">
                <a:ea typeface="+mj-lt"/>
                <a:cs typeface="+mj-lt"/>
              </a:rPr>
              <a:t>The symbols used in a DFD are as follows:</a:t>
            </a:r>
            <a:endParaRPr lang="en-US"/>
          </a:p>
          <a:p>
            <a:endParaRPr lang="en-US"/>
          </a:p>
        </p:txBody>
      </p:sp>
      <p:sp>
        <p:nvSpPr>
          <p:cNvPr id="3" name="Subtitle 2">
            <a:extLst>
              <a:ext uri="{FF2B5EF4-FFF2-40B4-BE49-F238E27FC236}">
                <a16:creationId xmlns="" xmlns:a16="http://schemas.microsoft.com/office/drawing/2014/main" id="{953F052A-879F-4A24-8A80-0B8DA52CEC9A}"/>
              </a:ext>
            </a:extLst>
          </p:cNvPr>
          <p:cNvSpPr>
            <a:spLocks noGrp="1"/>
          </p:cNvSpPr>
          <p:nvPr>
            <p:ph type="subTitle"/>
          </p:nvPr>
        </p:nvSpPr>
        <p:spPr>
          <a:xfrm>
            <a:off x="2344228" y="1203480"/>
            <a:ext cx="6342212" cy="2982960"/>
          </a:xfrm>
        </p:spPr>
        <p:txBody>
          <a:bodyPr/>
          <a:lstStyle/>
          <a:p>
            <a:endParaRPr lang="en-US"/>
          </a:p>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84465" y="1024592"/>
            <a:ext cx="4810125" cy="3340735"/>
          </a:xfrm>
          <a:prstGeom prst="rect">
            <a:avLst/>
          </a:prstGeom>
          <a:noFill/>
        </p:spPr>
      </p:pic>
    </p:spTree>
    <p:extLst>
      <p:ext uri="{BB962C8B-B14F-4D97-AF65-F5344CB8AC3E}">
        <p14:creationId xmlns:p14="http://schemas.microsoft.com/office/powerpoint/2010/main" val="228706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78082D-4407-4787-B0E6-7636825B1A75}"/>
              </a:ext>
            </a:extLst>
          </p:cNvPr>
          <p:cNvSpPr>
            <a:spLocks noGrp="1"/>
          </p:cNvSpPr>
          <p:nvPr>
            <p:ph type="title"/>
          </p:nvPr>
        </p:nvSpPr>
        <p:spPr>
          <a:xfrm>
            <a:off x="1805077" y="205200"/>
            <a:ext cx="6881363" cy="858600"/>
          </a:xfrm>
        </p:spPr>
        <p:txBody>
          <a:bodyPr/>
          <a:lstStyle/>
          <a:p>
            <a:r>
              <a:rPr lang="en-US">
                <a:ea typeface="+mj-lt"/>
                <a:cs typeface="+mj-lt"/>
              </a:rPr>
              <a:t>Level-0 DFD</a:t>
            </a:r>
            <a:endParaRPr lang="en-US"/>
          </a:p>
          <a:p>
            <a:endParaRPr lang="en-US"/>
          </a:p>
        </p:txBody>
      </p:sp>
      <p:sp>
        <p:nvSpPr>
          <p:cNvPr id="3" name="Subtitle 2">
            <a:extLst>
              <a:ext uri="{FF2B5EF4-FFF2-40B4-BE49-F238E27FC236}">
                <a16:creationId xmlns="" xmlns:a16="http://schemas.microsoft.com/office/drawing/2014/main" id="{7AED2894-3E36-4D21-9613-4FB62682AD94}"/>
              </a:ext>
            </a:extLst>
          </p:cNvPr>
          <p:cNvSpPr>
            <a:spLocks noGrp="1"/>
          </p:cNvSpPr>
          <p:nvPr>
            <p:ph type="subTitle"/>
          </p:nvPr>
        </p:nvSpPr>
        <p:spPr/>
        <p:txBody>
          <a:bodyPr/>
          <a:lstStyle/>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320925" y="1351597"/>
            <a:ext cx="5024755" cy="3327083"/>
          </a:xfrm>
          <a:prstGeom prst="rect">
            <a:avLst/>
          </a:prstGeom>
        </p:spPr>
      </p:pic>
    </p:spTree>
    <p:extLst>
      <p:ext uri="{BB962C8B-B14F-4D97-AF65-F5344CB8AC3E}">
        <p14:creationId xmlns:p14="http://schemas.microsoft.com/office/powerpoint/2010/main" val="3959648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A6AFBE-50FF-4D85-BA92-A9406F837BC3}"/>
              </a:ext>
            </a:extLst>
          </p:cNvPr>
          <p:cNvSpPr>
            <a:spLocks noGrp="1"/>
          </p:cNvSpPr>
          <p:nvPr>
            <p:ph type="title"/>
          </p:nvPr>
        </p:nvSpPr>
        <p:spPr>
          <a:xfrm>
            <a:off x="1783511" y="205200"/>
            <a:ext cx="6902929" cy="858600"/>
          </a:xfrm>
        </p:spPr>
        <p:txBody>
          <a:bodyPr/>
          <a:lstStyle/>
          <a:p>
            <a:r>
              <a:rPr lang="en-US">
                <a:ea typeface="+mj-lt"/>
                <a:cs typeface="+mj-lt"/>
              </a:rPr>
              <a:t>      Level-1 DFD</a:t>
            </a:r>
            <a:endParaRPr lang="en-US"/>
          </a:p>
          <a:p>
            <a:endParaRPr lang="en-US"/>
          </a:p>
        </p:txBody>
      </p:sp>
      <p:sp>
        <p:nvSpPr>
          <p:cNvPr id="3" name="Subtitle 2">
            <a:extLst>
              <a:ext uri="{FF2B5EF4-FFF2-40B4-BE49-F238E27FC236}">
                <a16:creationId xmlns="" xmlns:a16="http://schemas.microsoft.com/office/drawing/2014/main" id="{0D59A80E-5453-49D9-9EF4-42FE5765E940}"/>
              </a:ext>
            </a:extLst>
          </p:cNvPr>
          <p:cNvSpPr>
            <a:spLocks noGrp="1"/>
          </p:cNvSpPr>
          <p:nvPr>
            <p:ph type="subTitle"/>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087880" y="1063800"/>
            <a:ext cx="4693920" cy="3670760"/>
          </a:xfrm>
          <a:prstGeom prst="rect">
            <a:avLst/>
          </a:prstGeom>
        </p:spPr>
      </p:pic>
    </p:spTree>
    <p:extLst>
      <p:ext uri="{BB962C8B-B14F-4D97-AF65-F5344CB8AC3E}">
        <p14:creationId xmlns:p14="http://schemas.microsoft.com/office/powerpoint/2010/main" val="560183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190CDF-B189-48E1-84E1-05C81088021A}"/>
              </a:ext>
            </a:extLst>
          </p:cNvPr>
          <p:cNvSpPr>
            <a:spLocks noGrp="1"/>
          </p:cNvSpPr>
          <p:nvPr>
            <p:ph type="title"/>
          </p:nvPr>
        </p:nvSpPr>
        <p:spPr>
          <a:xfrm>
            <a:off x="1567850" y="205200"/>
            <a:ext cx="7118590" cy="858600"/>
          </a:xfrm>
        </p:spPr>
        <p:txBody>
          <a:bodyPr/>
          <a:lstStyle/>
          <a:p>
            <a:r>
              <a:rPr lang="en-US">
                <a:ea typeface="+mj-lt"/>
                <a:cs typeface="+mj-lt"/>
              </a:rPr>
              <a:t>    Level-2 DFD of Login</a:t>
            </a:r>
            <a:endParaRPr lang="en-US"/>
          </a:p>
          <a:p>
            <a:endParaRPr lang="en-US"/>
          </a:p>
        </p:txBody>
      </p:sp>
      <p:sp>
        <p:nvSpPr>
          <p:cNvPr id="3" name="Subtitle 2">
            <a:extLst>
              <a:ext uri="{FF2B5EF4-FFF2-40B4-BE49-F238E27FC236}">
                <a16:creationId xmlns="" xmlns:a16="http://schemas.microsoft.com/office/drawing/2014/main" id="{47CD6426-31A4-4A77-BDD9-D4D4480444CF}"/>
              </a:ext>
            </a:extLst>
          </p:cNvPr>
          <p:cNvSpPr>
            <a:spLocks noGrp="1"/>
          </p:cNvSpPr>
          <p:nvPr>
            <p:ph type="subTitle"/>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108199" y="698182"/>
            <a:ext cx="5667375" cy="3747135"/>
          </a:xfrm>
          <a:prstGeom prst="rect">
            <a:avLst/>
          </a:prstGeom>
        </p:spPr>
      </p:pic>
    </p:spTree>
    <p:extLst>
      <p:ext uri="{BB962C8B-B14F-4D97-AF65-F5344CB8AC3E}">
        <p14:creationId xmlns:p14="http://schemas.microsoft.com/office/powerpoint/2010/main" val="2053802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71960" y="224280"/>
            <a:ext cx="8256600" cy="76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pPr>
            <a:r>
              <a:rPr lang="en-US" sz="3600" b="0" strike="noStrike" spc="-1">
                <a:solidFill>
                  <a:srgbClr val="0070C0"/>
                </a:solidFill>
                <a:latin typeface="Calibri"/>
                <a:ea typeface="DejaVu Sans"/>
              </a:rPr>
              <a:t>Introduction</a:t>
            </a:r>
            <a:endParaRPr lang="en-US" sz="3600" b="0" strike="noStrike" spc="-1">
              <a:latin typeface="Arial"/>
            </a:endParaRPr>
          </a:p>
        </p:txBody>
      </p:sp>
      <p:sp>
        <p:nvSpPr>
          <p:cNvPr id="203" name="CustomShape 2"/>
          <p:cNvSpPr/>
          <p:nvPr/>
        </p:nvSpPr>
        <p:spPr>
          <a:xfrm>
            <a:off x="474463" y="1290994"/>
            <a:ext cx="8243640" cy="3473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gn="just">
              <a:buClr>
                <a:srgbClr val="FFFFFF"/>
              </a:buClr>
              <a:buFont typeface="Arial"/>
              <a:buChar char="•"/>
            </a:pPr>
            <a:r>
              <a:rPr lang="en-US" sz="2400" spc="-1">
                <a:solidFill>
                  <a:schemeClr val="bg1"/>
                </a:solidFill>
                <a:latin typeface="Arial"/>
                <a:cs typeface="Arial"/>
              </a:rPr>
              <a:t>At this moment where the entire world is transformed in the digital world where maximum of daily routine activity is based on computer. But if we talk about our result management system, still we have to go in center's office or need to ask to the respective faculties.</a:t>
            </a:r>
          </a:p>
          <a:p>
            <a:pPr algn="just">
              <a:buClr>
                <a:srgbClr val="FFFFFF"/>
              </a:buClr>
              <a:buFont typeface="Arial"/>
              <a:buChar char="•"/>
            </a:pPr>
            <a:r>
              <a:rPr lang="en-US" sz="2400" spc="-1">
                <a:solidFill>
                  <a:schemeClr val="bg1"/>
                </a:solidFill>
                <a:latin typeface="Arial"/>
                <a:cs typeface="Arial"/>
              </a:rPr>
              <a:t>So, In this project we have implemented a computer based system where respective faculties has to upload the marks and the system will show the calculated result to viewers.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5CE0BD-236D-4342-A92C-5616B16E5198}"/>
              </a:ext>
            </a:extLst>
          </p:cNvPr>
          <p:cNvSpPr>
            <a:spLocks noGrp="1"/>
          </p:cNvSpPr>
          <p:nvPr>
            <p:ph type="title"/>
          </p:nvPr>
        </p:nvSpPr>
        <p:spPr>
          <a:xfrm>
            <a:off x="1557067" y="205200"/>
            <a:ext cx="7129373" cy="858600"/>
          </a:xfrm>
        </p:spPr>
        <p:txBody>
          <a:bodyPr/>
          <a:lstStyle/>
          <a:p>
            <a:r>
              <a:rPr lang="en-US">
                <a:ea typeface="+mj-lt"/>
                <a:cs typeface="+mj-lt"/>
              </a:rPr>
              <a:t>Level-2 DFD of User Account   Maintenance</a:t>
            </a:r>
            <a:endParaRPr lang="en-US"/>
          </a:p>
          <a:p>
            <a:endParaRPr lang="en-US"/>
          </a:p>
        </p:txBody>
      </p:sp>
      <p:sp>
        <p:nvSpPr>
          <p:cNvPr id="3" name="Subtitle 2">
            <a:extLst>
              <a:ext uri="{FF2B5EF4-FFF2-40B4-BE49-F238E27FC236}">
                <a16:creationId xmlns="" xmlns:a16="http://schemas.microsoft.com/office/drawing/2014/main" id="{C409215A-1DE8-45CE-A29A-37A8402FE748}"/>
              </a:ext>
            </a:extLst>
          </p:cNvPr>
          <p:cNvSpPr>
            <a:spLocks noGrp="1"/>
          </p:cNvSpPr>
          <p:nvPr>
            <p:ph type="subTitle"/>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235199" y="1503680"/>
            <a:ext cx="5074921" cy="2580640"/>
          </a:xfrm>
          <a:prstGeom prst="rect">
            <a:avLst/>
          </a:prstGeom>
        </p:spPr>
      </p:pic>
    </p:spTree>
    <p:extLst>
      <p:ext uri="{BB962C8B-B14F-4D97-AF65-F5344CB8AC3E}">
        <p14:creationId xmlns:p14="http://schemas.microsoft.com/office/powerpoint/2010/main" val="127684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5EE22E-FCEB-49A5-8D74-DC0828ED5783}"/>
              </a:ext>
            </a:extLst>
          </p:cNvPr>
          <p:cNvSpPr>
            <a:spLocks noGrp="1"/>
          </p:cNvSpPr>
          <p:nvPr>
            <p:ph type="title"/>
          </p:nvPr>
        </p:nvSpPr>
        <p:spPr>
          <a:xfrm>
            <a:off x="1869775" y="205200"/>
            <a:ext cx="6816665" cy="858600"/>
          </a:xfrm>
        </p:spPr>
        <p:txBody>
          <a:bodyPr/>
          <a:lstStyle/>
          <a:p>
            <a:r>
              <a:rPr lang="en-US">
                <a:ea typeface="+mj-lt"/>
                <a:cs typeface="+mj-lt"/>
              </a:rPr>
              <a:t>Level-2 DFD of Student Information Management</a:t>
            </a:r>
            <a:endParaRPr lang="en-US"/>
          </a:p>
          <a:p>
            <a:endParaRPr lang="en-US"/>
          </a:p>
        </p:txBody>
      </p:sp>
      <p:sp>
        <p:nvSpPr>
          <p:cNvPr id="3" name="Subtitle 2">
            <a:extLst>
              <a:ext uri="{FF2B5EF4-FFF2-40B4-BE49-F238E27FC236}">
                <a16:creationId xmlns="" xmlns:a16="http://schemas.microsoft.com/office/drawing/2014/main" id="{AA7E4A32-3608-479B-BA9F-A35C697E6FAD}"/>
              </a:ext>
            </a:extLst>
          </p:cNvPr>
          <p:cNvSpPr>
            <a:spLocks noGrp="1"/>
          </p:cNvSpPr>
          <p:nvPr>
            <p:ph type="subTitle"/>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418079" y="1089342"/>
            <a:ext cx="5385435" cy="2964815"/>
          </a:xfrm>
          <a:prstGeom prst="rect">
            <a:avLst/>
          </a:prstGeom>
        </p:spPr>
      </p:pic>
    </p:spTree>
    <p:extLst>
      <p:ext uri="{BB962C8B-B14F-4D97-AF65-F5344CB8AC3E}">
        <p14:creationId xmlns:p14="http://schemas.microsoft.com/office/powerpoint/2010/main" val="4208096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74751229-0244-4FBB-BED1-407467F4C9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F0D6434-D01A-4835-9AB0-BAEFEA000CC0}"/>
              </a:ext>
            </a:extLst>
          </p:cNvPr>
          <p:cNvSpPr>
            <a:spLocks noGrp="1"/>
          </p:cNvSpPr>
          <p:nvPr>
            <p:ph type="title"/>
          </p:nvPr>
        </p:nvSpPr>
        <p:spPr>
          <a:xfrm>
            <a:off x="1647825" y="551462"/>
            <a:ext cx="3733800" cy="2373784"/>
          </a:xfrm>
        </p:spPr>
        <p:txBody>
          <a:bodyPr vert="horz" lIns="91440" tIns="45720" rIns="91440" bIns="45720" rtlCol="0" anchor="b">
            <a:normAutofit/>
          </a:bodyPr>
          <a:lstStyle/>
          <a:p>
            <a:r>
              <a:rPr lang="en-US" sz="3600" kern="1200">
                <a:latin typeface="+mj-lt"/>
                <a:ea typeface="+mj-ea"/>
                <a:cs typeface="+mj-cs"/>
              </a:rPr>
              <a:t>2.PROCESS SPECIFICATION</a:t>
            </a:r>
          </a:p>
          <a:p>
            <a:endParaRPr lang="en-US" sz="3600" kern="1200">
              <a:solidFill>
                <a:schemeClr val="tx1"/>
              </a:solidFill>
              <a:latin typeface="+mj-lt"/>
              <a:ea typeface="+mj-ea"/>
              <a:cs typeface="+mj-cs"/>
            </a:endParaRPr>
          </a:p>
        </p:txBody>
      </p:sp>
      <p:sp>
        <p:nvSpPr>
          <p:cNvPr id="3" name="Subtitle 2">
            <a:extLst>
              <a:ext uri="{FF2B5EF4-FFF2-40B4-BE49-F238E27FC236}">
                <a16:creationId xmlns="" xmlns:a16="http://schemas.microsoft.com/office/drawing/2014/main" id="{9E746F46-6619-4FB5-B285-C22D341AC3D6}"/>
              </a:ext>
            </a:extLst>
          </p:cNvPr>
          <p:cNvSpPr>
            <a:spLocks noGrp="1"/>
          </p:cNvSpPr>
          <p:nvPr>
            <p:ph type="subTitle"/>
          </p:nvPr>
        </p:nvSpPr>
        <p:spPr>
          <a:xfrm>
            <a:off x="1647825" y="3058817"/>
            <a:ext cx="3733800" cy="1543993"/>
          </a:xfrm>
        </p:spPr>
        <p:txBody>
          <a:bodyPr vert="horz" lIns="91440" tIns="45720" rIns="91440" bIns="45720" rtlCol="0" anchor="ctr">
            <a:noAutofit/>
          </a:bodyPr>
          <a:lstStyle/>
          <a:p>
            <a:pPr algn="just">
              <a:spcBef>
                <a:spcPts val="1000"/>
              </a:spcBef>
            </a:pPr>
            <a:r>
              <a:rPr lang="en-US" sz="1600" kern="1200" dirty="0">
                <a:latin typeface="+mn-lt"/>
                <a:ea typeface="+mn-ea"/>
                <a:cs typeface="+mn-cs"/>
              </a:rPr>
              <a:t>It defines what must be done in order to transform the inputs to                     outputs. A process must be expressed in a form that can be verified by the user and the system’s analyst. It should also be designed such that it can be effectively communicated to the various audiences involved.</a:t>
            </a:r>
            <a:endParaRPr lang="en-US" sz="1600" dirty="0"/>
          </a:p>
          <a:p>
            <a:pPr algn="just">
              <a:spcBef>
                <a:spcPts val="1000"/>
              </a:spcBef>
            </a:pPr>
            <a:endParaRPr lang="en-US" sz="1600" kern="1200" dirty="0">
              <a:latin typeface="+mn-lt"/>
              <a:ea typeface="+mn-ea"/>
              <a:cs typeface="+mn-cs"/>
            </a:endParaRPr>
          </a:p>
          <a:p>
            <a:pPr algn="just">
              <a:spcBef>
                <a:spcPts val="1000"/>
              </a:spcBef>
            </a:pPr>
            <a:endParaRPr lang="en-US" sz="1600" kern="1200" dirty="0">
              <a:latin typeface="+mn-lt"/>
              <a:ea typeface="+mn-ea"/>
              <a:cs typeface="+mn-cs"/>
            </a:endParaRPr>
          </a:p>
        </p:txBody>
      </p:sp>
      <p:pic>
        <p:nvPicPr>
          <p:cNvPr id="7" name="Graphic 6" descr="Gears">
            <a:extLst>
              <a:ext uri="{FF2B5EF4-FFF2-40B4-BE49-F238E27FC236}">
                <a16:creationId xmlns="" xmlns:a16="http://schemas.microsoft.com/office/drawing/2014/main" id="{5FA168D9-148D-4446-B069-2EEF520695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38161" y="2082464"/>
            <a:ext cx="966788" cy="966788"/>
          </a:xfrm>
          <a:prstGeom prst="rect">
            <a:avLst/>
          </a:prstGeom>
        </p:spPr>
      </p:pic>
      <p:pic>
        <p:nvPicPr>
          <p:cNvPr id="9" name="Graphic 8">
            <a:extLst>
              <a:ext uri="{FF2B5EF4-FFF2-40B4-BE49-F238E27FC236}">
                <a16:creationId xmlns="" xmlns:a16="http://schemas.microsoft.com/office/drawing/2014/main" id="{65D4252F-8027-4418-BF64-E4C00DF1A48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4955861" y="537305"/>
            <a:ext cx="4058507" cy="4058507"/>
          </a:xfrm>
          <a:prstGeom prst="rect">
            <a:avLst/>
          </a:prstGeom>
        </p:spPr>
      </p:pic>
    </p:spTree>
    <p:extLst>
      <p:ext uri="{BB962C8B-B14F-4D97-AF65-F5344CB8AC3E}">
        <p14:creationId xmlns:p14="http://schemas.microsoft.com/office/powerpoint/2010/main" val="3237796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4E1BEB12-92AF-4445-98AD-4C7756E7C9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D0522C2C-7B5C-48A7-A969-03941E5D2E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 xmlns:a16="http://schemas.microsoft.com/office/drawing/2014/main" id="{9C682A1A-5B2D-4111-BBD6-620165633E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077107" y="165147"/>
            <a:ext cx="7066893" cy="4978354"/>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 xmlns:a16="http://schemas.microsoft.com/office/drawing/2014/main" id="{D6EE29F2-D77F-4BD0-A20B-334D316A1C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57350" y="1574772"/>
            <a:ext cx="1456680" cy="14171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 xmlns:a16="http://schemas.microsoft.com/office/drawing/2014/main" id="{22D09ED2-868F-42C6-866E-F92E0CEF314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520172">
            <a:off x="1209872" y="1119429"/>
            <a:ext cx="2240924" cy="2240924"/>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F9B2D25B-59E2-4DA0-BA3D-9EF304B350FE}"/>
              </a:ext>
            </a:extLst>
          </p:cNvPr>
          <p:cNvSpPr>
            <a:spLocks noGrp="1"/>
          </p:cNvSpPr>
          <p:nvPr>
            <p:ph type="title"/>
          </p:nvPr>
        </p:nvSpPr>
        <p:spPr>
          <a:xfrm>
            <a:off x="3028950" y="1454369"/>
            <a:ext cx="5733470" cy="2063314"/>
          </a:xfrm>
        </p:spPr>
        <p:txBody>
          <a:bodyPr vert="horz" lIns="91440" tIns="45720" rIns="91440" bIns="45720" rtlCol="0" anchor="b">
            <a:normAutofit/>
          </a:bodyPr>
          <a:lstStyle/>
          <a:p>
            <a:pPr algn="r"/>
            <a:r>
              <a:rPr lang="en-US" sz="5100" kern="1200">
                <a:solidFill>
                  <a:schemeClr val="tx1"/>
                </a:solidFill>
                <a:latin typeface="+mj-lt"/>
                <a:ea typeface="+mj-ea"/>
                <a:cs typeface="+mj-cs"/>
              </a:rPr>
              <a:t>             2.1 Using Structured English</a:t>
            </a:r>
          </a:p>
          <a:p>
            <a:pPr algn="r"/>
            <a:endParaRPr lang="en-US" sz="5100" kern="1200">
              <a:solidFill>
                <a:schemeClr val="tx1"/>
              </a:solidFill>
              <a:latin typeface="+mj-lt"/>
              <a:ea typeface="+mj-ea"/>
              <a:cs typeface="+mj-cs"/>
            </a:endParaRPr>
          </a:p>
        </p:txBody>
      </p:sp>
      <p:sp>
        <p:nvSpPr>
          <p:cNvPr id="3" name="Subtitle 2">
            <a:extLst>
              <a:ext uri="{FF2B5EF4-FFF2-40B4-BE49-F238E27FC236}">
                <a16:creationId xmlns="" xmlns:a16="http://schemas.microsoft.com/office/drawing/2014/main" id="{8C3A4B73-7806-4F05-8F39-9BEB50157216}"/>
              </a:ext>
            </a:extLst>
          </p:cNvPr>
          <p:cNvSpPr>
            <a:spLocks noGrp="1"/>
          </p:cNvSpPr>
          <p:nvPr>
            <p:ph type="subTitle"/>
          </p:nvPr>
        </p:nvSpPr>
        <p:spPr>
          <a:xfrm>
            <a:off x="3028950" y="3586740"/>
            <a:ext cx="5733470" cy="997082"/>
          </a:xfrm>
        </p:spPr>
        <p:txBody>
          <a:bodyPr vert="horz" lIns="91440" tIns="45720" rIns="91440" bIns="45720" rtlCol="0">
            <a:normAutofit/>
          </a:bodyPr>
          <a:lstStyle/>
          <a:p>
            <a:pPr algn="just">
              <a:spcBef>
                <a:spcPts val="1000"/>
              </a:spcBef>
            </a:pPr>
            <a:r>
              <a:rPr lang="en-US" sz="1500" kern="1200" dirty="0">
                <a:latin typeface="+mn-lt"/>
                <a:ea typeface="+mn-ea"/>
                <a:cs typeface="+mn-cs"/>
              </a:rPr>
              <a:t>It is basically English with structure. </a:t>
            </a:r>
            <a:r>
              <a:rPr lang="en-US" sz="1500" dirty="0"/>
              <a:t>Its</a:t>
            </a:r>
            <a:r>
              <a:rPr lang="en-US" sz="1500" kern="1200" dirty="0">
                <a:latin typeface="+mn-lt"/>
                <a:ea typeface="+mn-ea"/>
                <a:cs typeface="+mn-cs"/>
              </a:rPr>
              <a:t> purpose is to strike a reasonable balance between the precision of a formal programming language and the casual informality and readability of the English language.</a:t>
            </a:r>
            <a:endParaRPr lang="en-US" dirty="0"/>
          </a:p>
          <a:p>
            <a:pPr algn="just">
              <a:spcBef>
                <a:spcPts val="1000"/>
              </a:spcBef>
            </a:pPr>
            <a:endParaRPr lang="en-US" sz="1500" kern="1200">
              <a:solidFill>
                <a:schemeClr val="tx1"/>
              </a:solidFill>
              <a:latin typeface="+mn-lt"/>
              <a:ea typeface="+mn-ea"/>
              <a:cs typeface="+mn-cs"/>
            </a:endParaRPr>
          </a:p>
          <a:p>
            <a:pPr algn="just">
              <a:spcBef>
                <a:spcPts val="1000"/>
              </a:spcBef>
            </a:pPr>
            <a:endParaRPr lang="en-US" sz="1500" kern="1200">
              <a:solidFill>
                <a:schemeClr val="tx1"/>
              </a:solidFill>
              <a:latin typeface="+mn-lt"/>
              <a:ea typeface="+mn-ea"/>
              <a:cs typeface="+mn-cs"/>
            </a:endParaRPr>
          </a:p>
        </p:txBody>
      </p:sp>
    </p:spTree>
    <p:extLst>
      <p:ext uri="{BB962C8B-B14F-4D97-AF65-F5344CB8AC3E}">
        <p14:creationId xmlns:p14="http://schemas.microsoft.com/office/powerpoint/2010/main" val="2819106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B34F5AD2-EDBD-4BBD-A55C-EAFFD0C709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805287" y="0"/>
            <a:ext cx="6338705"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C3896A03-3945-419A-B66B-4EE266EDD1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 y="0"/>
            <a:ext cx="2808883"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C77B21B-46F8-4D07-92F7-B23E89851A47}"/>
              </a:ext>
            </a:extLst>
          </p:cNvPr>
          <p:cNvSpPr>
            <a:spLocks noGrp="1"/>
          </p:cNvSpPr>
          <p:nvPr>
            <p:ph type="title"/>
          </p:nvPr>
        </p:nvSpPr>
        <p:spPr>
          <a:xfrm>
            <a:off x="867639" y="478321"/>
            <a:ext cx="1643086" cy="4182578"/>
          </a:xfrm>
        </p:spPr>
        <p:txBody>
          <a:bodyPr vert="horz" lIns="91440" tIns="45720" rIns="91440" bIns="45720" rtlCol="0" anchor="t">
            <a:normAutofit/>
          </a:bodyPr>
          <a:lstStyle/>
          <a:p>
            <a:r>
              <a:rPr lang="en-US" sz="3600" kern="1200">
                <a:solidFill>
                  <a:schemeClr val="bg1"/>
                </a:solidFill>
                <a:latin typeface="+mj-lt"/>
                <a:ea typeface="+mj-ea"/>
                <a:cs typeface="+mj-cs"/>
              </a:rPr>
              <a:t>Process Specification:-</a:t>
            </a:r>
          </a:p>
          <a:p>
            <a:endParaRPr lang="en-US" sz="3600" kern="1200">
              <a:solidFill>
                <a:schemeClr val="bg1"/>
              </a:solidFill>
              <a:latin typeface="+mj-lt"/>
              <a:ea typeface="+mj-ea"/>
              <a:cs typeface="+mj-cs"/>
            </a:endParaRPr>
          </a:p>
        </p:txBody>
      </p:sp>
      <p:sp>
        <p:nvSpPr>
          <p:cNvPr id="12" name="Rectangle 11">
            <a:extLst>
              <a:ext uri="{FF2B5EF4-FFF2-40B4-BE49-F238E27FC236}">
                <a16:creationId xmlns="" xmlns:a16="http://schemas.microsoft.com/office/drawing/2014/main" id="{B8EAE243-3A9F-4A46-B0D9-04C723A8A1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91049" y="482598"/>
            <a:ext cx="342900" cy="34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 xmlns:a16="http://schemas.microsoft.com/office/drawing/2014/main" id="{5572577D-50EF-47F3-9FE1-0244C6568538}"/>
              </a:ext>
            </a:extLst>
          </p:cNvPr>
          <p:cNvSpPr>
            <a:spLocks noGrp="1"/>
          </p:cNvSpPr>
          <p:nvPr>
            <p:ph type="subTitle"/>
          </p:nvPr>
        </p:nvSpPr>
        <p:spPr>
          <a:xfrm>
            <a:off x="3491049" y="637539"/>
            <a:ext cx="4792967" cy="3995183"/>
          </a:xfrm>
        </p:spPr>
        <p:txBody>
          <a:bodyPr vert="horz" lIns="91440" tIns="45720" rIns="91440" bIns="45720" rtlCol="0">
            <a:normAutofit/>
          </a:bodyPr>
          <a:lstStyle/>
          <a:p>
            <a:pPr marL="0" indent="0">
              <a:spcAft>
                <a:spcPts val="600"/>
              </a:spcAft>
              <a:buNone/>
            </a:pPr>
            <a:r>
              <a:rPr lang="en-US" sz="1800" b="1" dirty="0">
                <a:latin typeface="+mn-lt"/>
                <a:ea typeface="+mn-ea"/>
                <a:cs typeface="+mn-cs"/>
              </a:rPr>
              <a:t>1.OS</a:t>
            </a:r>
            <a:endParaRPr lang="en-US" dirty="0"/>
          </a:p>
          <a:p>
            <a:pPr>
              <a:spcAft>
                <a:spcPts val="600"/>
              </a:spcAft>
            </a:pPr>
            <a:r>
              <a:rPr lang="en-US" sz="1800" dirty="0">
                <a:latin typeface="+mn-lt"/>
                <a:ea typeface="+mn-ea"/>
                <a:cs typeface="+mn-cs"/>
              </a:rPr>
              <a:t>1. Create student's profile</a:t>
            </a:r>
          </a:p>
          <a:p>
            <a:pPr indent="-228600">
              <a:spcAft>
                <a:spcPts val="600"/>
              </a:spcAft>
              <a:buFont typeface="Arial" panose="020B0604020202020204" pitchFamily="34" charset="0"/>
              <a:buChar char="•"/>
            </a:pPr>
            <a:r>
              <a:rPr lang="en-US" sz="1800" dirty="0">
                <a:latin typeface="+mn-lt"/>
                <a:ea typeface="+mn-ea"/>
                <a:cs typeface="+mn-cs"/>
              </a:rPr>
              <a:t>OPEN </a:t>
            </a:r>
            <a:r>
              <a:rPr lang="en-US" sz="1800" dirty="0" err="1">
                <a:latin typeface="+mn-lt"/>
                <a:ea typeface="+mn-ea"/>
                <a:cs typeface="+mn-cs"/>
              </a:rPr>
              <a:t>CreateStudentProfile</a:t>
            </a:r>
            <a:r>
              <a:rPr lang="en-US" sz="1800" dirty="0">
                <a:latin typeface="+mn-lt"/>
                <a:ea typeface="+mn-ea"/>
                <a:cs typeface="+mn-cs"/>
              </a:rPr>
              <a:t>()</a:t>
            </a:r>
          </a:p>
          <a:p>
            <a:pPr indent="-228600">
              <a:spcAft>
                <a:spcPts val="600"/>
              </a:spcAft>
              <a:buFont typeface="Arial" panose="020B0604020202020204" pitchFamily="34" charset="0"/>
              <a:buChar char="•"/>
            </a:pPr>
            <a:r>
              <a:rPr lang="en-US" sz="1800" dirty="0">
                <a:latin typeface="+mn-lt"/>
                <a:ea typeface="+mn-ea"/>
                <a:cs typeface="+mn-cs"/>
              </a:rPr>
              <a:t>OPEN Student file in append mode.</a:t>
            </a:r>
          </a:p>
          <a:p>
            <a:pPr indent="-228600">
              <a:spcAft>
                <a:spcPts val="600"/>
              </a:spcAft>
              <a:buFont typeface="Arial" panose="020B0604020202020204" pitchFamily="34" charset="0"/>
              <a:buChar char="•"/>
            </a:pPr>
            <a:r>
              <a:rPr lang="en-US" sz="1800" dirty="0">
                <a:latin typeface="+mn-lt"/>
                <a:ea typeface="+mn-ea"/>
                <a:cs typeface="+mn-cs"/>
              </a:rPr>
              <a:t>INPUT name, dob, enroll, Program name, mobile no, email, password.</a:t>
            </a:r>
          </a:p>
          <a:p>
            <a:pPr indent="-228600">
              <a:spcAft>
                <a:spcPts val="600"/>
              </a:spcAft>
              <a:buFont typeface="Arial" panose="020B0604020202020204" pitchFamily="34" charset="0"/>
              <a:buChar char="•"/>
            </a:pPr>
            <a:r>
              <a:rPr lang="en-US" sz="1800" dirty="0">
                <a:latin typeface="+mn-lt"/>
                <a:ea typeface="+mn-ea"/>
                <a:cs typeface="+mn-cs"/>
              </a:rPr>
              <a:t>WRITE into file if enroll is not exist.</a:t>
            </a:r>
          </a:p>
          <a:p>
            <a:pPr indent="-228600">
              <a:spcAft>
                <a:spcPts val="600"/>
              </a:spcAft>
              <a:buFont typeface="Arial" panose="020B0604020202020204" pitchFamily="34" charset="0"/>
              <a:buChar char="•"/>
            </a:pPr>
            <a:r>
              <a:rPr lang="en-US" sz="1800" dirty="0">
                <a:latin typeface="+mn-lt"/>
                <a:ea typeface="+mn-ea"/>
                <a:cs typeface="+mn-cs"/>
              </a:rPr>
              <a:t>END </a:t>
            </a:r>
            <a:r>
              <a:rPr lang="en-US" sz="1800" dirty="0" err="1">
                <a:latin typeface="+mn-lt"/>
                <a:ea typeface="+mn-ea"/>
                <a:cs typeface="+mn-cs"/>
              </a:rPr>
              <a:t>CreateStudentProfile</a:t>
            </a:r>
            <a:r>
              <a:rPr lang="en-US" sz="1800" dirty="0">
                <a:latin typeface="+mn-lt"/>
                <a:ea typeface="+mn-ea"/>
                <a:cs typeface="+mn-cs"/>
              </a:rPr>
              <a:t>().</a:t>
            </a:r>
          </a:p>
          <a:p>
            <a:pPr indent="-228600">
              <a:spcAft>
                <a:spcPts val="600"/>
              </a:spcAft>
              <a:buFont typeface="Arial" panose="020B0604020202020204" pitchFamily="34" charset="0"/>
              <a:buChar char="•"/>
            </a:pPr>
            <a:endParaRPr lang="en-US" sz="1800">
              <a:latin typeface="+mn-lt"/>
              <a:ea typeface="+mn-ea"/>
              <a:cs typeface="+mn-cs"/>
            </a:endParaRPr>
          </a:p>
        </p:txBody>
      </p:sp>
    </p:spTree>
    <p:extLst>
      <p:ext uri="{BB962C8B-B14F-4D97-AF65-F5344CB8AC3E}">
        <p14:creationId xmlns:p14="http://schemas.microsoft.com/office/powerpoint/2010/main" val="1523489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ubtitle 2">
            <a:extLst>
              <a:ext uri="{FF2B5EF4-FFF2-40B4-BE49-F238E27FC236}">
                <a16:creationId xmlns="" xmlns:a16="http://schemas.microsoft.com/office/drawing/2014/main" id="{2FFC88B8-BDB5-4977-95B8-99433448FB54}"/>
              </a:ext>
            </a:extLst>
          </p:cNvPr>
          <p:cNvSpPr>
            <a:spLocks noGrp="1"/>
          </p:cNvSpPr>
          <p:nvPr>
            <p:ph type="subTitle"/>
          </p:nvPr>
        </p:nvSpPr>
        <p:spPr>
          <a:xfrm>
            <a:off x="3335481" y="443508"/>
            <a:ext cx="5179868" cy="4189214"/>
          </a:xfrm>
        </p:spPr>
        <p:txBody>
          <a:bodyPr vert="horz" lIns="91440" tIns="45720" rIns="91440" bIns="45720" rtlCol="0" anchor="ctr">
            <a:normAutofit/>
          </a:bodyPr>
          <a:lstStyle/>
          <a:p>
            <a:pPr marL="0" indent="0">
              <a:spcAft>
                <a:spcPts val="600"/>
              </a:spcAft>
              <a:buNone/>
            </a:pPr>
            <a:r>
              <a:rPr lang="en-US" sz="1400">
                <a:latin typeface="+mn-lt"/>
                <a:ea typeface="+mn-ea"/>
                <a:cs typeface="+mn-cs"/>
              </a:rPr>
              <a:t>2. Display Student profile()</a:t>
            </a:r>
            <a:endParaRPr lang="en-US"/>
          </a:p>
          <a:p>
            <a:pPr indent="-228600">
              <a:spcAft>
                <a:spcPts val="600"/>
              </a:spcAft>
              <a:buFont typeface="Arial" panose="020B0604020202020204" pitchFamily="34" charset="0"/>
              <a:buChar char="•"/>
            </a:pPr>
            <a:r>
              <a:rPr lang="en-US" sz="1400">
                <a:latin typeface="+mn-lt"/>
                <a:ea typeface="+mn-ea"/>
                <a:cs typeface="+mn-cs"/>
              </a:rPr>
              <a:t>OPEN </a:t>
            </a:r>
            <a:r>
              <a:rPr lang="en-US" sz="1400" err="1">
                <a:latin typeface="+mn-lt"/>
                <a:ea typeface="+mn-ea"/>
                <a:cs typeface="+mn-cs"/>
              </a:rPr>
              <a:t>showAllStudents</a:t>
            </a:r>
            <a:r>
              <a:rPr lang="en-US" sz="1400">
                <a:latin typeface="+mn-lt"/>
                <a:ea typeface="+mn-ea"/>
                <a:cs typeface="+mn-cs"/>
              </a:rPr>
              <a:t>()</a:t>
            </a:r>
          </a:p>
          <a:p>
            <a:pPr indent="-228600">
              <a:spcAft>
                <a:spcPts val="600"/>
              </a:spcAft>
              <a:buFont typeface="Arial" panose="020B0604020202020204" pitchFamily="34" charset="0"/>
              <a:buChar char="•"/>
            </a:pPr>
            <a:r>
              <a:rPr lang="en-US" sz="1400">
                <a:latin typeface="+mn-lt"/>
                <a:ea typeface="+mn-ea"/>
                <a:cs typeface="+mn-cs"/>
              </a:rPr>
              <a:t>PRINT student's name, dob, enroll, Program name, mobile no, email, password.</a:t>
            </a:r>
          </a:p>
          <a:p>
            <a:pPr indent="-228600">
              <a:spcAft>
                <a:spcPts val="600"/>
              </a:spcAft>
              <a:buFont typeface="Arial" panose="020B0604020202020204" pitchFamily="34" charset="0"/>
              <a:buChar char="•"/>
            </a:pPr>
            <a:r>
              <a:rPr lang="en-US" sz="1400">
                <a:latin typeface="+mn-lt"/>
                <a:ea typeface="+mn-ea"/>
                <a:cs typeface="+mn-cs"/>
              </a:rPr>
              <a:t>PRINT student's obtained marks.</a:t>
            </a:r>
          </a:p>
          <a:p>
            <a:pPr indent="-228600">
              <a:spcAft>
                <a:spcPts val="600"/>
              </a:spcAft>
              <a:buFont typeface="Arial" panose="020B0604020202020204" pitchFamily="34" charset="0"/>
              <a:buChar char="•"/>
            </a:pPr>
            <a:r>
              <a:rPr lang="en-US" sz="1400">
                <a:latin typeface="+mn-lt"/>
                <a:ea typeface="+mn-ea"/>
                <a:cs typeface="+mn-cs"/>
              </a:rPr>
              <a:t>END </a:t>
            </a:r>
            <a:r>
              <a:rPr lang="en-US" sz="1400" err="1">
                <a:latin typeface="+mn-lt"/>
                <a:ea typeface="+mn-ea"/>
                <a:cs typeface="+mn-cs"/>
              </a:rPr>
              <a:t>showAllStudents</a:t>
            </a:r>
            <a:r>
              <a:rPr lang="en-US" sz="1400">
                <a:latin typeface="+mn-lt"/>
                <a:ea typeface="+mn-ea"/>
                <a:cs typeface="+mn-cs"/>
              </a:rPr>
              <a:t>()</a:t>
            </a:r>
          </a:p>
          <a:p>
            <a:pPr indent="-228600">
              <a:spcAft>
                <a:spcPts val="600"/>
              </a:spcAft>
              <a:buFont typeface="Arial" panose="020B0604020202020204" pitchFamily="34" charset="0"/>
              <a:buChar char="•"/>
            </a:pPr>
            <a:endParaRPr lang="en-US" sz="1400">
              <a:latin typeface="+mn-lt"/>
              <a:ea typeface="+mn-ea"/>
              <a:cs typeface="+mn-cs"/>
            </a:endParaRPr>
          </a:p>
          <a:p>
            <a:pPr indent="-228600">
              <a:spcAft>
                <a:spcPts val="600"/>
              </a:spcAft>
              <a:buFont typeface="Arial" panose="020B0604020202020204" pitchFamily="34" charset="0"/>
              <a:buChar char="•"/>
            </a:pPr>
            <a:endParaRPr lang="en-US" sz="1400">
              <a:latin typeface="+mn-lt"/>
              <a:ea typeface="+mn-ea"/>
              <a:cs typeface="+mn-cs"/>
            </a:endParaRPr>
          </a:p>
          <a:p>
            <a:pPr marL="0" indent="0">
              <a:spcAft>
                <a:spcPts val="600"/>
              </a:spcAft>
              <a:buNone/>
            </a:pPr>
            <a:r>
              <a:rPr lang="en-US" sz="1400" b="1">
                <a:latin typeface="+mn-lt"/>
                <a:ea typeface="+mn-ea"/>
                <a:cs typeface="+mn-cs"/>
              </a:rPr>
              <a:t>3. Add new course</a:t>
            </a:r>
          </a:p>
          <a:p>
            <a:pPr indent="-228600">
              <a:spcAft>
                <a:spcPts val="600"/>
              </a:spcAft>
              <a:buFont typeface="Arial" panose="020B0604020202020204" pitchFamily="34" charset="0"/>
              <a:buChar char="•"/>
            </a:pPr>
            <a:r>
              <a:rPr lang="en-US" sz="1400">
                <a:latin typeface="+mn-lt"/>
                <a:ea typeface="+mn-ea"/>
                <a:cs typeface="+mn-cs"/>
              </a:rPr>
              <a:t>OPEN </a:t>
            </a:r>
            <a:r>
              <a:rPr lang="en-US" sz="1400" err="1">
                <a:latin typeface="+mn-lt"/>
                <a:ea typeface="+mn-ea"/>
                <a:cs typeface="+mn-cs"/>
              </a:rPr>
              <a:t>createCourse</a:t>
            </a:r>
            <a:r>
              <a:rPr lang="en-US" sz="1400">
                <a:latin typeface="+mn-lt"/>
                <a:ea typeface="+mn-ea"/>
                <a:cs typeface="+mn-cs"/>
              </a:rPr>
              <a:t>()</a:t>
            </a:r>
          </a:p>
          <a:p>
            <a:pPr indent="-228600">
              <a:spcAft>
                <a:spcPts val="600"/>
              </a:spcAft>
              <a:buFont typeface="Arial" panose="020B0604020202020204" pitchFamily="34" charset="0"/>
              <a:buChar char="•"/>
            </a:pPr>
            <a:r>
              <a:rPr lang="en-US" sz="1400">
                <a:latin typeface="+mn-lt"/>
                <a:ea typeface="+mn-ea"/>
                <a:cs typeface="+mn-cs"/>
              </a:rPr>
              <a:t>OPEN course file in append mode.</a:t>
            </a:r>
          </a:p>
          <a:p>
            <a:pPr indent="-228600">
              <a:spcAft>
                <a:spcPts val="600"/>
              </a:spcAft>
              <a:buFont typeface="Arial" panose="020B0604020202020204" pitchFamily="34" charset="0"/>
              <a:buChar char="•"/>
            </a:pPr>
            <a:r>
              <a:rPr lang="en-US" sz="1400">
                <a:latin typeface="+mn-lt"/>
                <a:ea typeface="+mn-ea"/>
                <a:cs typeface="+mn-cs"/>
              </a:rPr>
              <a:t>INPUT course code, course name, course description, course password.</a:t>
            </a:r>
          </a:p>
          <a:p>
            <a:pPr indent="-228600">
              <a:spcAft>
                <a:spcPts val="600"/>
              </a:spcAft>
              <a:buFont typeface="Arial" panose="020B0604020202020204" pitchFamily="34" charset="0"/>
              <a:buChar char="•"/>
            </a:pPr>
            <a:r>
              <a:rPr lang="en-US" sz="1400">
                <a:latin typeface="+mn-lt"/>
                <a:ea typeface="+mn-ea"/>
                <a:cs typeface="+mn-cs"/>
              </a:rPr>
              <a:t>WRITE into file if enroll is not exist.</a:t>
            </a:r>
          </a:p>
          <a:p>
            <a:pPr indent="-228600">
              <a:spcAft>
                <a:spcPts val="600"/>
              </a:spcAft>
              <a:buFont typeface="Arial" panose="020B0604020202020204" pitchFamily="34" charset="0"/>
              <a:buChar char="•"/>
            </a:pPr>
            <a:r>
              <a:rPr lang="en-US" sz="1400">
                <a:latin typeface="+mn-lt"/>
                <a:ea typeface="+mn-ea"/>
                <a:cs typeface="+mn-cs"/>
              </a:rPr>
              <a:t>END </a:t>
            </a:r>
            <a:r>
              <a:rPr lang="en-US" sz="1400" err="1">
                <a:latin typeface="+mn-lt"/>
                <a:ea typeface="+mn-ea"/>
                <a:cs typeface="+mn-cs"/>
              </a:rPr>
              <a:t>CreateStudentProfile</a:t>
            </a:r>
            <a:r>
              <a:rPr lang="en-US" sz="1400">
                <a:latin typeface="+mn-lt"/>
                <a:ea typeface="+mn-ea"/>
                <a:cs typeface="+mn-cs"/>
              </a:rPr>
              <a:t>().</a:t>
            </a:r>
          </a:p>
          <a:p>
            <a:pPr indent="-228600">
              <a:spcAft>
                <a:spcPts val="600"/>
              </a:spcAft>
              <a:buFont typeface="Arial" panose="020B0604020202020204" pitchFamily="34" charset="0"/>
              <a:buChar char="•"/>
            </a:pPr>
            <a:endParaRPr lang="en-US" sz="1400">
              <a:latin typeface="+mn-lt"/>
              <a:ea typeface="+mn-ea"/>
              <a:cs typeface="+mn-cs"/>
            </a:endParaRPr>
          </a:p>
        </p:txBody>
      </p:sp>
    </p:spTree>
    <p:extLst>
      <p:ext uri="{BB962C8B-B14F-4D97-AF65-F5344CB8AC3E}">
        <p14:creationId xmlns:p14="http://schemas.microsoft.com/office/powerpoint/2010/main" val="1433216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 xmlns:a16="http://schemas.microsoft.com/office/drawing/2014/main" id="{44D65982-4F00-4330-8DAA-DE6A9E4D6D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 xmlns:a16="http://schemas.microsoft.com/office/drawing/2014/main" id="{009115B9-5BFD-478D-9C87-29ADB3AF17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8" y="0"/>
            <a:ext cx="914171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8D57F946-2E03-4DE1-91F8-25BEDC66356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43" y="-1"/>
            <a:ext cx="2601175" cy="5143499"/>
            <a:chOff x="651279" y="598259"/>
            <a:chExt cx="10889442" cy="5680742"/>
          </a:xfrm>
        </p:grpSpPr>
        <p:sp>
          <p:nvSpPr>
            <p:cNvPr id="13" name="Color">
              <a:extLst>
                <a:ext uri="{FF2B5EF4-FFF2-40B4-BE49-F238E27FC236}">
                  <a16:creationId xmlns="" xmlns:a16="http://schemas.microsoft.com/office/drawing/2014/main" id="{1598881B-E007-4AAF-BA50-0AD61821922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lor">
              <a:extLst>
                <a:ext uri="{FF2B5EF4-FFF2-40B4-BE49-F238E27FC236}">
                  <a16:creationId xmlns="" xmlns:a16="http://schemas.microsoft.com/office/drawing/2014/main" id="{87A6DD9E-16A5-46AE-A522-D46D6BEDF6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 xmlns:a16="http://schemas.microsoft.com/office/drawing/2014/main" id="{43F5E015-E085-4624-B431-B4241444868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43" y="0"/>
            <a:ext cx="9141717" cy="5143498"/>
            <a:chOff x="0" y="0"/>
            <a:chExt cx="12188952" cy="6858000"/>
          </a:xfrm>
        </p:grpSpPr>
        <p:sp>
          <p:nvSpPr>
            <p:cNvPr id="17" name="Freeform: Shape 16">
              <a:extLst>
                <a:ext uri="{FF2B5EF4-FFF2-40B4-BE49-F238E27FC236}">
                  <a16:creationId xmlns="" xmlns:a16="http://schemas.microsoft.com/office/drawing/2014/main" id="{4DDB60AE-8B9C-4BA0-93DC-F8C9EBF6D8B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 xmlns:a16="http://schemas.microsoft.com/office/drawing/2014/main" id="{9F247760-BE07-41A2-969E-570081E65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 xmlns:a16="http://schemas.microsoft.com/office/drawing/2014/main" id="{57A70BD2-76FC-4BDD-9E64-3B93D5EF36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 xmlns:a16="http://schemas.microsoft.com/office/drawing/2014/main" id="{AADD9643-5489-42CB-9762-FBAC2AAE9FB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 xmlns:a16="http://schemas.microsoft.com/office/drawing/2014/main" id="{09A2C16E-2745-4E3D-BECC-D66755221E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 xmlns:a16="http://schemas.microsoft.com/office/drawing/2014/main" id="{52E5A063-571D-4461-9869-B3E93F6E69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 xmlns:a16="http://schemas.microsoft.com/office/drawing/2014/main" id="{366019AD-E33B-4DBF-BAD3-AE361160316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3" name="Subtitle 2">
            <a:extLst>
              <a:ext uri="{FF2B5EF4-FFF2-40B4-BE49-F238E27FC236}">
                <a16:creationId xmlns="" xmlns:a16="http://schemas.microsoft.com/office/drawing/2014/main" id="{51A3528E-2120-4051-88F0-B767A02642BB}"/>
              </a:ext>
            </a:extLst>
          </p:cNvPr>
          <p:cNvSpPr>
            <a:spLocks noGrp="1"/>
          </p:cNvSpPr>
          <p:nvPr>
            <p:ph type="subTitle"/>
          </p:nvPr>
        </p:nvSpPr>
        <p:spPr>
          <a:xfrm>
            <a:off x="3053301" y="630935"/>
            <a:ext cx="5158408" cy="3840480"/>
          </a:xfrm>
        </p:spPr>
        <p:txBody>
          <a:bodyPr vert="horz" lIns="91440" tIns="45720" rIns="91440" bIns="45720" rtlCol="0" anchor="ctr">
            <a:normAutofit/>
          </a:bodyPr>
          <a:lstStyle/>
          <a:p>
            <a:pPr marL="0" indent="0">
              <a:spcAft>
                <a:spcPts val="600"/>
              </a:spcAft>
              <a:buNone/>
            </a:pPr>
            <a:r>
              <a:rPr lang="en-US" sz="1400" b="1">
                <a:solidFill>
                  <a:schemeClr val="tx2"/>
                </a:solidFill>
                <a:latin typeface="+mn-lt"/>
                <a:ea typeface="+mn-ea"/>
                <a:cs typeface="+mn-cs"/>
              </a:rPr>
              <a:t>4. Delete all students profile</a:t>
            </a:r>
            <a:endParaRPr lang="en-US"/>
          </a:p>
          <a:p>
            <a:pPr indent="-228600">
              <a:spcAft>
                <a:spcPts val="600"/>
              </a:spcAft>
              <a:buFont typeface="Arial" panose="020B0604020202020204" pitchFamily="34" charset="0"/>
              <a:buChar char="•"/>
            </a:pPr>
            <a:r>
              <a:rPr lang="en-US" sz="1400">
                <a:solidFill>
                  <a:schemeClr val="tx2"/>
                </a:solidFill>
                <a:latin typeface="+mn-lt"/>
                <a:ea typeface="+mn-ea"/>
                <a:cs typeface="+mn-cs"/>
              </a:rPr>
              <a:t>OPEN </a:t>
            </a:r>
            <a:r>
              <a:rPr lang="en-US" sz="1400" err="1">
                <a:solidFill>
                  <a:schemeClr val="tx2"/>
                </a:solidFill>
                <a:latin typeface="+mn-lt"/>
                <a:ea typeface="+mn-ea"/>
                <a:cs typeface="+mn-cs"/>
              </a:rPr>
              <a:t>DeleteAllStudentsRecord</a:t>
            </a:r>
            <a:r>
              <a:rPr lang="en-US" sz="1400">
                <a:solidFill>
                  <a:schemeClr val="tx2"/>
                </a:solidFill>
                <a:latin typeface="+mn-lt"/>
                <a:ea typeface="+mn-ea"/>
                <a:cs typeface="+mn-cs"/>
              </a:rPr>
              <a:t>()</a:t>
            </a:r>
          </a:p>
          <a:p>
            <a:pPr indent="-228600">
              <a:spcAft>
                <a:spcPts val="600"/>
              </a:spcAft>
              <a:buFont typeface="Arial" panose="020B0604020202020204" pitchFamily="34" charset="0"/>
              <a:buChar char="•"/>
            </a:pPr>
            <a:r>
              <a:rPr lang="en-US" sz="1400">
                <a:solidFill>
                  <a:schemeClr val="tx2"/>
                </a:solidFill>
                <a:latin typeface="+mn-lt"/>
                <a:ea typeface="+mn-ea"/>
                <a:cs typeface="+mn-cs"/>
              </a:rPr>
              <a:t>OPEN student.dat file in writing mode.</a:t>
            </a:r>
          </a:p>
          <a:p>
            <a:pPr indent="-228600">
              <a:spcAft>
                <a:spcPts val="600"/>
              </a:spcAft>
              <a:buFont typeface="Arial" panose="020B0604020202020204" pitchFamily="34" charset="0"/>
              <a:buChar char="•"/>
            </a:pPr>
            <a:r>
              <a:rPr lang="en-US" sz="1400">
                <a:solidFill>
                  <a:schemeClr val="tx2"/>
                </a:solidFill>
                <a:latin typeface="+mn-lt"/>
                <a:ea typeface="+mn-ea"/>
                <a:cs typeface="+mn-cs"/>
              </a:rPr>
              <a:t>END </a:t>
            </a:r>
            <a:r>
              <a:rPr lang="en-US" sz="1400" err="1">
                <a:solidFill>
                  <a:schemeClr val="tx2"/>
                </a:solidFill>
                <a:latin typeface="+mn-lt"/>
                <a:ea typeface="+mn-ea"/>
                <a:cs typeface="+mn-cs"/>
              </a:rPr>
              <a:t>DeleteAllStudentsRecord</a:t>
            </a:r>
            <a:r>
              <a:rPr lang="en-US" sz="1400">
                <a:solidFill>
                  <a:schemeClr val="tx2"/>
                </a:solidFill>
                <a:latin typeface="+mn-lt"/>
                <a:ea typeface="+mn-ea"/>
                <a:cs typeface="+mn-cs"/>
              </a:rPr>
              <a:t>()</a:t>
            </a:r>
          </a:p>
          <a:p>
            <a:pPr indent="-228600">
              <a:spcAft>
                <a:spcPts val="600"/>
              </a:spcAft>
              <a:buFont typeface="Arial" panose="020B0604020202020204" pitchFamily="34" charset="0"/>
              <a:buChar char="•"/>
            </a:pPr>
            <a:endParaRPr lang="en-US" sz="1400">
              <a:solidFill>
                <a:schemeClr val="tx2"/>
              </a:solidFill>
              <a:latin typeface="+mn-lt"/>
              <a:ea typeface="+mn-ea"/>
              <a:cs typeface="+mn-cs"/>
            </a:endParaRPr>
          </a:p>
          <a:p>
            <a:pPr marL="0" indent="0">
              <a:spcAft>
                <a:spcPts val="600"/>
              </a:spcAft>
              <a:buNone/>
            </a:pPr>
            <a:r>
              <a:rPr lang="en-US" sz="1400" b="1">
                <a:solidFill>
                  <a:schemeClr val="tx2"/>
                </a:solidFill>
                <a:latin typeface="+mn-lt"/>
                <a:ea typeface="+mn-ea"/>
                <a:cs typeface="+mn-cs"/>
              </a:rPr>
              <a:t>5. See Available course</a:t>
            </a:r>
          </a:p>
          <a:p>
            <a:pPr indent="-228600">
              <a:spcAft>
                <a:spcPts val="600"/>
              </a:spcAft>
              <a:buFont typeface="Arial" panose="020B0604020202020204" pitchFamily="34" charset="0"/>
              <a:buChar char="•"/>
            </a:pPr>
            <a:r>
              <a:rPr lang="en-US" sz="1400">
                <a:solidFill>
                  <a:schemeClr val="tx2"/>
                </a:solidFill>
                <a:latin typeface="+mn-lt"/>
                <a:ea typeface="+mn-ea"/>
                <a:cs typeface="+mn-cs"/>
              </a:rPr>
              <a:t>OPEN </a:t>
            </a:r>
            <a:r>
              <a:rPr lang="en-US" sz="1400" err="1">
                <a:solidFill>
                  <a:schemeClr val="tx2"/>
                </a:solidFill>
                <a:latin typeface="+mn-lt"/>
                <a:ea typeface="+mn-ea"/>
                <a:cs typeface="+mn-cs"/>
              </a:rPr>
              <a:t>showCourse</a:t>
            </a:r>
            <a:r>
              <a:rPr lang="en-US" sz="1400">
                <a:solidFill>
                  <a:schemeClr val="tx2"/>
                </a:solidFill>
                <a:latin typeface="+mn-lt"/>
                <a:ea typeface="+mn-ea"/>
                <a:cs typeface="+mn-cs"/>
              </a:rPr>
              <a:t>()</a:t>
            </a:r>
          </a:p>
          <a:p>
            <a:pPr indent="-228600">
              <a:spcAft>
                <a:spcPts val="600"/>
              </a:spcAft>
              <a:buFont typeface="Arial" panose="020B0604020202020204" pitchFamily="34" charset="0"/>
              <a:buChar char="•"/>
            </a:pPr>
            <a:r>
              <a:rPr lang="en-US" sz="1400">
                <a:solidFill>
                  <a:schemeClr val="tx2"/>
                </a:solidFill>
                <a:latin typeface="+mn-lt"/>
                <a:ea typeface="+mn-ea"/>
                <a:cs typeface="+mn-cs"/>
              </a:rPr>
              <a:t>OPEN course.dat file in read mode.</a:t>
            </a:r>
          </a:p>
          <a:p>
            <a:pPr indent="-228600">
              <a:spcAft>
                <a:spcPts val="600"/>
              </a:spcAft>
              <a:buFont typeface="Arial" panose="020B0604020202020204" pitchFamily="34" charset="0"/>
              <a:buChar char="•"/>
            </a:pPr>
            <a:r>
              <a:rPr lang="en-US" sz="1400">
                <a:solidFill>
                  <a:schemeClr val="tx2"/>
                </a:solidFill>
                <a:latin typeface="+mn-lt"/>
                <a:ea typeface="+mn-ea"/>
                <a:cs typeface="+mn-cs"/>
              </a:rPr>
              <a:t>LOOP UNTILL course ends in file </a:t>
            </a:r>
          </a:p>
          <a:p>
            <a:pPr indent="-228600">
              <a:spcAft>
                <a:spcPts val="600"/>
              </a:spcAft>
              <a:buFont typeface="Arial" panose="020B0604020202020204" pitchFamily="34" charset="0"/>
              <a:buChar char="•"/>
            </a:pPr>
            <a:r>
              <a:rPr lang="en-US" sz="1400">
                <a:solidFill>
                  <a:schemeClr val="tx2"/>
                </a:solidFill>
                <a:latin typeface="+mn-lt"/>
                <a:ea typeface="+mn-ea"/>
                <a:cs typeface="+mn-cs"/>
              </a:rPr>
              <a:t>PRINT course code, course name, course description.</a:t>
            </a:r>
          </a:p>
          <a:p>
            <a:pPr indent="-228600">
              <a:spcAft>
                <a:spcPts val="600"/>
              </a:spcAft>
              <a:buFont typeface="Arial" panose="020B0604020202020204" pitchFamily="34" charset="0"/>
              <a:buChar char="•"/>
            </a:pPr>
            <a:r>
              <a:rPr lang="en-US" sz="1400">
                <a:solidFill>
                  <a:schemeClr val="tx2"/>
                </a:solidFill>
                <a:latin typeface="+mn-lt"/>
                <a:ea typeface="+mn-ea"/>
                <a:cs typeface="+mn-cs"/>
              </a:rPr>
              <a:t>ENDLOOP</a:t>
            </a:r>
          </a:p>
          <a:p>
            <a:pPr indent="-228600">
              <a:spcAft>
                <a:spcPts val="600"/>
              </a:spcAft>
              <a:buFont typeface="Arial" panose="020B0604020202020204" pitchFamily="34" charset="0"/>
              <a:buChar char="•"/>
            </a:pPr>
            <a:r>
              <a:rPr lang="en-US" sz="1400">
                <a:solidFill>
                  <a:schemeClr val="tx2"/>
                </a:solidFill>
                <a:latin typeface="+mn-lt"/>
                <a:ea typeface="+mn-ea"/>
                <a:cs typeface="+mn-cs"/>
              </a:rPr>
              <a:t>END </a:t>
            </a:r>
            <a:r>
              <a:rPr lang="en-US" sz="1400" err="1">
                <a:solidFill>
                  <a:schemeClr val="tx2"/>
                </a:solidFill>
                <a:latin typeface="+mn-lt"/>
                <a:ea typeface="+mn-ea"/>
                <a:cs typeface="+mn-cs"/>
              </a:rPr>
              <a:t>showCourse</a:t>
            </a:r>
            <a:r>
              <a:rPr lang="en-US" sz="1400">
                <a:solidFill>
                  <a:schemeClr val="tx2"/>
                </a:solidFill>
                <a:latin typeface="+mn-lt"/>
                <a:ea typeface="+mn-ea"/>
                <a:cs typeface="+mn-cs"/>
              </a:rPr>
              <a:t>()</a:t>
            </a:r>
          </a:p>
          <a:p>
            <a:pPr indent="-228600">
              <a:spcAft>
                <a:spcPts val="600"/>
              </a:spcAft>
              <a:buFont typeface="Arial" panose="020B0604020202020204" pitchFamily="34" charset="0"/>
              <a:buChar char="•"/>
            </a:pPr>
            <a:endParaRPr lang="en-US" sz="1400">
              <a:solidFill>
                <a:schemeClr val="tx2"/>
              </a:solidFill>
              <a:latin typeface="+mn-lt"/>
              <a:ea typeface="+mn-ea"/>
              <a:cs typeface="+mn-cs"/>
            </a:endParaRPr>
          </a:p>
        </p:txBody>
      </p:sp>
    </p:spTree>
    <p:extLst>
      <p:ext uri="{BB962C8B-B14F-4D97-AF65-F5344CB8AC3E}">
        <p14:creationId xmlns:p14="http://schemas.microsoft.com/office/powerpoint/2010/main" val="31583994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B34F5AD2-EDBD-4BBD-A55C-EAFFD0C709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805287" y="0"/>
            <a:ext cx="6338705"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C3896A03-3945-419A-B66B-4EE266EDD1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 y="0"/>
            <a:ext cx="2808883"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B8EAE243-3A9F-4A46-B0D9-04C723A8A1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91049" y="482598"/>
            <a:ext cx="342900" cy="34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 xmlns:a16="http://schemas.microsoft.com/office/drawing/2014/main" id="{D321823D-AC83-4187-B20E-CDFADB277078}"/>
              </a:ext>
            </a:extLst>
          </p:cNvPr>
          <p:cNvSpPr>
            <a:spLocks noGrp="1"/>
          </p:cNvSpPr>
          <p:nvPr>
            <p:ph type="subTitle"/>
          </p:nvPr>
        </p:nvSpPr>
        <p:spPr>
          <a:xfrm>
            <a:off x="3491049" y="637539"/>
            <a:ext cx="4792967" cy="3995183"/>
          </a:xfrm>
        </p:spPr>
        <p:txBody>
          <a:bodyPr vert="horz" lIns="91440" tIns="45720" rIns="91440" bIns="45720" rtlCol="0">
            <a:normAutofit fontScale="85000" lnSpcReduction="20000"/>
          </a:bodyPr>
          <a:lstStyle/>
          <a:p>
            <a:pPr marL="0" indent="0" algn="just">
              <a:spcAft>
                <a:spcPts val="600"/>
              </a:spcAft>
              <a:buNone/>
            </a:pPr>
            <a:r>
              <a:rPr lang="en-US" sz="1800" b="1" dirty="0">
                <a:latin typeface="+mn-lt"/>
                <a:ea typeface="+mn-ea"/>
                <a:cs typeface="+mn-cs"/>
              </a:rPr>
              <a:t>6. Delete all course</a:t>
            </a:r>
            <a:endParaRPr lang="en-US" b="1" dirty="0"/>
          </a:p>
          <a:p>
            <a:pPr indent="-228600" algn="just">
              <a:spcAft>
                <a:spcPts val="600"/>
              </a:spcAft>
              <a:buFont typeface="Arial" panose="020B0604020202020204" pitchFamily="34" charset="0"/>
              <a:buChar char="•"/>
            </a:pPr>
            <a:r>
              <a:rPr lang="en-US" sz="1800" dirty="0">
                <a:latin typeface="+mn-lt"/>
                <a:ea typeface="+mn-ea"/>
                <a:cs typeface="+mn-cs"/>
              </a:rPr>
              <a:t>OPEN </a:t>
            </a:r>
            <a:r>
              <a:rPr lang="en-US" sz="1800" dirty="0" err="1">
                <a:latin typeface="+mn-lt"/>
                <a:ea typeface="+mn-ea"/>
                <a:cs typeface="+mn-cs"/>
              </a:rPr>
              <a:t>DeleteAllCourses</a:t>
            </a:r>
            <a:r>
              <a:rPr lang="en-US" sz="1800" dirty="0">
                <a:latin typeface="+mn-lt"/>
                <a:ea typeface="+mn-ea"/>
                <a:cs typeface="+mn-cs"/>
              </a:rPr>
              <a:t>()</a:t>
            </a:r>
          </a:p>
          <a:p>
            <a:pPr indent="-228600" algn="just">
              <a:spcAft>
                <a:spcPts val="600"/>
              </a:spcAft>
              <a:buFont typeface="Arial" panose="020B0604020202020204" pitchFamily="34" charset="0"/>
              <a:buChar char="•"/>
            </a:pPr>
            <a:r>
              <a:rPr lang="en-US" sz="1800" dirty="0">
                <a:latin typeface="+mn-lt"/>
                <a:ea typeface="+mn-ea"/>
                <a:cs typeface="+mn-cs"/>
              </a:rPr>
              <a:t>OPEN new course2.dat file in writing mode.</a:t>
            </a:r>
          </a:p>
          <a:p>
            <a:pPr indent="-228600" algn="just">
              <a:spcAft>
                <a:spcPts val="600"/>
              </a:spcAft>
              <a:buFont typeface="Arial" panose="020B0604020202020204" pitchFamily="34" charset="0"/>
              <a:buChar char="•"/>
            </a:pPr>
            <a:r>
              <a:rPr lang="en-US" sz="1800" dirty="0">
                <a:latin typeface="+mn-lt"/>
                <a:ea typeface="+mn-ea"/>
                <a:cs typeface="+mn-cs"/>
              </a:rPr>
              <a:t>OPEN new course.dat file in writing mode.</a:t>
            </a:r>
          </a:p>
          <a:p>
            <a:pPr indent="-228600" algn="just">
              <a:spcAft>
                <a:spcPts val="600"/>
              </a:spcAft>
              <a:buFont typeface="Arial" panose="020B0604020202020204" pitchFamily="34" charset="0"/>
              <a:buChar char="•"/>
            </a:pPr>
            <a:r>
              <a:rPr lang="en-US" sz="1800" dirty="0">
                <a:latin typeface="+mn-lt"/>
                <a:ea typeface="+mn-ea"/>
                <a:cs typeface="+mn-cs"/>
              </a:rPr>
              <a:t>REMOVE course.dat file.</a:t>
            </a:r>
          </a:p>
          <a:p>
            <a:pPr indent="-228600" algn="just">
              <a:spcAft>
                <a:spcPts val="600"/>
              </a:spcAft>
              <a:buFont typeface="Arial" panose="020B0604020202020204" pitchFamily="34" charset="0"/>
              <a:buChar char="•"/>
            </a:pPr>
            <a:r>
              <a:rPr lang="en-US" sz="1800" dirty="0">
                <a:latin typeface="+mn-lt"/>
                <a:ea typeface="+mn-ea"/>
                <a:cs typeface="+mn-cs"/>
              </a:rPr>
              <a:t>RENAME course2.dat file to course.dat file</a:t>
            </a:r>
          </a:p>
          <a:p>
            <a:pPr indent="-228600" algn="just">
              <a:spcAft>
                <a:spcPts val="600"/>
              </a:spcAft>
              <a:buFont typeface="Arial" panose="020B0604020202020204" pitchFamily="34" charset="0"/>
              <a:buChar char="•"/>
            </a:pPr>
            <a:r>
              <a:rPr lang="en-US" sz="1800" dirty="0">
                <a:latin typeface="+mn-lt"/>
                <a:ea typeface="+mn-ea"/>
                <a:cs typeface="+mn-cs"/>
              </a:rPr>
              <a:t>END </a:t>
            </a:r>
            <a:r>
              <a:rPr lang="en-US" sz="1800" dirty="0" err="1">
                <a:latin typeface="+mn-lt"/>
                <a:ea typeface="+mn-ea"/>
                <a:cs typeface="+mn-cs"/>
              </a:rPr>
              <a:t>DeleteAllCourses</a:t>
            </a:r>
            <a:r>
              <a:rPr lang="en-US" sz="1800" dirty="0">
                <a:latin typeface="+mn-lt"/>
                <a:ea typeface="+mn-ea"/>
                <a:cs typeface="+mn-cs"/>
              </a:rPr>
              <a:t>()</a:t>
            </a:r>
          </a:p>
          <a:p>
            <a:pPr indent="-228600" algn="just">
              <a:spcAft>
                <a:spcPts val="600"/>
              </a:spcAft>
              <a:buFont typeface="Arial" panose="020B0604020202020204" pitchFamily="34" charset="0"/>
              <a:buChar char="•"/>
            </a:pPr>
            <a:endParaRPr lang="en-US" sz="1800">
              <a:latin typeface="+mn-lt"/>
              <a:ea typeface="+mn-ea"/>
              <a:cs typeface="+mn-cs"/>
            </a:endParaRPr>
          </a:p>
          <a:p>
            <a:pPr algn="just">
              <a:spcAft>
                <a:spcPts val="600"/>
              </a:spcAft>
            </a:pPr>
            <a:r>
              <a:rPr lang="en-US" sz="1800" b="1" dirty="0">
                <a:latin typeface="+mn-lt"/>
                <a:ea typeface="+mn-ea"/>
                <a:cs typeface="+mn-cs"/>
              </a:rPr>
              <a:t>7. See course wise statistics</a:t>
            </a:r>
          </a:p>
          <a:p>
            <a:pPr indent="-228600" algn="just">
              <a:spcAft>
                <a:spcPts val="600"/>
              </a:spcAft>
              <a:buFont typeface="Arial" panose="020B0604020202020204" pitchFamily="34" charset="0"/>
              <a:buChar char="•"/>
            </a:pPr>
            <a:r>
              <a:rPr lang="en-US" sz="1800" dirty="0">
                <a:latin typeface="+mn-lt"/>
                <a:ea typeface="+mn-ea"/>
                <a:cs typeface="+mn-cs"/>
              </a:rPr>
              <a:t>OPEN </a:t>
            </a:r>
            <a:r>
              <a:rPr lang="en-US" sz="1800" dirty="0" err="1">
                <a:ea typeface="+mj-lt"/>
                <a:cs typeface="+mj-lt"/>
              </a:rPr>
              <a:t>Course_wise_statistics</a:t>
            </a:r>
            <a:r>
              <a:rPr lang="en-US" sz="1800" dirty="0">
                <a:ea typeface="+mj-lt"/>
                <a:cs typeface="+mj-lt"/>
              </a:rPr>
              <a:t>() with course code as parameter.</a:t>
            </a:r>
          </a:p>
          <a:p>
            <a:pPr indent="-228600" algn="just">
              <a:spcAft>
                <a:spcPts val="600"/>
              </a:spcAft>
              <a:buFont typeface="Arial" panose="020B0604020202020204" pitchFamily="34" charset="0"/>
              <a:buChar char="•"/>
            </a:pPr>
            <a:r>
              <a:rPr lang="en-US" sz="1800" dirty="0">
                <a:ea typeface="+mj-lt"/>
                <a:cs typeface="+mj-lt"/>
              </a:rPr>
              <a:t>OPEN student.dat file in reading mode.</a:t>
            </a:r>
          </a:p>
          <a:p>
            <a:pPr indent="-228600" algn="just">
              <a:spcAft>
                <a:spcPts val="600"/>
              </a:spcAft>
              <a:buFont typeface="Arial" panose="020B0604020202020204" pitchFamily="34" charset="0"/>
              <a:buChar char="•"/>
            </a:pPr>
            <a:r>
              <a:rPr lang="en-US" sz="1800" dirty="0">
                <a:ea typeface="+mj-lt"/>
                <a:cs typeface="+mj-lt"/>
              </a:rPr>
              <a:t>LOOP Until all student records has been read.</a:t>
            </a:r>
          </a:p>
          <a:p>
            <a:pPr indent="-228600" algn="just">
              <a:spcAft>
                <a:spcPts val="600"/>
              </a:spcAft>
              <a:buFont typeface="Arial" panose="020B0604020202020204" pitchFamily="34" charset="0"/>
              <a:buChar char="•"/>
            </a:pPr>
            <a:r>
              <a:rPr lang="en-US" sz="1800" dirty="0">
                <a:ea typeface="+mj-lt"/>
                <a:cs typeface="+mj-lt"/>
              </a:rPr>
              <a:t>Calculate all total obtained marks of every student. And call </a:t>
            </a:r>
            <a:r>
              <a:rPr lang="en-US" sz="1800" dirty="0" err="1">
                <a:ea typeface="+mj-lt"/>
                <a:cs typeface="+mj-lt"/>
              </a:rPr>
              <a:t>calculate_grad</a:t>
            </a:r>
            <a:r>
              <a:rPr lang="en-US" sz="1800" dirty="0">
                <a:ea typeface="+mj-lt"/>
                <a:cs typeface="+mj-lt"/>
              </a:rPr>
              <a:t>() function to calculate grade.</a:t>
            </a:r>
          </a:p>
          <a:p>
            <a:pPr indent="-228600" algn="just">
              <a:spcAft>
                <a:spcPts val="600"/>
              </a:spcAft>
              <a:buFont typeface="Arial" panose="020B0604020202020204" pitchFamily="34" charset="0"/>
              <a:buChar char="•"/>
            </a:pPr>
            <a:r>
              <a:rPr lang="en-US" sz="1800" dirty="0">
                <a:ea typeface="+mj-lt"/>
                <a:cs typeface="+mj-lt"/>
              </a:rPr>
              <a:t>CLOSE student.dat.</a:t>
            </a:r>
          </a:p>
          <a:p>
            <a:pPr indent="-228600" algn="just">
              <a:spcAft>
                <a:spcPts val="600"/>
              </a:spcAft>
              <a:buFont typeface="Arial" panose="020B0604020202020204" pitchFamily="34" charset="0"/>
              <a:buChar char="•"/>
            </a:pPr>
            <a:r>
              <a:rPr lang="en-US" sz="1800" dirty="0">
                <a:ea typeface="+mj-lt"/>
                <a:cs typeface="+mj-lt"/>
              </a:rPr>
              <a:t>END </a:t>
            </a:r>
            <a:r>
              <a:rPr lang="en-US" sz="1800" dirty="0" err="1">
                <a:ea typeface="+mj-lt"/>
                <a:cs typeface="+mj-lt"/>
              </a:rPr>
              <a:t>Course_wise_statistics</a:t>
            </a:r>
            <a:r>
              <a:rPr lang="en-US" sz="1800" dirty="0">
                <a:ea typeface="+mj-lt"/>
                <a:cs typeface="+mj-lt"/>
              </a:rPr>
              <a:t>().</a:t>
            </a:r>
          </a:p>
        </p:txBody>
      </p:sp>
    </p:spTree>
    <p:extLst>
      <p:ext uri="{BB962C8B-B14F-4D97-AF65-F5344CB8AC3E}">
        <p14:creationId xmlns:p14="http://schemas.microsoft.com/office/powerpoint/2010/main" val="1425821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B19D093C-27FB-4032-B282-42C4563F2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520911"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1">
            <a:extLst>
              <a:ext uri="{FF2B5EF4-FFF2-40B4-BE49-F238E27FC236}">
                <a16:creationId xmlns="" xmlns:a16="http://schemas.microsoft.com/office/drawing/2014/main" id="{35EE815E-1BD3-4777-B652-6D98825BF6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75467" y="511222"/>
            <a:ext cx="846288" cy="635405"/>
            <a:chOff x="668003" y="1684057"/>
            <a:chExt cx="1128382" cy="847206"/>
          </a:xfrm>
        </p:grpSpPr>
        <p:sp>
          <p:nvSpPr>
            <p:cNvPr id="13" name="Freeform 5">
              <a:extLst>
                <a:ext uri="{FF2B5EF4-FFF2-40B4-BE49-F238E27FC236}">
                  <a16:creationId xmlns="" xmlns:a16="http://schemas.microsoft.com/office/drawing/2014/main" id="{E6692982-4A7D-4392-87CD-F0CD4B027DD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 xmlns:a16="http://schemas.microsoft.com/office/drawing/2014/main" id="{196485F7-F277-4123-AC53-98EA4C85877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 xmlns:a16="http://schemas.microsoft.com/office/drawing/2014/main" id="{DF7021C7-E974-4011-945F-D8F5B5186738}"/>
              </a:ext>
            </a:extLst>
          </p:cNvPr>
          <p:cNvSpPr>
            <a:spLocks noGrp="1"/>
          </p:cNvSpPr>
          <p:nvPr>
            <p:ph type="title"/>
          </p:nvPr>
        </p:nvSpPr>
        <p:spPr>
          <a:xfrm>
            <a:off x="575467" y="875199"/>
            <a:ext cx="2686555" cy="3209781"/>
          </a:xfrm>
        </p:spPr>
        <p:txBody>
          <a:bodyPr vert="horz" lIns="91440" tIns="45720" rIns="91440" bIns="45720" rtlCol="0" anchor="ctr">
            <a:normAutofit/>
          </a:bodyPr>
          <a:lstStyle/>
          <a:p>
            <a:r>
              <a:rPr lang="en-US" sz="3600" kern="1200">
                <a:solidFill>
                  <a:schemeClr val="bg1"/>
                </a:solidFill>
                <a:latin typeface="+mj-lt"/>
                <a:ea typeface="+mj-ea"/>
                <a:cs typeface="+mj-cs"/>
              </a:rPr>
              <a:t>2. TEACHER</a:t>
            </a:r>
          </a:p>
          <a:p>
            <a:endParaRPr lang="en-US" sz="3600" kern="1200">
              <a:solidFill>
                <a:schemeClr val="bg1"/>
              </a:solidFill>
              <a:latin typeface="+mj-lt"/>
              <a:ea typeface="+mj-ea"/>
              <a:cs typeface="+mj-cs"/>
            </a:endParaRPr>
          </a:p>
        </p:txBody>
      </p:sp>
      <p:sp>
        <p:nvSpPr>
          <p:cNvPr id="3" name="Subtitle 2">
            <a:extLst>
              <a:ext uri="{FF2B5EF4-FFF2-40B4-BE49-F238E27FC236}">
                <a16:creationId xmlns="" xmlns:a16="http://schemas.microsoft.com/office/drawing/2014/main" id="{3FC69985-EFD7-485E-A6EC-683DDD30AD71}"/>
              </a:ext>
            </a:extLst>
          </p:cNvPr>
          <p:cNvSpPr>
            <a:spLocks noGrp="1"/>
          </p:cNvSpPr>
          <p:nvPr>
            <p:ph type="subTitle"/>
          </p:nvPr>
        </p:nvSpPr>
        <p:spPr>
          <a:xfrm>
            <a:off x="4180398" y="875199"/>
            <a:ext cx="4287741" cy="3209782"/>
          </a:xfrm>
        </p:spPr>
        <p:txBody>
          <a:bodyPr vert="horz" lIns="91440" tIns="45720" rIns="91440" bIns="45720" rtlCol="0" anchor="ctr">
            <a:normAutofit/>
          </a:bodyPr>
          <a:lstStyle/>
          <a:p>
            <a:pPr>
              <a:spcAft>
                <a:spcPts val="600"/>
              </a:spcAft>
            </a:pPr>
            <a:r>
              <a:rPr lang="en-US" sz="1300" dirty="0">
                <a:latin typeface="+mn-lt"/>
                <a:ea typeface="+mn-ea"/>
                <a:cs typeface="+mn-cs"/>
              </a:rPr>
              <a:t>1. Add Marks</a:t>
            </a:r>
            <a:endParaRPr lang="en-US" sz="1300" dirty="0"/>
          </a:p>
          <a:p>
            <a:pPr indent="-228600">
              <a:spcAft>
                <a:spcPts val="600"/>
              </a:spcAft>
              <a:buFont typeface="Arial" panose="020B0604020202020204" pitchFamily="34" charset="0"/>
              <a:buChar char="•"/>
            </a:pPr>
            <a:r>
              <a:rPr lang="en-US" sz="1300" dirty="0">
                <a:latin typeface="+mn-lt"/>
                <a:ea typeface="+mn-ea"/>
                <a:cs typeface="+mn-cs"/>
              </a:rPr>
              <a:t>OPEN </a:t>
            </a:r>
            <a:r>
              <a:rPr lang="en-US" sz="1300" dirty="0" err="1">
                <a:latin typeface="+mn-lt"/>
                <a:ea typeface="+mn-ea"/>
                <a:cs typeface="+mn-cs"/>
              </a:rPr>
              <a:t>AddingMarks</a:t>
            </a:r>
            <a:r>
              <a:rPr lang="en-US" sz="1300" dirty="0">
                <a:latin typeface="+mn-lt"/>
                <a:ea typeface="+mn-ea"/>
                <a:cs typeface="+mn-cs"/>
              </a:rPr>
              <a:t>()</a:t>
            </a:r>
          </a:p>
          <a:p>
            <a:pPr indent="-228600">
              <a:spcAft>
                <a:spcPts val="600"/>
              </a:spcAft>
              <a:buFont typeface="Arial" panose="020B0604020202020204" pitchFamily="34" charset="0"/>
              <a:buChar char="•"/>
            </a:pPr>
            <a:r>
              <a:rPr lang="en-US" sz="1300" dirty="0">
                <a:latin typeface="+mn-lt"/>
                <a:ea typeface="+mn-ea"/>
                <a:cs typeface="+mn-cs"/>
              </a:rPr>
              <a:t>OPEN students.dat file in writing mode.</a:t>
            </a:r>
          </a:p>
          <a:p>
            <a:pPr indent="-228600">
              <a:spcAft>
                <a:spcPts val="600"/>
              </a:spcAft>
              <a:buFont typeface="Arial" panose="020B0604020202020204" pitchFamily="34" charset="0"/>
              <a:buChar char="•"/>
            </a:pPr>
            <a:r>
              <a:rPr lang="en-US" sz="1300" dirty="0">
                <a:latin typeface="+mn-lt"/>
                <a:ea typeface="+mn-ea"/>
                <a:cs typeface="+mn-cs"/>
              </a:rPr>
              <a:t>OPEN students2.dat file in writing mode.</a:t>
            </a:r>
          </a:p>
          <a:p>
            <a:pPr indent="-228600">
              <a:spcAft>
                <a:spcPts val="600"/>
              </a:spcAft>
              <a:buFont typeface="Arial" panose="020B0604020202020204" pitchFamily="34" charset="0"/>
              <a:buChar char="•"/>
            </a:pPr>
            <a:r>
              <a:rPr lang="en-US" sz="1300" dirty="0">
                <a:latin typeface="+mn-lt"/>
                <a:ea typeface="+mn-ea"/>
                <a:cs typeface="+mn-cs"/>
              </a:rPr>
              <a:t>INPUT which exam marks teacher is going to add.</a:t>
            </a:r>
          </a:p>
          <a:p>
            <a:pPr indent="-228600">
              <a:spcAft>
                <a:spcPts val="600"/>
              </a:spcAft>
              <a:buFont typeface="Arial" panose="020B0604020202020204" pitchFamily="34" charset="0"/>
              <a:buChar char="•"/>
            </a:pPr>
            <a:r>
              <a:rPr lang="en-US" sz="1300" dirty="0">
                <a:latin typeface="+mn-lt"/>
                <a:ea typeface="+mn-ea"/>
                <a:cs typeface="+mn-cs"/>
              </a:rPr>
              <a:t>LOOP read all student form students.dat one by one.</a:t>
            </a:r>
          </a:p>
          <a:p>
            <a:pPr indent="-228600">
              <a:spcAft>
                <a:spcPts val="600"/>
              </a:spcAft>
              <a:buFont typeface="Arial" panose="020B0604020202020204" pitchFamily="34" charset="0"/>
              <a:buChar char="•"/>
            </a:pPr>
            <a:r>
              <a:rPr lang="en-US" sz="1300" dirty="0">
                <a:latin typeface="+mn-lt"/>
                <a:ea typeface="+mn-ea"/>
                <a:cs typeface="+mn-cs"/>
              </a:rPr>
              <a:t>INPUT student's marks respectively.</a:t>
            </a:r>
          </a:p>
          <a:p>
            <a:pPr indent="-228600">
              <a:spcAft>
                <a:spcPts val="600"/>
              </a:spcAft>
              <a:buFont typeface="Arial" panose="020B0604020202020204" pitchFamily="34" charset="0"/>
              <a:buChar char="•"/>
            </a:pPr>
            <a:r>
              <a:rPr lang="en-US" sz="1300" dirty="0">
                <a:latin typeface="+mn-lt"/>
                <a:ea typeface="+mn-ea"/>
                <a:cs typeface="+mn-cs"/>
              </a:rPr>
              <a:t>WRITE student's marks in student2.dat file.</a:t>
            </a:r>
          </a:p>
          <a:p>
            <a:pPr indent="-228600">
              <a:spcAft>
                <a:spcPts val="600"/>
              </a:spcAft>
              <a:buFont typeface="Arial" panose="020B0604020202020204" pitchFamily="34" charset="0"/>
              <a:buChar char="•"/>
            </a:pPr>
            <a:r>
              <a:rPr lang="en-US" sz="1300" dirty="0">
                <a:latin typeface="+mn-lt"/>
                <a:ea typeface="+mn-ea"/>
                <a:cs typeface="+mn-cs"/>
              </a:rPr>
              <a:t>ENDLOOP</a:t>
            </a:r>
          </a:p>
          <a:p>
            <a:pPr indent="-228600">
              <a:spcAft>
                <a:spcPts val="600"/>
              </a:spcAft>
              <a:buFont typeface="Arial" panose="020B0604020202020204" pitchFamily="34" charset="0"/>
              <a:buChar char="•"/>
            </a:pPr>
            <a:r>
              <a:rPr lang="en-US" sz="1300" dirty="0">
                <a:latin typeface="+mn-lt"/>
                <a:ea typeface="+mn-ea"/>
                <a:cs typeface="+mn-cs"/>
              </a:rPr>
              <a:t>REMOVE students.dat file.</a:t>
            </a:r>
          </a:p>
          <a:p>
            <a:pPr indent="-228600">
              <a:spcAft>
                <a:spcPts val="600"/>
              </a:spcAft>
              <a:buFont typeface="Arial" panose="020B0604020202020204" pitchFamily="34" charset="0"/>
              <a:buChar char="•"/>
            </a:pPr>
            <a:r>
              <a:rPr lang="en-US" sz="1300" dirty="0">
                <a:latin typeface="+mn-lt"/>
                <a:ea typeface="+mn-ea"/>
                <a:cs typeface="+mn-cs"/>
              </a:rPr>
              <a:t>RENAME student2.dat file to student.dat</a:t>
            </a:r>
          </a:p>
          <a:p>
            <a:pPr indent="-228600">
              <a:spcAft>
                <a:spcPts val="600"/>
              </a:spcAft>
              <a:buFont typeface="Arial" panose="020B0604020202020204" pitchFamily="34" charset="0"/>
              <a:buChar char="•"/>
            </a:pPr>
            <a:r>
              <a:rPr lang="en-US" sz="1300" dirty="0">
                <a:latin typeface="+mn-lt"/>
                <a:ea typeface="+mn-ea"/>
                <a:cs typeface="+mn-cs"/>
              </a:rPr>
              <a:t>END </a:t>
            </a:r>
            <a:r>
              <a:rPr lang="en-US" sz="1300" dirty="0" err="1">
                <a:latin typeface="+mn-lt"/>
                <a:ea typeface="+mn-ea"/>
                <a:cs typeface="+mn-cs"/>
              </a:rPr>
              <a:t>AddingMarks</a:t>
            </a:r>
            <a:r>
              <a:rPr lang="en-US" sz="1300" dirty="0">
                <a:latin typeface="+mn-lt"/>
                <a:ea typeface="+mn-ea"/>
                <a:cs typeface="+mn-cs"/>
              </a:rPr>
              <a:t>()</a:t>
            </a:r>
          </a:p>
          <a:p>
            <a:pPr indent="-228600">
              <a:spcAft>
                <a:spcPts val="600"/>
              </a:spcAft>
              <a:buFont typeface="Arial" panose="020B0604020202020204" pitchFamily="34" charset="0"/>
              <a:buChar char="•"/>
            </a:pPr>
            <a:endParaRPr lang="en-US" sz="1300">
              <a:latin typeface="+mn-lt"/>
              <a:ea typeface="+mn-ea"/>
              <a:cs typeface="+mn-cs"/>
            </a:endParaRPr>
          </a:p>
        </p:txBody>
      </p:sp>
    </p:spTree>
    <p:extLst>
      <p:ext uri="{BB962C8B-B14F-4D97-AF65-F5344CB8AC3E}">
        <p14:creationId xmlns:p14="http://schemas.microsoft.com/office/powerpoint/2010/main" val="2715581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ubtitle 2">
            <a:extLst>
              <a:ext uri="{FF2B5EF4-FFF2-40B4-BE49-F238E27FC236}">
                <a16:creationId xmlns="" xmlns:a16="http://schemas.microsoft.com/office/drawing/2014/main" id="{65D76E88-BC64-4B79-BEAA-6BBA291953A5}"/>
              </a:ext>
            </a:extLst>
          </p:cNvPr>
          <p:cNvSpPr>
            <a:spLocks noGrp="1"/>
          </p:cNvSpPr>
          <p:nvPr>
            <p:ph type="subTitle"/>
          </p:nvPr>
        </p:nvSpPr>
        <p:spPr>
          <a:xfrm>
            <a:off x="3335481" y="443508"/>
            <a:ext cx="5179868" cy="4189214"/>
          </a:xfrm>
        </p:spPr>
        <p:txBody>
          <a:bodyPr vert="horz" lIns="91440" tIns="45720" rIns="91440" bIns="45720" rtlCol="0" anchor="ctr">
            <a:noAutofit/>
          </a:bodyPr>
          <a:lstStyle/>
          <a:p>
            <a:pPr marL="0" indent="0">
              <a:spcAft>
                <a:spcPts val="600"/>
              </a:spcAft>
              <a:buNone/>
            </a:pPr>
            <a:r>
              <a:rPr lang="en-US" sz="900" b="1">
                <a:latin typeface="+mn-lt"/>
                <a:ea typeface="+mn-ea"/>
                <a:cs typeface="+mn-cs"/>
              </a:rPr>
              <a:t>2. Update marks</a:t>
            </a:r>
            <a:endParaRPr lang="en-US"/>
          </a:p>
          <a:p>
            <a:pPr indent="-228600">
              <a:spcAft>
                <a:spcPts val="600"/>
              </a:spcAft>
              <a:buFont typeface="Arial" panose="020B0604020202020204" pitchFamily="34" charset="0"/>
              <a:buChar char="•"/>
            </a:pPr>
            <a:r>
              <a:rPr lang="en-US" sz="900">
                <a:latin typeface="+mn-lt"/>
                <a:ea typeface="+mn-ea"/>
                <a:cs typeface="+mn-cs"/>
              </a:rPr>
              <a:t>OPEN </a:t>
            </a:r>
            <a:r>
              <a:rPr lang="en-US" sz="900" err="1">
                <a:latin typeface="+mn-lt"/>
                <a:ea typeface="+mn-ea"/>
                <a:cs typeface="+mn-cs"/>
              </a:rPr>
              <a:t>UpdateMarks</a:t>
            </a:r>
            <a:r>
              <a:rPr lang="en-US" sz="900">
                <a:latin typeface="+mn-lt"/>
                <a:ea typeface="+mn-ea"/>
                <a:cs typeface="+mn-cs"/>
              </a:rPr>
              <a:t>()</a:t>
            </a:r>
          </a:p>
          <a:p>
            <a:pPr indent="-228600">
              <a:spcAft>
                <a:spcPts val="600"/>
              </a:spcAft>
              <a:buFont typeface="Arial" panose="020B0604020202020204" pitchFamily="34" charset="0"/>
              <a:buChar char="•"/>
            </a:pPr>
            <a:r>
              <a:rPr lang="en-US" sz="900">
                <a:latin typeface="+mn-lt"/>
                <a:ea typeface="+mn-ea"/>
                <a:cs typeface="+mn-cs"/>
              </a:rPr>
              <a:t>OPEN students.dat file in writing mode.</a:t>
            </a:r>
          </a:p>
          <a:p>
            <a:pPr indent="-228600">
              <a:spcAft>
                <a:spcPts val="600"/>
              </a:spcAft>
              <a:buFont typeface="Arial" panose="020B0604020202020204" pitchFamily="34" charset="0"/>
              <a:buChar char="•"/>
            </a:pPr>
            <a:r>
              <a:rPr lang="en-US" sz="900">
                <a:latin typeface="+mn-lt"/>
                <a:ea typeface="+mn-ea"/>
                <a:cs typeface="+mn-cs"/>
              </a:rPr>
              <a:t>OPEN students2.dat file in writing mode.</a:t>
            </a:r>
          </a:p>
          <a:p>
            <a:pPr indent="-228600">
              <a:spcAft>
                <a:spcPts val="600"/>
              </a:spcAft>
              <a:buFont typeface="Arial" panose="020B0604020202020204" pitchFamily="34" charset="0"/>
              <a:buChar char="•"/>
            </a:pPr>
            <a:r>
              <a:rPr lang="en-US" sz="900">
                <a:latin typeface="+mn-lt"/>
                <a:ea typeface="+mn-ea"/>
                <a:cs typeface="+mn-cs"/>
              </a:rPr>
              <a:t>INPUT which exam marks teacher is going to add.</a:t>
            </a:r>
          </a:p>
          <a:p>
            <a:pPr indent="-228600">
              <a:spcAft>
                <a:spcPts val="600"/>
              </a:spcAft>
              <a:buFont typeface="Arial" panose="020B0604020202020204" pitchFamily="34" charset="0"/>
              <a:buChar char="•"/>
            </a:pPr>
            <a:r>
              <a:rPr lang="en-US" sz="900">
                <a:latin typeface="+mn-lt"/>
                <a:ea typeface="+mn-ea"/>
                <a:cs typeface="+mn-cs"/>
              </a:rPr>
              <a:t>INPUT which student's marks teacher is going to update.</a:t>
            </a:r>
          </a:p>
          <a:p>
            <a:pPr indent="-228600">
              <a:spcAft>
                <a:spcPts val="600"/>
              </a:spcAft>
              <a:buFont typeface="Arial" panose="020B0604020202020204" pitchFamily="34" charset="0"/>
              <a:buChar char="•"/>
            </a:pPr>
            <a:r>
              <a:rPr lang="en-US" sz="900">
                <a:latin typeface="+mn-lt"/>
                <a:ea typeface="+mn-ea"/>
                <a:cs typeface="+mn-cs"/>
              </a:rPr>
              <a:t>LOOP read all student form students.dat one by one.</a:t>
            </a:r>
          </a:p>
          <a:p>
            <a:pPr indent="-228600">
              <a:spcAft>
                <a:spcPts val="600"/>
              </a:spcAft>
              <a:buFont typeface="Arial" panose="020B0604020202020204" pitchFamily="34" charset="0"/>
              <a:buChar char="•"/>
            </a:pPr>
            <a:r>
              <a:rPr lang="en-US" sz="900">
                <a:latin typeface="+mn-lt"/>
                <a:ea typeface="+mn-ea"/>
                <a:cs typeface="+mn-cs"/>
              </a:rPr>
              <a:t>IF student is found as </a:t>
            </a:r>
            <a:r>
              <a:rPr lang="en-US" sz="900" err="1">
                <a:latin typeface="+mn-lt"/>
                <a:ea typeface="+mn-ea"/>
                <a:cs typeface="+mn-cs"/>
              </a:rPr>
              <a:t>givent</a:t>
            </a:r>
            <a:r>
              <a:rPr lang="en-US" sz="900">
                <a:latin typeface="+mn-lt"/>
                <a:ea typeface="+mn-ea"/>
                <a:cs typeface="+mn-cs"/>
              </a:rPr>
              <a:t> enrollment number</a:t>
            </a:r>
          </a:p>
          <a:p>
            <a:pPr indent="-228600">
              <a:spcAft>
                <a:spcPts val="600"/>
              </a:spcAft>
              <a:buFont typeface="Arial" panose="020B0604020202020204" pitchFamily="34" charset="0"/>
              <a:buChar char="•"/>
            </a:pPr>
            <a:r>
              <a:rPr lang="en-US" sz="900">
                <a:latin typeface="+mn-lt"/>
                <a:ea typeface="+mn-ea"/>
                <a:cs typeface="+mn-cs"/>
              </a:rPr>
              <a:t>INPUT student's marks respectively.</a:t>
            </a:r>
          </a:p>
          <a:p>
            <a:pPr indent="-228600">
              <a:spcAft>
                <a:spcPts val="600"/>
              </a:spcAft>
              <a:buFont typeface="Arial" panose="020B0604020202020204" pitchFamily="34" charset="0"/>
              <a:buChar char="•"/>
            </a:pPr>
            <a:r>
              <a:rPr lang="en-US" sz="900">
                <a:latin typeface="+mn-lt"/>
                <a:ea typeface="+mn-ea"/>
                <a:cs typeface="+mn-cs"/>
              </a:rPr>
              <a:t>ENDIF</a:t>
            </a:r>
          </a:p>
          <a:p>
            <a:pPr indent="-228600">
              <a:spcAft>
                <a:spcPts val="600"/>
              </a:spcAft>
              <a:buFont typeface="Arial" panose="020B0604020202020204" pitchFamily="34" charset="0"/>
              <a:buChar char="•"/>
            </a:pPr>
            <a:r>
              <a:rPr lang="en-US" sz="900">
                <a:latin typeface="+mn-lt"/>
                <a:ea typeface="+mn-ea"/>
                <a:cs typeface="+mn-cs"/>
              </a:rPr>
              <a:t>WRITE student's marks in student2.dat file.</a:t>
            </a:r>
          </a:p>
          <a:p>
            <a:pPr indent="-228600">
              <a:spcAft>
                <a:spcPts val="600"/>
              </a:spcAft>
              <a:buFont typeface="Arial" panose="020B0604020202020204" pitchFamily="34" charset="0"/>
              <a:buChar char="•"/>
            </a:pPr>
            <a:r>
              <a:rPr lang="en-US" sz="900">
                <a:latin typeface="+mn-lt"/>
                <a:ea typeface="+mn-ea"/>
                <a:cs typeface="+mn-cs"/>
              </a:rPr>
              <a:t>ENDLOOP</a:t>
            </a:r>
          </a:p>
          <a:p>
            <a:pPr indent="-228600">
              <a:spcAft>
                <a:spcPts val="600"/>
              </a:spcAft>
              <a:buFont typeface="Arial" panose="020B0604020202020204" pitchFamily="34" charset="0"/>
              <a:buChar char="•"/>
            </a:pPr>
            <a:r>
              <a:rPr lang="en-US" sz="900">
                <a:latin typeface="+mn-lt"/>
                <a:ea typeface="+mn-ea"/>
                <a:cs typeface="+mn-cs"/>
              </a:rPr>
              <a:t>REMOVE students.dat file.</a:t>
            </a:r>
          </a:p>
          <a:p>
            <a:pPr indent="-228600">
              <a:spcAft>
                <a:spcPts val="600"/>
              </a:spcAft>
              <a:buFont typeface="Arial" panose="020B0604020202020204" pitchFamily="34" charset="0"/>
              <a:buChar char="•"/>
            </a:pPr>
            <a:r>
              <a:rPr lang="en-US" sz="900">
                <a:latin typeface="+mn-lt"/>
                <a:ea typeface="+mn-ea"/>
                <a:cs typeface="+mn-cs"/>
              </a:rPr>
              <a:t>RENAME student2.dat file to student.dat</a:t>
            </a:r>
          </a:p>
          <a:p>
            <a:pPr indent="-228600">
              <a:spcAft>
                <a:spcPts val="600"/>
              </a:spcAft>
              <a:buFont typeface="Arial" panose="020B0604020202020204" pitchFamily="34" charset="0"/>
              <a:buChar char="•"/>
            </a:pPr>
            <a:r>
              <a:rPr lang="en-US" sz="900">
                <a:latin typeface="+mn-lt"/>
                <a:ea typeface="+mn-ea"/>
                <a:cs typeface="+mn-cs"/>
              </a:rPr>
              <a:t>END </a:t>
            </a:r>
            <a:r>
              <a:rPr lang="en-US" sz="900" err="1">
                <a:latin typeface="+mn-lt"/>
                <a:ea typeface="+mn-ea"/>
                <a:cs typeface="+mn-cs"/>
              </a:rPr>
              <a:t>UpdateMarks</a:t>
            </a:r>
            <a:r>
              <a:rPr lang="en-US" sz="900">
                <a:latin typeface="+mn-lt"/>
                <a:ea typeface="+mn-ea"/>
                <a:cs typeface="+mn-cs"/>
              </a:rPr>
              <a:t>()</a:t>
            </a:r>
          </a:p>
        </p:txBody>
      </p:sp>
    </p:spTree>
    <p:extLst>
      <p:ext uri="{BB962C8B-B14F-4D97-AF65-F5344CB8AC3E}">
        <p14:creationId xmlns:p14="http://schemas.microsoft.com/office/powerpoint/2010/main" val="4181470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04" name="CustomShape 1"/>
          <p:cNvSpPr/>
          <p:nvPr/>
        </p:nvSpPr>
        <p:spPr>
          <a:xfrm>
            <a:off x="480059" y="1540230"/>
            <a:ext cx="2751871" cy="2070074"/>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a:lnSpc>
                <a:spcPct val="90000"/>
              </a:lnSpc>
              <a:spcBef>
                <a:spcPct val="0"/>
              </a:spcBef>
              <a:spcAft>
                <a:spcPts val="600"/>
              </a:spcAft>
            </a:pPr>
            <a:r>
              <a:rPr lang="en-US" sz="4400" kern="1200" spc="-1">
                <a:solidFill>
                  <a:srgbClr val="FFFFFF"/>
                </a:solidFill>
                <a:latin typeface="+mj-lt"/>
                <a:ea typeface="+mj-ea"/>
                <a:cs typeface="+mj-cs"/>
              </a:rPr>
              <a:t>PROBLEM STATEMENT</a:t>
            </a:r>
          </a:p>
        </p:txBody>
      </p:sp>
      <p:sp>
        <p:nvSpPr>
          <p:cNvPr id="2" name="TextBox 1">
            <a:extLst>
              <a:ext uri="{FF2B5EF4-FFF2-40B4-BE49-F238E27FC236}">
                <a16:creationId xmlns="" xmlns:a16="http://schemas.microsoft.com/office/drawing/2014/main" id="{D8A7A5F0-965C-4D70-A592-DD092F6E1781}"/>
              </a:ext>
            </a:extLst>
          </p:cNvPr>
          <p:cNvSpPr txBox="1"/>
          <p:nvPr/>
        </p:nvSpPr>
        <p:spPr>
          <a:xfrm>
            <a:off x="4567930" y="601399"/>
            <a:ext cx="3979563" cy="39229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just">
              <a:lnSpc>
                <a:spcPct val="90000"/>
              </a:lnSpc>
              <a:spcAft>
                <a:spcPts val="600"/>
              </a:spcAft>
              <a:buFont typeface="Arial" panose="020B0604020202020204" pitchFamily="34" charset="0"/>
              <a:buChar char="•"/>
            </a:pPr>
            <a:r>
              <a:rPr lang="en-US" dirty="0">
                <a:solidFill>
                  <a:srgbClr val="000000"/>
                </a:solidFill>
              </a:rPr>
              <a:t>In our project "Students Result Management" we will register all the details of the students of a particular course. Likewise it will take the number of courses as input. Accordingly we have to update the marks of the subjects of a student. After taking all the requirements as input, In our project it will generate the student profile. In that profile it will show the students detail, his/her marks and basis of given criteria it will generate the grade also. We can see the course wise students marks and it's statistics respectively.</a:t>
            </a:r>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Subtitle 2">
            <a:extLst>
              <a:ext uri="{FF2B5EF4-FFF2-40B4-BE49-F238E27FC236}">
                <a16:creationId xmlns="" xmlns:a16="http://schemas.microsoft.com/office/drawing/2014/main" id="{E3B32636-DA74-4F35-A5FD-561616D20588}"/>
              </a:ext>
            </a:extLst>
          </p:cNvPr>
          <p:cNvSpPr>
            <a:spLocks noGrp="1"/>
          </p:cNvSpPr>
          <p:nvPr>
            <p:ph type="subTitle"/>
          </p:nvPr>
        </p:nvSpPr>
        <p:spPr>
          <a:xfrm>
            <a:off x="2559888" y="1203480"/>
            <a:ext cx="6126552" cy="2982960"/>
          </a:xfrm>
        </p:spPr>
        <p:txBody>
          <a:bodyPr/>
          <a:lstStyle/>
          <a:p>
            <a:pPr>
              <a:spcAft>
                <a:spcPts val="600"/>
              </a:spcAft>
            </a:pPr>
            <a:endParaRPr lang="en-US" sz="1600" dirty="0">
              <a:cs typeface="Arial"/>
            </a:endParaRPr>
          </a:p>
          <a:p>
            <a:pPr algn="just">
              <a:spcAft>
                <a:spcPts val="600"/>
              </a:spcAft>
            </a:pPr>
            <a:r>
              <a:rPr lang="en-US" sz="1600" b="1" dirty="0">
                <a:cs typeface="Arial"/>
              </a:rPr>
              <a:t>3. See course wise statistics</a:t>
            </a:r>
            <a:endParaRPr lang="en-US" sz="1600" dirty="0">
              <a:ea typeface="+mj-lt"/>
              <a:cs typeface="+mj-lt"/>
            </a:endParaRPr>
          </a:p>
          <a:p>
            <a:pPr marL="285750" indent="-228600" algn="just">
              <a:spcAft>
                <a:spcPts val="600"/>
              </a:spcAft>
              <a:buFont typeface="Arial,Sans-Serif"/>
              <a:buChar char="•"/>
            </a:pPr>
            <a:r>
              <a:rPr lang="en-US" sz="1600" dirty="0">
                <a:cs typeface="Arial"/>
              </a:rPr>
              <a:t>OPEN </a:t>
            </a:r>
            <a:r>
              <a:rPr lang="en-US" sz="1600" dirty="0" err="1">
                <a:cs typeface="Arial"/>
              </a:rPr>
              <a:t>Course_wise_statistics</a:t>
            </a:r>
            <a:r>
              <a:rPr lang="en-US" sz="1600" dirty="0">
                <a:cs typeface="Arial"/>
              </a:rPr>
              <a:t>() with course code as parameter.</a:t>
            </a:r>
            <a:endParaRPr lang="en-US" sz="1600" dirty="0">
              <a:ea typeface="+mj-lt"/>
              <a:cs typeface="+mj-lt"/>
            </a:endParaRPr>
          </a:p>
          <a:p>
            <a:pPr marL="285750" indent="-228600" algn="just">
              <a:spcAft>
                <a:spcPts val="600"/>
              </a:spcAft>
              <a:buFont typeface="Arial,Sans-Serif"/>
              <a:buChar char="•"/>
            </a:pPr>
            <a:r>
              <a:rPr lang="en-US" sz="1600" dirty="0">
                <a:cs typeface="Arial"/>
              </a:rPr>
              <a:t>OPEN student.dat file in reading mode.</a:t>
            </a:r>
            <a:endParaRPr lang="en-US" sz="1600" dirty="0">
              <a:ea typeface="+mj-lt"/>
              <a:cs typeface="+mj-lt"/>
            </a:endParaRPr>
          </a:p>
          <a:p>
            <a:pPr marL="285750" indent="-228600" algn="just">
              <a:spcAft>
                <a:spcPts val="600"/>
              </a:spcAft>
              <a:buFont typeface="Arial,Sans-Serif"/>
              <a:buChar char="•"/>
            </a:pPr>
            <a:r>
              <a:rPr lang="en-US" sz="1600" dirty="0">
                <a:cs typeface="Arial"/>
              </a:rPr>
              <a:t>LOOP Until all student records has been read.</a:t>
            </a:r>
            <a:endParaRPr lang="en-US" sz="1600" dirty="0">
              <a:ea typeface="+mj-lt"/>
              <a:cs typeface="+mj-lt"/>
            </a:endParaRPr>
          </a:p>
          <a:p>
            <a:pPr marL="285750" indent="-228600" algn="just">
              <a:spcAft>
                <a:spcPts val="600"/>
              </a:spcAft>
              <a:buFont typeface="Arial,Sans-Serif"/>
              <a:buChar char="•"/>
            </a:pPr>
            <a:r>
              <a:rPr lang="en-US" sz="1600" dirty="0">
                <a:cs typeface="Arial"/>
              </a:rPr>
              <a:t>Calculate all total obtained marks of every student. And call </a:t>
            </a:r>
            <a:r>
              <a:rPr lang="en-US" sz="1600" dirty="0" err="1">
                <a:cs typeface="Arial"/>
              </a:rPr>
              <a:t>calculate_grad</a:t>
            </a:r>
            <a:r>
              <a:rPr lang="en-US" sz="1600" dirty="0">
                <a:cs typeface="Arial"/>
              </a:rPr>
              <a:t>() function to calculate grade.</a:t>
            </a:r>
            <a:endParaRPr lang="en-US" sz="1600" dirty="0">
              <a:ea typeface="+mj-lt"/>
              <a:cs typeface="+mj-lt"/>
            </a:endParaRPr>
          </a:p>
          <a:p>
            <a:pPr marL="285750" indent="-228600" algn="just">
              <a:spcAft>
                <a:spcPts val="600"/>
              </a:spcAft>
              <a:buFont typeface="Arial,Sans-Serif"/>
              <a:buChar char="•"/>
            </a:pPr>
            <a:r>
              <a:rPr lang="en-US" sz="1600" dirty="0">
                <a:cs typeface="Arial"/>
              </a:rPr>
              <a:t>CLOSE student.dat.</a:t>
            </a:r>
            <a:endParaRPr lang="en-US" sz="1600" dirty="0">
              <a:ea typeface="+mj-lt"/>
              <a:cs typeface="+mj-lt"/>
            </a:endParaRPr>
          </a:p>
          <a:p>
            <a:pPr marL="285750" indent="-228600" algn="just">
              <a:spcAft>
                <a:spcPts val="600"/>
              </a:spcAft>
              <a:buFont typeface="Arial,Sans-Serif"/>
              <a:buChar char="•"/>
            </a:pPr>
            <a:r>
              <a:rPr lang="en-US" sz="1600" dirty="0">
                <a:cs typeface="Arial"/>
              </a:rPr>
              <a:t>END </a:t>
            </a:r>
            <a:r>
              <a:rPr lang="en-US" sz="1600" dirty="0" err="1">
                <a:cs typeface="Arial"/>
              </a:rPr>
              <a:t>Course_wise_statistics</a:t>
            </a:r>
            <a:r>
              <a:rPr lang="en-US" sz="1600" dirty="0">
                <a:cs typeface="Arial"/>
              </a:rPr>
              <a:t>().</a:t>
            </a:r>
            <a:endParaRPr lang="en-US" sz="1600" dirty="0">
              <a:ea typeface="+mj-lt"/>
              <a:cs typeface="+mj-lt"/>
            </a:endParaRPr>
          </a:p>
          <a:p>
            <a:pPr>
              <a:spcAft>
                <a:spcPts val="600"/>
              </a:spcAft>
            </a:pPr>
            <a:endParaRPr lang="en-US" sz="1600" dirty="0">
              <a:cs typeface="Arial"/>
            </a:endParaRPr>
          </a:p>
          <a:p>
            <a:pPr>
              <a:spcAft>
                <a:spcPts val="600"/>
              </a:spcAft>
            </a:pPr>
            <a:endParaRPr lang="en-US" sz="1600" dirty="0">
              <a:cs typeface="Arial"/>
            </a:endParaRPr>
          </a:p>
          <a:p>
            <a:pPr>
              <a:spcAft>
                <a:spcPts val="600"/>
              </a:spcAft>
            </a:pPr>
            <a:endParaRPr lang="en-US" sz="1600" dirty="0"/>
          </a:p>
        </p:txBody>
      </p:sp>
    </p:spTree>
    <p:extLst>
      <p:ext uri="{BB962C8B-B14F-4D97-AF65-F5344CB8AC3E}">
        <p14:creationId xmlns:p14="http://schemas.microsoft.com/office/powerpoint/2010/main" val="15292942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3134" y="0"/>
            <a:ext cx="9438087" cy="5139928"/>
            <a:chOff x="-417513" y="0"/>
            <a:chExt cx="12584114" cy="6853238"/>
          </a:xfrm>
        </p:grpSpPr>
        <p:sp>
          <p:nvSpPr>
            <p:cNvPr id="11"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 xmlns:a16="http://schemas.microsoft.com/office/drawing/2014/main" id="{5F8A7F7F-DD1A-4F41-98AC-B9CE2A620C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00108" y="1274691"/>
            <a:ext cx="2755857" cy="2602816"/>
            <a:chOff x="697883" y="1816768"/>
            <a:chExt cx="3674476" cy="3470421"/>
          </a:xfrm>
        </p:grpSpPr>
        <p:sp>
          <p:nvSpPr>
            <p:cNvPr id="34" name="Rectangle 33">
              <a:extLst>
                <a:ext uri="{FF2B5EF4-FFF2-40B4-BE49-F238E27FC236}">
                  <a16:creationId xmlns="" xmlns:a16="http://schemas.microsoft.com/office/drawing/2014/main" id="{CEF47228-EB7C-4EBA-BE01-DA6CB24102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 xmlns:a16="http://schemas.microsoft.com/office/drawing/2014/main" id="{3D2FD25A-EFFD-4F5C-9258-981F5907DE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 xmlns:a16="http://schemas.microsoft.com/office/drawing/2014/main" id="{DCF573BC-A06F-4036-A3A8-9D07DDE622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 xmlns:a16="http://schemas.microsoft.com/office/drawing/2014/main" id="{FE9191F6-CE88-4AFE-8CDE-CA3960D91F5A}"/>
              </a:ext>
            </a:extLst>
          </p:cNvPr>
          <p:cNvSpPr>
            <a:spLocks noGrp="1"/>
          </p:cNvSpPr>
          <p:nvPr>
            <p:ph type="title"/>
          </p:nvPr>
        </p:nvSpPr>
        <p:spPr>
          <a:xfrm>
            <a:off x="678657" y="1811491"/>
            <a:ext cx="2588798" cy="1799902"/>
          </a:xfrm>
        </p:spPr>
        <p:txBody>
          <a:bodyPr vert="horz" lIns="91440" tIns="45720" rIns="91440" bIns="45720" rtlCol="0" anchor="ctr">
            <a:normAutofit/>
          </a:bodyPr>
          <a:lstStyle/>
          <a:p>
            <a:pPr algn="ctr"/>
            <a:r>
              <a:rPr lang="en-US" sz="3000" kern="1200">
                <a:solidFill>
                  <a:srgbClr val="FFFFFF"/>
                </a:solidFill>
                <a:latin typeface="+mj-lt"/>
                <a:ea typeface="+mj-ea"/>
                <a:cs typeface="+mj-cs"/>
              </a:rPr>
              <a:t>3. STUDENT</a:t>
            </a:r>
          </a:p>
          <a:p>
            <a:pPr algn="ctr"/>
            <a:endParaRPr lang="en-US" sz="3000" kern="1200">
              <a:solidFill>
                <a:srgbClr val="FFFFFF"/>
              </a:solidFill>
              <a:latin typeface="+mj-lt"/>
              <a:ea typeface="+mj-ea"/>
              <a:cs typeface="+mj-cs"/>
            </a:endParaRPr>
          </a:p>
        </p:txBody>
      </p:sp>
      <p:sp>
        <p:nvSpPr>
          <p:cNvPr id="3" name="Subtitle 2">
            <a:extLst>
              <a:ext uri="{FF2B5EF4-FFF2-40B4-BE49-F238E27FC236}">
                <a16:creationId xmlns="" xmlns:a16="http://schemas.microsoft.com/office/drawing/2014/main" id="{66A2B4A2-7288-49E4-A867-72FE57FB196D}"/>
              </a:ext>
            </a:extLst>
          </p:cNvPr>
          <p:cNvSpPr>
            <a:spLocks noGrp="1"/>
          </p:cNvSpPr>
          <p:nvPr>
            <p:ph type="subTitle"/>
          </p:nvPr>
        </p:nvSpPr>
        <p:spPr>
          <a:xfrm>
            <a:off x="3840480" y="603504"/>
            <a:ext cx="4711446" cy="3936492"/>
          </a:xfr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1500">
                <a:latin typeface="+mn-lt"/>
                <a:ea typeface="+mn-ea"/>
                <a:cs typeface="+mn-cs"/>
              </a:rPr>
              <a:t>1. See student profile</a:t>
            </a:r>
          </a:p>
          <a:p>
            <a:pPr indent="-228600">
              <a:spcAft>
                <a:spcPts val="600"/>
              </a:spcAft>
              <a:buFont typeface="Arial" panose="020B0604020202020204" pitchFamily="34" charset="0"/>
              <a:buChar char="•"/>
            </a:pPr>
            <a:r>
              <a:rPr lang="en-US" sz="1500">
                <a:latin typeface="+mn-lt"/>
                <a:ea typeface="+mn-ea"/>
                <a:cs typeface="+mn-cs"/>
              </a:rPr>
              <a:t>OPEN showSigleStudentByStudent()</a:t>
            </a:r>
          </a:p>
          <a:p>
            <a:pPr indent="-228600">
              <a:spcAft>
                <a:spcPts val="600"/>
              </a:spcAft>
              <a:buFont typeface="Arial" panose="020B0604020202020204" pitchFamily="34" charset="0"/>
              <a:buChar char="•"/>
            </a:pPr>
            <a:r>
              <a:rPr lang="en-US" sz="1500">
                <a:latin typeface="+mn-lt"/>
                <a:ea typeface="+mn-ea"/>
                <a:cs typeface="+mn-cs"/>
              </a:rPr>
              <a:t>OPEN student.dat file in read mode.</a:t>
            </a:r>
          </a:p>
          <a:p>
            <a:pPr indent="-228600">
              <a:spcAft>
                <a:spcPts val="600"/>
              </a:spcAft>
              <a:buFont typeface="Arial" panose="020B0604020202020204" pitchFamily="34" charset="0"/>
              <a:buChar char="•"/>
            </a:pPr>
            <a:r>
              <a:rPr lang="en-US" sz="1500">
                <a:latin typeface="+mn-lt"/>
                <a:ea typeface="+mn-ea"/>
                <a:cs typeface="+mn-cs"/>
              </a:rPr>
              <a:t>INPUT student's enrollment number</a:t>
            </a:r>
          </a:p>
          <a:p>
            <a:pPr indent="-228600">
              <a:spcAft>
                <a:spcPts val="600"/>
              </a:spcAft>
              <a:buFont typeface="Arial" panose="020B0604020202020204" pitchFamily="34" charset="0"/>
              <a:buChar char="•"/>
            </a:pPr>
            <a:r>
              <a:rPr lang="en-US" sz="1500">
                <a:latin typeface="+mn-lt"/>
                <a:ea typeface="+mn-ea"/>
                <a:cs typeface="+mn-cs"/>
              </a:rPr>
              <a:t>CHECK IF student's enrollment number is exist.</a:t>
            </a:r>
          </a:p>
          <a:p>
            <a:pPr indent="-228600">
              <a:spcAft>
                <a:spcPts val="600"/>
              </a:spcAft>
              <a:buFont typeface="Arial" panose="020B0604020202020204" pitchFamily="34" charset="0"/>
              <a:buChar char="•"/>
            </a:pPr>
            <a:r>
              <a:rPr lang="en-US" sz="1500">
                <a:latin typeface="+mn-lt"/>
                <a:ea typeface="+mn-ea"/>
                <a:cs typeface="+mn-cs"/>
              </a:rPr>
              <a:t>ENDIF</a:t>
            </a:r>
          </a:p>
          <a:p>
            <a:pPr indent="-228600">
              <a:spcAft>
                <a:spcPts val="600"/>
              </a:spcAft>
              <a:buFont typeface="Arial" panose="020B0604020202020204" pitchFamily="34" charset="0"/>
              <a:buChar char="•"/>
            </a:pPr>
            <a:r>
              <a:rPr lang="en-US" sz="1500">
                <a:latin typeface="+mn-lt"/>
                <a:ea typeface="+mn-ea"/>
                <a:cs typeface="+mn-cs"/>
              </a:rPr>
              <a:t>INPUT student's password.</a:t>
            </a:r>
          </a:p>
          <a:p>
            <a:pPr indent="-228600">
              <a:spcAft>
                <a:spcPts val="600"/>
              </a:spcAft>
              <a:buFont typeface="Arial" panose="020B0604020202020204" pitchFamily="34" charset="0"/>
              <a:buChar char="•"/>
            </a:pPr>
            <a:r>
              <a:rPr lang="en-US" sz="1500">
                <a:latin typeface="+mn-lt"/>
                <a:ea typeface="+mn-ea"/>
                <a:cs typeface="+mn-cs"/>
              </a:rPr>
              <a:t>CHECK IF student's password is correct.</a:t>
            </a:r>
          </a:p>
          <a:p>
            <a:pPr indent="-228600">
              <a:spcAft>
                <a:spcPts val="600"/>
              </a:spcAft>
              <a:buFont typeface="Arial" panose="020B0604020202020204" pitchFamily="34" charset="0"/>
              <a:buChar char="•"/>
            </a:pPr>
            <a:r>
              <a:rPr lang="en-US" sz="1500">
                <a:latin typeface="+mn-lt"/>
                <a:ea typeface="+mn-ea"/>
                <a:cs typeface="+mn-cs"/>
              </a:rPr>
              <a:t>PRINT student's name, dob, enroll, Program name, mobile no, email, password.</a:t>
            </a:r>
          </a:p>
          <a:p>
            <a:pPr indent="-228600">
              <a:spcAft>
                <a:spcPts val="600"/>
              </a:spcAft>
              <a:buFont typeface="Arial" panose="020B0604020202020204" pitchFamily="34" charset="0"/>
              <a:buChar char="•"/>
            </a:pPr>
            <a:r>
              <a:rPr lang="en-US" sz="1500">
                <a:latin typeface="+mn-lt"/>
                <a:ea typeface="+mn-ea"/>
                <a:cs typeface="+mn-cs"/>
              </a:rPr>
              <a:t>PRINT student's obtained marks.</a:t>
            </a:r>
          </a:p>
          <a:p>
            <a:pPr indent="-228600">
              <a:spcAft>
                <a:spcPts val="600"/>
              </a:spcAft>
              <a:buFont typeface="Arial" panose="020B0604020202020204" pitchFamily="34" charset="0"/>
              <a:buChar char="•"/>
            </a:pPr>
            <a:r>
              <a:rPr lang="en-US" sz="1500">
                <a:latin typeface="+mn-lt"/>
                <a:ea typeface="+mn-ea"/>
                <a:cs typeface="+mn-cs"/>
              </a:rPr>
              <a:t>ENDIF</a:t>
            </a:r>
          </a:p>
          <a:p>
            <a:pPr indent="-228600">
              <a:spcAft>
                <a:spcPts val="600"/>
              </a:spcAft>
              <a:buFont typeface="Arial" panose="020B0604020202020204" pitchFamily="34" charset="0"/>
              <a:buChar char="•"/>
            </a:pPr>
            <a:r>
              <a:rPr lang="en-US" sz="1500">
                <a:latin typeface="+mn-lt"/>
                <a:ea typeface="+mn-ea"/>
                <a:cs typeface="+mn-cs"/>
              </a:rPr>
              <a:t>END showSigleStudentByStudent()</a:t>
            </a:r>
          </a:p>
          <a:p>
            <a:pPr indent="-228600">
              <a:spcAft>
                <a:spcPts val="600"/>
              </a:spcAft>
              <a:buFont typeface="Arial" panose="020B0604020202020204" pitchFamily="34" charset="0"/>
              <a:buChar char="•"/>
            </a:pPr>
            <a:endParaRPr lang="en-US" sz="1500">
              <a:latin typeface="+mn-lt"/>
              <a:ea typeface="+mn-ea"/>
              <a:cs typeface="+mn-cs"/>
            </a:endParaRPr>
          </a:p>
        </p:txBody>
      </p:sp>
    </p:spTree>
    <p:extLst>
      <p:ext uri="{BB962C8B-B14F-4D97-AF65-F5344CB8AC3E}">
        <p14:creationId xmlns:p14="http://schemas.microsoft.com/office/powerpoint/2010/main" val="3728795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B34F5AD2-EDBD-4BBD-A55C-EAFFD0C709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805287" y="0"/>
            <a:ext cx="6338705"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C3896A03-3945-419A-B66B-4EE266EDD1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 y="0"/>
            <a:ext cx="2808883"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3B161A5-9358-4F22-9EF8-9E1AEBF645FC}"/>
              </a:ext>
            </a:extLst>
          </p:cNvPr>
          <p:cNvSpPr>
            <a:spLocks noGrp="1"/>
          </p:cNvSpPr>
          <p:nvPr>
            <p:ph type="title"/>
          </p:nvPr>
        </p:nvSpPr>
        <p:spPr>
          <a:xfrm>
            <a:off x="867639" y="478321"/>
            <a:ext cx="1643086" cy="4182578"/>
          </a:xfrm>
        </p:spPr>
        <p:txBody>
          <a:bodyPr vert="horz" lIns="91440" tIns="45720" rIns="91440" bIns="45720" rtlCol="0" anchor="t">
            <a:normAutofit/>
          </a:bodyPr>
          <a:lstStyle/>
          <a:p>
            <a:r>
              <a:rPr lang="en-US" sz="2700" kern="1200">
                <a:solidFill>
                  <a:schemeClr val="bg1"/>
                </a:solidFill>
                <a:latin typeface="+mj-lt"/>
                <a:ea typeface="+mj-ea"/>
                <a:cs typeface="+mj-cs"/>
              </a:rPr>
              <a:t>4. ADMIN</a:t>
            </a:r>
          </a:p>
          <a:p>
            <a:endParaRPr lang="en-US" sz="2700" kern="1200">
              <a:solidFill>
                <a:schemeClr val="bg1"/>
              </a:solidFill>
              <a:latin typeface="+mj-lt"/>
              <a:ea typeface="+mj-ea"/>
              <a:cs typeface="+mj-cs"/>
            </a:endParaRPr>
          </a:p>
        </p:txBody>
      </p:sp>
      <p:sp>
        <p:nvSpPr>
          <p:cNvPr id="25" name="Rectangle 24">
            <a:extLst>
              <a:ext uri="{FF2B5EF4-FFF2-40B4-BE49-F238E27FC236}">
                <a16:creationId xmlns="" xmlns:a16="http://schemas.microsoft.com/office/drawing/2014/main" id="{B8EAE243-3A9F-4A46-B0D9-04C723A8A1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91049" y="482598"/>
            <a:ext cx="342900" cy="34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 xmlns:a16="http://schemas.microsoft.com/office/drawing/2014/main" id="{5A187E5D-F14D-4C26-A308-05A2A69B256D}"/>
              </a:ext>
            </a:extLst>
          </p:cNvPr>
          <p:cNvSpPr>
            <a:spLocks noGrp="1"/>
          </p:cNvSpPr>
          <p:nvPr>
            <p:ph type="subTitle"/>
          </p:nvPr>
        </p:nvSpPr>
        <p:spPr>
          <a:xfrm>
            <a:off x="3491049" y="637539"/>
            <a:ext cx="4792967" cy="3995183"/>
          </a:xfrm>
        </p:spPr>
        <p:txBody>
          <a:bodyPr vert="horz" lIns="91440" tIns="45720" rIns="91440" bIns="45720" rtlCol="0" anchor="ctr">
            <a:noAutofit/>
          </a:bodyPr>
          <a:lstStyle/>
          <a:p>
            <a:pPr marL="0" indent="0">
              <a:spcAft>
                <a:spcPts val="600"/>
              </a:spcAft>
              <a:buNone/>
            </a:pPr>
            <a:r>
              <a:rPr lang="en-US" sz="800" b="1">
                <a:latin typeface="+mn-lt"/>
                <a:ea typeface="+mn-ea"/>
                <a:cs typeface="+mn-cs"/>
              </a:rPr>
              <a:t>1. Create login profile</a:t>
            </a:r>
            <a:endParaRPr lang="en-US" b="1"/>
          </a:p>
          <a:p>
            <a:pPr indent="-228600">
              <a:spcAft>
                <a:spcPts val="600"/>
              </a:spcAft>
              <a:buFont typeface="Arial" panose="020B0604020202020204" pitchFamily="34" charset="0"/>
              <a:buChar char="•"/>
            </a:pPr>
            <a:r>
              <a:rPr lang="en-US" sz="800">
                <a:latin typeface="+mn-lt"/>
                <a:ea typeface="+mn-ea"/>
                <a:cs typeface="+mn-cs"/>
              </a:rPr>
              <a:t>OPEN create login profile().</a:t>
            </a:r>
          </a:p>
          <a:p>
            <a:pPr indent="-228600">
              <a:spcAft>
                <a:spcPts val="600"/>
              </a:spcAft>
              <a:buFont typeface="Arial" panose="020B0604020202020204" pitchFamily="34" charset="0"/>
              <a:buChar char="•"/>
            </a:pPr>
            <a:r>
              <a:rPr lang="en-US" sz="800">
                <a:latin typeface="+mn-lt"/>
                <a:ea typeface="+mn-ea"/>
                <a:cs typeface="+mn-cs"/>
              </a:rPr>
              <a:t>OPEN loginfile.dat file in write mode.</a:t>
            </a:r>
          </a:p>
          <a:p>
            <a:pPr indent="-228600">
              <a:spcAft>
                <a:spcPts val="600"/>
              </a:spcAft>
              <a:buFont typeface="Arial" panose="020B0604020202020204" pitchFamily="34" charset="0"/>
              <a:buChar char="•"/>
            </a:pPr>
            <a:r>
              <a:rPr lang="en-US" sz="800">
                <a:latin typeface="+mn-lt"/>
                <a:ea typeface="+mn-ea"/>
                <a:cs typeface="+mn-cs"/>
              </a:rPr>
              <a:t>INPUT whom </a:t>
            </a:r>
            <a:r>
              <a:rPr lang="en-US" sz="800"/>
              <a:t>profile</a:t>
            </a:r>
            <a:r>
              <a:rPr lang="en-US" sz="800">
                <a:latin typeface="+mn-lt"/>
                <a:ea typeface="+mn-ea"/>
                <a:cs typeface="+mn-cs"/>
              </a:rPr>
              <a:t> credential you are going to enter ex: teacher.</a:t>
            </a:r>
          </a:p>
          <a:p>
            <a:pPr indent="-228600">
              <a:spcAft>
                <a:spcPts val="600"/>
              </a:spcAft>
              <a:buFont typeface="Arial" panose="020B0604020202020204" pitchFamily="34" charset="0"/>
              <a:buChar char="•"/>
            </a:pPr>
            <a:r>
              <a:rPr lang="en-US" sz="800">
                <a:latin typeface="+mn-lt"/>
                <a:ea typeface="+mn-ea"/>
                <a:cs typeface="+mn-cs"/>
              </a:rPr>
              <a:t>INPUT username and password.</a:t>
            </a:r>
          </a:p>
          <a:p>
            <a:pPr indent="-228600">
              <a:spcAft>
                <a:spcPts val="600"/>
              </a:spcAft>
              <a:buFont typeface="Arial" panose="020B0604020202020204" pitchFamily="34" charset="0"/>
              <a:buChar char="•"/>
            </a:pPr>
            <a:r>
              <a:rPr lang="en-US" sz="800">
                <a:latin typeface="+mn-lt"/>
                <a:ea typeface="+mn-ea"/>
                <a:cs typeface="+mn-cs"/>
              </a:rPr>
              <a:t>WRITE it into loginfile.dat file.</a:t>
            </a:r>
          </a:p>
          <a:p>
            <a:pPr indent="-228600">
              <a:spcAft>
                <a:spcPts val="600"/>
              </a:spcAft>
              <a:buFont typeface="Arial" panose="020B0604020202020204" pitchFamily="34" charset="0"/>
              <a:buChar char="•"/>
            </a:pPr>
            <a:r>
              <a:rPr lang="en-US" sz="800">
                <a:latin typeface="+mn-lt"/>
                <a:ea typeface="+mn-ea"/>
                <a:cs typeface="+mn-cs"/>
              </a:rPr>
              <a:t>CLOSE loginfile.dat file.</a:t>
            </a:r>
          </a:p>
          <a:p>
            <a:pPr indent="-228600">
              <a:spcAft>
                <a:spcPts val="600"/>
              </a:spcAft>
              <a:buFont typeface="Arial" panose="020B0604020202020204" pitchFamily="34" charset="0"/>
              <a:buChar char="•"/>
            </a:pPr>
            <a:r>
              <a:rPr lang="en-US" sz="800">
                <a:latin typeface="+mn-lt"/>
                <a:ea typeface="+mn-ea"/>
                <a:cs typeface="+mn-cs"/>
              </a:rPr>
              <a:t>END</a:t>
            </a:r>
          </a:p>
          <a:p>
            <a:pPr marL="0" indent="0">
              <a:spcAft>
                <a:spcPts val="600"/>
              </a:spcAft>
              <a:buNone/>
            </a:pPr>
            <a:r>
              <a:rPr lang="en-US" sz="800" b="1">
                <a:latin typeface="+mn-lt"/>
                <a:ea typeface="+mn-ea"/>
                <a:cs typeface="+mn-cs"/>
              </a:rPr>
              <a:t>2. Login function</a:t>
            </a:r>
          </a:p>
          <a:p>
            <a:pPr indent="-228600">
              <a:spcAft>
                <a:spcPts val="600"/>
              </a:spcAft>
              <a:buFont typeface="Arial" panose="020B0604020202020204" pitchFamily="34" charset="0"/>
              <a:buChar char="•"/>
            </a:pPr>
            <a:r>
              <a:rPr lang="en-US" sz="800">
                <a:latin typeface="+mn-lt"/>
                <a:ea typeface="+mn-ea"/>
                <a:cs typeface="+mn-cs"/>
              </a:rPr>
              <a:t>OPEN </a:t>
            </a:r>
            <a:r>
              <a:rPr lang="en-US" sz="800" err="1">
                <a:latin typeface="+mn-lt"/>
                <a:ea typeface="+mn-ea"/>
                <a:cs typeface="+mn-cs"/>
              </a:rPr>
              <a:t>loginfunction</a:t>
            </a:r>
            <a:r>
              <a:rPr lang="en-US" sz="800">
                <a:latin typeface="+mn-lt"/>
                <a:ea typeface="+mn-ea"/>
                <a:cs typeface="+mn-cs"/>
              </a:rPr>
              <a:t>()</a:t>
            </a:r>
          </a:p>
          <a:p>
            <a:pPr indent="-228600">
              <a:spcAft>
                <a:spcPts val="600"/>
              </a:spcAft>
              <a:buFont typeface="Arial" panose="020B0604020202020204" pitchFamily="34" charset="0"/>
              <a:buChar char="•"/>
            </a:pPr>
            <a:r>
              <a:rPr lang="en-US" sz="800">
                <a:latin typeface="+mn-lt"/>
                <a:ea typeface="+mn-ea"/>
                <a:cs typeface="+mn-cs"/>
              </a:rPr>
              <a:t>OPEN loginfile.dat file in read mode.</a:t>
            </a:r>
          </a:p>
          <a:p>
            <a:pPr indent="-228600">
              <a:spcAft>
                <a:spcPts val="600"/>
              </a:spcAft>
              <a:buFont typeface="Arial" panose="020B0604020202020204" pitchFamily="34" charset="0"/>
              <a:buChar char="•"/>
            </a:pPr>
            <a:r>
              <a:rPr lang="en-US" sz="800">
                <a:latin typeface="+mn-lt"/>
                <a:ea typeface="+mn-ea"/>
                <a:cs typeface="+mn-cs"/>
              </a:rPr>
              <a:t>INPUT whom </a:t>
            </a:r>
            <a:r>
              <a:rPr lang="en-US" sz="800"/>
              <a:t>profile</a:t>
            </a:r>
            <a:r>
              <a:rPr lang="en-US" sz="800">
                <a:latin typeface="+mn-lt"/>
                <a:ea typeface="+mn-ea"/>
                <a:cs typeface="+mn-cs"/>
              </a:rPr>
              <a:t> credential you are going to enter ex: teacher.</a:t>
            </a:r>
          </a:p>
          <a:p>
            <a:pPr indent="-228600">
              <a:spcAft>
                <a:spcPts val="600"/>
              </a:spcAft>
              <a:buFont typeface="Arial" panose="020B0604020202020204" pitchFamily="34" charset="0"/>
              <a:buChar char="•"/>
            </a:pPr>
            <a:r>
              <a:rPr lang="en-US" sz="800">
                <a:latin typeface="+mn-lt"/>
                <a:ea typeface="+mn-ea"/>
                <a:cs typeface="+mn-cs"/>
              </a:rPr>
              <a:t>INPUT username and password.</a:t>
            </a:r>
          </a:p>
          <a:p>
            <a:pPr indent="-228600">
              <a:spcAft>
                <a:spcPts val="600"/>
              </a:spcAft>
              <a:buFont typeface="Arial" panose="020B0604020202020204" pitchFamily="34" charset="0"/>
              <a:buChar char="•"/>
            </a:pPr>
            <a:r>
              <a:rPr lang="en-US" sz="800">
                <a:latin typeface="+mn-lt"/>
                <a:ea typeface="+mn-ea"/>
                <a:cs typeface="+mn-cs"/>
              </a:rPr>
              <a:t>Check whether username and password are correct.</a:t>
            </a:r>
          </a:p>
          <a:p>
            <a:pPr indent="-228600">
              <a:spcAft>
                <a:spcPts val="600"/>
              </a:spcAft>
              <a:buFont typeface="Arial" panose="020B0604020202020204" pitchFamily="34" charset="0"/>
              <a:buChar char="•"/>
            </a:pPr>
            <a:r>
              <a:rPr lang="en-US" sz="800">
                <a:latin typeface="+mn-lt"/>
                <a:ea typeface="+mn-ea"/>
                <a:cs typeface="+mn-cs"/>
              </a:rPr>
              <a:t>RETURN TRUE if credential are true else false;</a:t>
            </a:r>
          </a:p>
          <a:p>
            <a:pPr indent="-228600">
              <a:spcAft>
                <a:spcPts val="600"/>
              </a:spcAft>
              <a:buFont typeface="Arial" panose="020B0604020202020204" pitchFamily="34" charset="0"/>
              <a:buChar char="•"/>
            </a:pPr>
            <a:r>
              <a:rPr lang="en-US" sz="800">
                <a:latin typeface="+mn-lt"/>
                <a:ea typeface="+mn-ea"/>
                <a:cs typeface="+mn-cs"/>
              </a:rPr>
              <a:t>END</a:t>
            </a:r>
          </a:p>
          <a:p>
            <a:pPr indent="-228600">
              <a:spcAft>
                <a:spcPts val="600"/>
              </a:spcAft>
              <a:buFont typeface="Arial" panose="020B0604020202020204" pitchFamily="34" charset="0"/>
              <a:buChar char="•"/>
            </a:pPr>
            <a:endParaRPr lang="en-US" sz="800">
              <a:latin typeface="+mn-lt"/>
              <a:ea typeface="+mn-ea"/>
              <a:cs typeface="+mn-cs"/>
            </a:endParaRPr>
          </a:p>
        </p:txBody>
      </p:sp>
    </p:spTree>
    <p:extLst>
      <p:ext uri="{BB962C8B-B14F-4D97-AF65-F5344CB8AC3E}">
        <p14:creationId xmlns:p14="http://schemas.microsoft.com/office/powerpoint/2010/main" val="1781411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3A58148-D452-4F6F-A2FE-EED968DE1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98475"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2DB708A-40E3-4C7E-B5C2-2437DD240649}"/>
              </a:ext>
            </a:extLst>
          </p:cNvPr>
          <p:cNvSpPr>
            <a:spLocks noGrp="1"/>
          </p:cNvSpPr>
          <p:nvPr>
            <p:ph type="title"/>
          </p:nvPr>
        </p:nvSpPr>
        <p:spPr>
          <a:xfrm>
            <a:off x="234543" y="2575322"/>
            <a:ext cx="2397759" cy="2057400"/>
          </a:xfrm>
        </p:spPr>
        <p:txBody>
          <a:bodyPr vert="horz" lIns="91440" tIns="45720" rIns="91440" bIns="45720" rtlCol="0" anchor="t">
            <a:normAutofit/>
          </a:bodyPr>
          <a:lstStyle/>
          <a:p>
            <a:pPr algn="ctr"/>
            <a:r>
              <a:rPr lang="en-US" sz="2500" kern="1200">
                <a:solidFill>
                  <a:schemeClr val="bg1"/>
                </a:solidFill>
                <a:latin typeface="+mj-lt"/>
                <a:ea typeface="+mj-ea"/>
                <a:cs typeface="+mj-cs"/>
              </a:rPr>
              <a:t>              2.2. PRE AND POST CONDITIONS</a:t>
            </a:r>
          </a:p>
          <a:p>
            <a:pPr algn="ctr"/>
            <a:endParaRPr lang="en-US" sz="2500" kern="1200">
              <a:solidFill>
                <a:schemeClr val="bg1"/>
              </a:solidFill>
              <a:latin typeface="+mj-lt"/>
              <a:ea typeface="+mj-ea"/>
              <a:cs typeface="+mj-cs"/>
            </a:endParaRPr>
          </a:p>
        </p:txBody>
      </p:sp>
      <p:pic>
        <p:nvPicPr>
          <p:cNvPr id="7" name="Graphic 6" descr="Package">
            <a:extLst>
              <a:ext uri="{FF2B5EF4-FFF2-40B4-BE49-F238E27FC236}">
                <a16:creationId xmlns="" xmlns:a16="http://schemas.microsoft.com/office/drawing/2014/main" id="{B6C6CECF-2CDF-4124-8E55-8A3B9B3A49C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051703" y="1591908"/>
            <a:ext cx="685800" cy="685800"/>
          </a:xfrm>
          <a:prstGeom prst="rect">
            <a:avLst/>
          </a:prstGeom>
        </p:spPr>
      </p:pic>
      <p:sp>
        <p:nvSpPr>
          <p:cNvPr id="3" name="Subtitle 2">
            <a:extLst>
              <a:ext uri="{FF2B5EF4-FFF2-40B4-BE49-F238E27FC236}">
                <a16:creationId xmlns="" xmlns:a16="http://schemas.microsoft.com/office/drawing/2014/main" id="{4E010971-D686-4A7D-86F6-A961997D86F7}"/>
              </a:ext>
            </a:extLst>
          </p:cNvPr>
          <p:cNvSpPr>
            <a:spLocks noGrp="1"/>
          </p:cNvSpPr>
          <p:nvPr>
            <p:ph type="subTitle"/>
          </p:nvPr>
        </p:nvSpPr>
        <p:spPr>
          <a:xfrm>
            <a:off x="3161775" y="384164"/>
            <a:ext cx="5467349" cy="4150122"/>
          </a:xfrm>
        </p:spPr>
        <p:txBody>
          <a:bodyPr vert="horz" lIns="91440" tIns="45720" rIns="91440" bIns="45720" rtlCol="0" anchor="ctr">
            <a:normAutofit/>
          </a:bodyPr>
          <a:lstStyle/>
          <a:p>
            <a:pPr indent="-228600" algn="just">
              <a:spcAft>
                <a:spcPts val="600"/>
              </a:spcAft>
              <a:buFont typeface="Arial" panose="020B0604020202020204" pitchFamily="34" charset="0"/>
              <a:buChar char="•"/>
            </a:pPr>
            <a:r>
              <a:rPr lang="en-US" sz="1100">
                <a:latin typeface="+mn-lt"/>
                <a:ea typeface="+mn-ea"/>
                <a:cs typeface="+mn-cs"/>
              </a:rPr>
              <a:t>It is a convenient way to describe the function without considering the algorithm and procedure to be used.</a:t>
            </a:r>
            <a:endParaRPr lang="en-US"/>
          </a:p>
          <a:p>
            <a:pPr indent="-228600" algn="just">
              <a:spcAft>
                <a:spcPts val="600"/>
              </a:spcAft>
              <a:buFont typeface="Arial" panose="020B0604020202020204" pitchFamily="34" charset="0"/>
              <a:buChar char="•"/>
            </a:pPr>
            <a:r>
              <a:rPr lang="en-US" sz="1100">
                <a:latin typeface="+mn-lt"/>
                <a:ea typeface="+mn-ea"/>
                <a:cs typeface="+mn-cs"/>
              </a:rPr>
              <a:t>There are two main parts: PRE-Condition and POST Condition.</a:t>
            </a:r>
          </a:p>
          <a:p>
            <a:pPr marL="0" indent="0">
              <a:spcAft>
                <a:spcPts val="600"/>
              </a:spcAft>
              <a:buNone/>
            </a:pPr>
            <a:r>
              <a:rPr lang="en-US" sz="1100" b="1">
                <a:latin typeface="+mn-lt"/>
                <a:ea typeface="+mn-ea"/>
                <a:cs typeface="+mn-cs"/>
              </a:rPr>
              <a:t>PRE-CONDITION:</a:t>
            </a:r>
          </a:p>
          <a:p>
            <a:pPr indent="-228600">
              <a:spcAft>
                <a:spcPts val="600"/>
              </a:spcAft>
              <a:buFont typeface="Arial" panose="020B0604020202020204" pitchFamily="34" charset="0"/>
              <a:buChar char="•"/>
            </a:pPr>
            <a:r>
              <a:rPr lang="en-US" sz="1100">
                <a:latin typeface="+mn-lt"/>
                <a:ea typeface="+mn-ea"/>
                <a:cs typeface="+mn-cs"/>
              </a:rPr>
              <a:t>⦁    Describes what must be true before the process begins operating.</a:t>
            </a:r>
          </a:p>
          <a:p>
            <a:pPr indent="-228600">
              <a:spcAft>
                <a:spcPts val="600"/>
              </a:spcAft>
              <a:buFont typeface="Arial" panose="020B0604020202020204" pitchFamily="34" charset="0"/>
              <a:buChar char="•"/>
            </a:pPr>
            <a:r>
              <a:rPr lang="en-US" sz="1100">
                <a:latin typeface="+mn-lt"/>
                <a:ea typeface="+mn-ea"/>
                <a:cs typeface="+mn-cs"/>
              </a:rPr>
              <a:t>⦁    It describes what input must be available.</a:t>
            </a:r>
          </a:p>
          <a:p>
            <a:pPr indent="-228600">
              <a:spcAft>
                <a:spcPts val="600"/>
              </a:spcAft>
              <a:buFont typeface="Arial" panose="020B0604020202020204" pitchFamily="34" charset="0"/>
              <a:buChar char="•"/>
            </a:pPr>
            <a:r>
              <a:rPr lang="en-US" sz="1100">
                <a:latin typeface="+mn-lt"/>
                <a:ea typeface="+mn-ea"/>
                <a:cs typeface="+mn-cs"/>
              </a:rPr>
              <a:t>⦁    It describes what relationship must exist among inputs.</a:t>
            </a:r>
          </a:p>
          <a:p>
            <a:pPr indent="-228600">
              <a:spcAft>
                <a:spcPts val="600"/>
              </a:spcAft>
              <a:buFont typeface="Arial" panose="020B0604020202020204" pitchFamily="34" charset="0"/>
              <a:buChar char="•"/>
            </a:pPr>
            <a:r>
              <a:rPr lang="en-US" sz="1100">
                <a:latin typeface="+mn-lt"/>
                <a:ea typeface="+mn-ea"/>
                <a:cs typeface="+mn-cs"/>
              </a:rPr>
              <a:t>⦁    It describes relationship between inputs and data stores.</a:t>
            </a:r>
          </a:p>
          <a:p>
            <a:pPr marL="0" indent="0">
              <a:spcAft>
                <a:spcPts val="600"/>
              </a:spcAft>
              <a:buNone/>
            </a:pPr>
            <a:r>
              <a:rPr lang="en-US" sz="1100" b="1">
                <a:latin typeface="+mn-lt"/>
                <a:ea typeface="+mn-ea"/>
                <a:cs typeface="+mn-cs"/>
              </a:rPr>
              <a:t>POST CONDITION:</a:t>
            </a:r>
          </a:p>
          <a:p>
            <a:pPr indent="-228600" algn="just">
              <a:spcAft>
                <a:spcPts val="600"/>
              </a:spcAft>
              <a:buFont typeface="Arial" panose="020B0604020202020204" pitchFamily="34" charset="0"/>
              <a:buChar char="•"/>
            </a:pPr>
            <a:r>
              <a:rPr lang="en-US" sz="1100">
                <a:latin typeface="+mn-lt"/>
                <a:ea typeface="+mn-ea"/>
                <a:cs typeface="+mn-cs"/>
              </a:rPr>
              <a:t>⦁    Describes what must be true when a process has finished operating.</a:t>
            </a:r>
          </a:p>
          <a:p>
            <a:pPr indent="-228600" algn="just">
              <a:spcAft>
                <a:spcPts val="600"/>
              </a:spcAft>
              <a:buFont typeface="Arial" panose="020B0604020202020204" pitchFamily="34" charset="0"/>
              <a:buChar char="•"/>
            </a:pPr>
            <a:r>
              <a:rPr lang="en-US" sz="1100">
                <a:latin typeface="+mn-lt"/>
                <a:ea typeface="+mn-ea"/>
                <a:cs typeface="+mn-cs"/>
              </a:rPr>
              <a:t>⦁    It describes the output that must be generated by the process.</a:t>
            </a:r>
          </a:p>
          <a:p>
            <a:pPr indent="-228600" algn="just">
              <a:spcAft>
                <a:spcPts val="600"/>
              </a:spcAft>
              <a:buFont typeface="Arial" panose="020B0604020202020204" pitchFamily="34" charset="0"/>
              <a:buChar char="•"/>
            </a:pPr>
            <a:r>
              <a:rPr lang="en-US" sz="1100">
                <a:latin typeface="+mn-lt"/>
                <a:ea typeface="+mn-ea"/>
                <a:cs typeface="+mn-cs"/>
              </a:rPr>
              <a:t>⦁    It describes the relationships that must exist between the output values and the original input values.</a:t>
            </a:r>
          </a:p>
          <a:p>
            <a:pPr indent="-228600" algn="just">
              <a:spcAft>
                <a:spcPts val="600"/>
              </a:spcAft>
              <a:buFont typeface="Arial" panose="020B0604020202020204" pitchFamily="34" charset="0"/>
              <a:buChar char="•"/>
            </a:pPr>
            <a:r>
              <a:rPr lang="en-US" sz="1100">
                <a:latin typeface="+mn-lt"/>
                <a:ea typeface="+mn-ea"/>
                <a:cs typeface="+mn-cs"/>
              </a:rPr>
              <a:t>⦁    It describes output values in one or more stores.</a:t>
            </a:r>
          </a:p>
          <a:p>
            <a:pPr indent="-228600" algn="just">
              <a:spcAft>
                <a:spcPts val="600"/>
              </a:spcAft>
              <a:buFont typeface="Arial" panose="020B0604020202020204" pitchFamily="34" charset="0"/>
              <a:buChar char="•"/>
            </a:pPr>
            <a:r>
              <a:rPr lang="en-US" sz="1100">
                <a:latin typeface="+mn-lt"/>
                <a:ea typeface="+mn-ea"/>
                <a:cs typeface="+mn-cs"/>
              </a:rPr>
              <a:t>⦁    It describes changes made to the stores.</a:t>
            </a:r>
          </a:p>
          <a:p>
            <a:pPr indent="-228600">
              <a:spcAft>
                <a:spcPts val="600"/>
              </a:spcAft>
              <a:buFont typeface="Arial" panose="020B0604020202020204" pitchFamily="34" charset="0"/>
              <a:buChar char="•"/>
            </a:pPr>
            <a:endParaRPr lang="en-US" sz="1100">
              <a:latin typeface="+mn-lt"/>
              <a:ea typeface="+mn-ea"/>
              <a:cs typeface="+mn-cs"/>
            </a:endParaRPr>
          </a:p>
        </p:txBody>
      </p:sp>
    </p:spTree>
    <p:extLst>
      <p:ext uri="{BB962C8B-B14F-4D97-AF65-F5344CB8AC3E}">
        <p14:creationId xmlns:p14="http://schemas.microsoft.com/office/powerpoint/2010/main" val="40563574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B34F5AD2-EDBD-4BBD-A55C-EAFFD0C709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805287" y="0"/>
            <a:ext cx="6338705"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C3896A03-3945-419A-B66B-4EE266EDD1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 y="0"/>
            <a:ext cx="2808883"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B8EAE243-3A9F-4A46-B0D9-04C723A8A1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91049" y="482598"/>
            <a:ext cx="342900" cy="34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 xmlns:a16="http://schemas.microsoft.com/office/drawing/2014/main" id="{FF4D332F-F1D8-46F8-8634-89692A3951D3}"/>
              </a:ext>
            </a:extLst>
          </p:cNvPr>
          <p:cNvSpPr>
            <a:spLocks noGrp="1"/>
          </p:cNvSpPr>
          <p:nvPr>
            <p:ph type="subTitle"/>
          </p:nvPr>
        </p:nvSpPr>
        <p:spPr>
          <a:xfrm>
            <a:off x="3491049" y="637539"/>
            <a:ext cx="4792967" cy="3995183"/>
          </a:xfrm>
        </p:spPr>
        <p:txBody>
          <a:bodyPr vert="horz" lIns="91440" tIns="45720" rIns="91440" bIns="45720" rtlCol="0">
            <a:normAutofit/>
          </a:bodyPr>
          <a:lstStyle/>
          <a:p>
            <a:pPr marL="0" indent="0">
              <a:spcAft>
                <a:spcPts val="600"/>
              </a:spcAft>
              <a:buNone/>
            </a:pPr>
            <a:r>
              <a:rPr lang="en-US" sz="1800">
                <a:latin typeface="+mn-lt"/>
                <a:ea typeface="+mn-ea"/>
                <a:cs typeface="+mn-cs"/>
              </a:rPr>
              <a:t>1.</a:t>
            </a:r>
            <a:r>
              <a:rPr lang="en-US" sz="1800" b="1">
                <a:latin typeface="+mn-lt"/>
                <a:ea typeface="+mn-ea"/>
                <a:cs typeface="+mn-cs"/>
              </a:rPr>
              <a:t>OS</a:t>
            </a:r>
            <a:endParaRPr lang="en-US" b="1"/>
          </a:p>
          <a:p>
            <a:pPr indent="-228600">
              <a:spcAft>
                <a:spcPts val="600"/>
              </a:spcAft>
              <a:buFont typeface="Arial" panose="020B0604020202020204" pitchFamily="34" charset="0"/>
              <a:buChar char="•"/>
            </a:pPr>
            <a:r>
              <a:rPr lang="en-US" sz="1800">
                <a:latin typeface="+mn-lt"/>
                <a:ea typeface="+mn-ea"/>
                <a:cs typeface="+mn-cs"/>
              </a:rPr>
              <a:t>1. Create student's profile()</a:t>
            </a:r>
          </a:p>
          <a:p>
            <a:pPr>
              <a:spcAft>
                <a:spcPts val="600"/>
              </a:spcAft>
            </a:pPr>
            <a:r>
              <a:rPr lang="en-US" sz="1800">
                <a:latin typeface="+mn-lt"/>
                <a:ea typeface="+mn-ea"/>
                <a:cs typeface="+mn-cs"/>
              </a:rPr>
              <a:t>Pre - condition:- Open students.dat file and the enter name, dob, enroll, Program</a:t>
            </a:r>
            <a:r>
              <a:rPr lang="en-US" sz="1800"/>
              <a:t> </a:t>
            </a:r>
          </a:p>
          <a:p>
            <a:pPr indent="-228600">
              <a:spcAft>
                <a:spcPts val="600"/>
              </a:spcAft>
              <a:buFont typeface="Arial" panose="020B0604020202020204" pitchFamily="34" charset="0"/>
              <a:buChar char="•"/>
            </a:pPr>
            <a:r>
              <a:rPr lang="en-US" sz="1800">
                <a:latin typeface="+mn-lt"/>
                <a:ea typeface="+mn-ea"/>
                <a:cs typeface="+mn-cs"/>
              </a:rPr>
              <a:t>name, mobile no, email, password.</a:t>
            </a:r>
          </a:p>
          <a:p>
            <a:pPr>
              <a:spcAft>
                <a:spcPts val="600"/>
              </a:spcAft>
            </a:pPr>
            <a:r>
              <a:rPr lang="en-US" sz="1800">
                <a:latin typeface="+mn-lt"/>
                <a:ea typeface="+mn-ea"/>
                <a:cs typeface="+mn-cs"/>
              </a:rPr>
              <a:t>Post - condition:- Write into student.dat file after taking name, dob, enroll,</a:t>
            </a:r>
            <a:r>
              <a:rPr lang="en-US" sz="1800"/>
              <a:t> </a:t>
            </a:r>
            <a:endParaRPr lang="en-US" sz="1800">
              <a:latin typeface="+mn-lt"/>
              <a:ea typeface="+mn-ea"/>
              <a:cs typeface="+mn-cs"/>
            </a:endParaRPr>
          </a:p>
          <a:p>
            <a:pPr indent="-228600">
              <a:spcAft>
                <a:spcPts val="600"/>
              </a:spcAft>
              <a:buFont typeface="Arial" panose="020B0604020202020204" pitchFamily="34" charset="0"/>
              <a:buChar char="•"/>
            </a:pPr>
            <a:r>
              <a:rPr lang="en-US" sz="1800">
                <a:latin typeface="+mn-lt"/>
                <a:ea typeface="+mn-ea"/>
                <a:cs typeface="+mn-cs"/>
              </a:rPr>
              <a:t>Program name, mobile no, </a:t>
            </a:r>
            <a:r>
              <a:rPr lang="en-US" sz="1800" err="1">
                <a:latin typeface="+mn-lt"/>
                <a:ea typeface="+mn-ea"/>
                <a:cs typeface="+mn-cs"/>
              </a:rPr>
              <a:t>email,password</a:t>
            </a:r>
            <a:r>
              <a:rPr lang="en-US" sz="1800">
                <a:latin typeface="+mn-lt"/>
                <a:ea typeface="+mn-ea"/>
                <a:cs typeface="+mn-cs"/>
              </a:rPr>
              <a:t> as input.</a:t>
            </a:r>
          </a:p>
          <a:p>
            <a:pPr indent="-228600">
              <a:spcAft>
                <a:spcPts val="600"/>
              </a:spcAft>
              <a:buFont typeface="Arial" panose="020B0604020202020204" pitchFamily="34" charset="0"/>
              <a:buChar char="•"/>
            </a:pPr>
            <a:endParaRPr lang="en-US" sz="1800">
              <a:latin typeface="+mn-lt"/>
              <a:ea typeface="+mn-ea"/>
              <a:cs typeface="+mn-cs"/>
            </a:endParaRPr>
          </a:p>
        </p:txBody>
      </p:sp>
    </p:spTree>
    <p:extLst>
      <p:ext uri="{BB962C8B-B14F-4D97-AF65-F5344CB8AC3E}">
        <p14:creationId xmlns:p14="http://schemas.microsoft.com/office/powerpoint/2010/main" val="323032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66891" y="839273"/>
            <a:ext cx="3464954" cy="3464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9809111">
            <a:off x="6512790" y="705861"/>
            <a:ext cx="2240924" cy="2240924"/>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2536" y="3585744"/>
            <a:ext cx="409575" cy="4095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 xmlns:a16="http://schemas.microsoft.com/office/drawing/2014/main" id="{21A77658-7FC1-431F-8F48-331EDAE66CD1}"/>
              </a:ext>
            </a:extLst>
          </p:cNvPr>
          <p:cNvSpPr>
            <a:spLocks noGrp="1"/>
          </p:cNvSpPr>
          <p:nvPr>
            <p:ph type="subTitle"/>
          </p:nvPr>
        </p:nvSpPr>
        <p:spPr>
          <a:xfrm>
            <a:off x="4016831" y="249534"/>
            <a:ext cx="4152298" cy="4288554"/>
          </a:xfrm>
        </p:spPr>
        <p:txBody>
          <a:bodyPr vert="horz" lIns="91440" tIns="45720" rIns="91440" bIns="45720" rtlCol="0">
            <a:normAutofit/>
          </a:bodyPr>
          <a:lstStyle/>
          <a:p>
            <a:pPr>
              <a:spcAft>
                <a:spcPts val="600"/>
              </a:spcAft>
            </a:pPr>
            <a:r>
              <a:rPr lang="en-US" sz="1100" b="1" dirty="0">
                <a:latin typeface="+mn-lt"/>
                <a:ea typeface="+mn-ea"/>
                <a:cs typeface="+mn-cs"/>
              </a:rPr>
              <a:t>2. Display Student profile()</a:t>
            </a:r>
            <a:endParaRPr lang="en-US" dirty="0"/>
          </a:p>
          <a:p>
            <a:pPr indent="-228600">
              <a:spcAft>
                <a:spcPts val="600"/>
              </a:spcAft>
              <a:buFont typeface="Arial" panose="020B0604020202020204" pitchFamily="34" charset="0"/>
              <a:buChar char="•"/>
            </a:pPr>
            <a:r>
              <a:rPr lang="en-US" sz="1100" dirty="0">
                <a:latin typeface="+mn-lt"/>
                <a:ea typeface="+mn-ea"/>
                <a:cs typeface="+mn-cs"/>
              </a:rPr>
              <a:t>Pre - condition:- Open students.dat file.</a:t>
            </a:r>
          </a:p>
          <a:p>
            <a:pPr indent="-228600">
              <a:spcAft>
                <a:spcPts val="600"/>
              </a:spcAft>
              <a:buFont typeface="Arial" panose="020B0604020202020204" pitchFamily="34" charset="0"/>
              <a:buChar char="•"/>
            </a:pPr>
            <a:r>
              <a:rPr lang="en-US" sz="1100" dirty="0">
                <a:latin typeface="+mn-lt"/>
                <a:ea typeface="+mn-ea"/>
                <a:cs typeface="+mn-cs"/>
              </a:rPr>
              <a:t>Post - condition:- Display name, dob, enroll, Program name, mobile no, email, </a:t>
            </a:r>
          </a:p>
          <a:p>
            <a:pPr indent="-228600">
              <a:spcAft>
                <a:spcPts val="600"/>
              </a:spcAft>
              <a:buFont typeface="Arial" panose="020B0604020202020204" pitchFamily="34" charset="0"/>
              <a:buChar char="•"/>
            </a:pPr>
            <a:r>
              <a:rPr lang="en-US" sz="1100" dirty="0">
                <a:latin typeface="+mn-lt"/>
                <a:ea typeface="+mn-ea"/>
                <a:cs typeface="+mn-cs"/>
              </a:rPr>
              <a:t>password on screen.</a:t>
            </a:r>
          </a:p>
          <a:p>
            <a:pPr>
              <a:spcAft>
                <a:spcPts val="600"/>
              </a:spcAft>
            </a:pPr>
            <a:r>
              <a:rPr lang="en-US" sz="1100" dirty="0">
                <a:latin typeface="+mn-lt"/>
                <a:ea typeface="+mn-ea"/>
                <a:cs typeface="+mn-cs"/>
              </a:rPr>
              <a:t>3. </a:t>
            </a:r>
            <a:r>
              <a:rPr lang="en-US" sz="1100" b="1" dirty="0">
                <a:latin typeface="+mn-lt"/>
                <a:ea typeface="+mn-ea"/>
                <a:cs typeface="+mn-cs"/>
              </a:rPr>
              <a:t>Add </a:t>
            </a:r>
            <a:r>
              <a:rPr lang="en-US" sz="1100" dirty="0">
                <a:latin typeface="+mn-lt"/>
                <a:ea typeface="+mn-ea"/>
                <a:cs typeface="+mn-cs"/>
              </a:rPr>
              <a:t>new course()</a:t>
            </a:r>
          </a:p>
          <a:p>
            <a:pPr indent="-228600">
              <a:spcAft>
                <a:spcPts val="600"/>
              </a:spcAft>
              <a:buFont typeface="Arial" panose="020B0604020202020204" pitchFamily="34" charset="0"/>
              <a:buChar char="•"/>
            </a:pPr>
            <a:r>
              <a:rPr lang="en-US" sz="1100" dirty="0">
                <a:latin typeface="+mn-lt"/>
                <a:ea typeface="+mn-ea"/>
                <a:cs typeface="+mn-cs"/>
              </a:rPr>
              <a:t>Pre - condition:- Open course.dat file in writing mode and then enter course code, </a:t>
            </a:r>
          </a:p>
          <a:p>
            <a:pPr indent="-228600">
              <a:spcAft>
                <a:spcPts val="600"/>
              </a:spcAft>
              <a:buFont typeface="Arial" panose="020B0604020202020204" pitchFamily="34" charset="0"/>
              <a:buChar char="•"/>
            </a:pPr>
            <a:r>
              <a:rPr lang="en-US" sz="1100" dirty="0">
                <a:latin typeface="+mn-lt"/>
                <a:ea typeface="+mn-ea"/>
                <a:cs typeface="+mn-cs"/>
              </a:rPr>
              <a:t>course name, course description, course password.</a:t>
            </a:r>
          </a:p>
          <a:p>
            <a:pPr indent="-228600">
              <a:spcAft>
                <a:spcPts val="600"/>
              </a:spcAft>
              <a:buFont typeface="Arial" panose="020B0604020202020204" pitchFamily="34" charset="0"/>
              <a:buChar char="•"/>
            </a:pPr>
            <a:r>
              <a:rPr lang="en-US" sz="1100" dirty="0">
                <a:latin typeface="+mn-lt"/>
                <a:ea typeface="+mn-ea"/>
                <a:cs typeface="+mn-cs"/>
              </a:rPr>
              <a:t>Post - condition:- write into course.dat file after taking course code, course name, </a:t>
            </a:r>
          </a:p>
          <a:p>
            <a:pPr indent="-228600">
              <a:spcAft>
                <a:spcPts val="600"/>
              </a:spcAft>
              <a:buFont typeface="Arial" panose="020B0604020202020204" pitchFamily="34" charset="0"/>
              <a:buChar char="•"/>
            </a:pPr>
            <a:r>
              <a:rPr lang="en-US" sz="1100" dirty="0">
                <a:latin typeface="+mn-lt"/>
                <a:ea typeface="+mn-ea"/>
                <a:cs typeface="+mn-cs"/>
              </a:rPr>
              <a:t>course description, course password as input.</a:t>
            </a:r>
          </a:p>
          <a:p>
            <a:pPr indent="-228600">
              <a:spcAft>
                <a:spcPts val="600"/>
              </a:spcAft>
              <a:buFont typeface="Arial" panose="020B0604020202020204" pitchFamily="34" charset="0"/>
              <a:buChar char="•"/>
            </a:pPr>
            <a:endParaRPr lang="en-US" sz="1100">
              <a:latin typeface="+mn-lt"/>
              <a:ea typeface="+mn-ea"/>
              <a:cs typeface="+mn-cs"/>
            </a:endParaRPr>
          </a:p>
        </p:txBody>
      </p:sp>
    </p:spTree>
    <p:extLst>
      <p:ext uri="{BB962C8B-B14F-4D97-AF65-F5344CB8AC3E}">
        <p14:creationId xmlns:p14="http://schemas.microsoft.com/office/powerpoint/2010/main" val="29252450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51435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Subtitle 2">
            <a:extLst>
              <a:ext uri="{FF2B5EF4-FFF2-40B4-BE49-F238E27FC236}">
                <a16:creationId xmlns="" xmlns:a16="http://schemas.microsoft.com/office/drawing/2014/main" id="{8395DAF4-4250-48BE-B539-2613E54FDFAB}"/>
              </a:ext>
            </a:extLst>
          </p:cNvPr>
          <p:cNvSpPr>
            <a:spLocks noGrp="1"/>
          </p:cNvSpPr>
          <p:nvPr>
            <p:ph type="subTitle"/>
          </p:nvPr>
        </p:nvSpPr>
        <p:spPr>
          <a:xfrm>
            <a:off x="4567930" y="601399"/>
            <a:ext cx="3979563" cy="3922976"/>
          </a:xfrm>
        </p:spPr>
        <p:txBody>
          <a:bodyPr vert="horz" lIns="91440" tIns="45720" rIns="91440" bIns="45720" rtlCol="0" anchor="ctr">
            <a:normAutofit/>
          </a:bodyPr>
          <a:lstStyle/>
          <a:p>
            <a:pPr algn="just">
              <a:spcAft>
                <a:spcPts val="600"/>
              </a:spcAft>
            </a:pPr>
            <a:r>
              <a:rPr lang="en-US" sz="1800" b="1" dirty="0">
                <a:solidFill>
                  <a:srgbClr val="000000"/>
                </a:solidFill>
                <a:latin typeface="+mn-lt"/>
                <a:ea typeface="+mn-ea"/>
                <a:cs typeface="+mn-cs"/>
              </a:rPr>
              <a:t>4. Delete all students profile()</a:t>
            </a:r>
            <a:endParaRPr lang="en-US" b="1" dirty="0"/>
          </a:p>
          <a:p>
            <a:pPr indent="-228600" algn="just">
              <a:spcAft>
                <a:spcPts val="600"/>
              </a:spcAft>
              <a:buFont typeface="Arial" panose="020B0604020202020204" pitchFamily="34" charset="0"/>
              <a:buChar char="•"/>
            </a:pPr>
            <a:r>
              <a:rPr lang="en-US" sz="1800" dirty="0">
                <a:solidFill>
                  <a:srgbClr val="000000"/>
                </a:solidFill>
                <a:latin typeface="+mn-lt"/>
                <a:ea typeface="+mn-ea"/>
                <a:cs typeface="+mn-cs"/>
              </a:rPr>
              <a:t>Pre - condition:- Open students.dat file in writing mode.</a:t>
            </a:r>
          </a:p>
          <a:p>
            <a:pPr indent="-228600" algn="just">
              <a:spcAft>
                <a:spcPts val="600"/>
              </a:spcAft>
              <a:buFont typeface="Arial" panose="020B0604020202020204" pitchFamily="34" charset="0"/>
              <a:buChar char="•"/>
            </a:pPr>
            <a:r>
              <a:rPr lang="en-US" sz="1800" dirty="0">
                <a:solidFill>
                  <a:srgbClr val="000000"/>
                </a:solidFill>
                <a:latin typeface="+mn-lt"/>
                <a:ea typeface="+mn-ea"/>
                <a:cs typeface="+mn-cs"/>
              </a:rPr>
              <a:t>Post - condition:- Close student.dat file without write anything.</a:t>
            </a:r>
          </a:p>
          <a:p>
            <a:pPr algn="just">
              <a:spcAft>
                <a:spcPts val="600"/>
              </a:spcAft>
            </a:pPr>
            <a:r>
              <a:rPr lang="en-US" sz="1800" b="1" dirty="0">
                <a:solidFill>
                  <a:srgbClr val="000000"/>
                </a:solidFill>
                <a:latin typeface="+mn-lt"/>
                <a:ea typeface="+mn-ea"/>
                <a:cs typeface="+mn-cs"/>
              </a:rPr>
              <a:t>5. See Available course()</a:t>
            </a:r>
          </a:p>
          <a:p>
            <a:pPr indent="-228600" algn="just">
              <a:spcAft>
                <a:spcPts val="600"/>
              </a:spcAft>
              <a:buFont typeface="Arial" panose="020B0604020202020204" pitchFamily="34" charset="0"/>
              <a:buChar char="•"/>
            </a:pPr>
            <a:r>
              <a:rPr lang="en-US" sz="1800" dirty="0">
                <a:solidFill>
                  <a:srgbClr val="000000"/>
                </a:solidFill>
                <a:latin typeface="+mn-lt"/>
                <a:ea typeface="+mn-ea"/>
                <a:cs typeface="+mn-cs"/>
              </a:rPr>
              <a:t>Pre - condition:- Open course.dat file in reading mode.</a:t>
            </a:r>
          </a:p>
          <a:p>
            <a:pPr indent="-228600" algn="just">
              <a:spcAft>
                <a:spcPts val="600"/>
              </a:spcAft>
              <a:buFont typeface="Arial" panose="020B0604020202020204" pitchFamily="34" charset="0"/>
              <a:buChar char="•"/>
            </a:pPr>
            <a:r>
              <a:rPr lang="en-US" sz="1800" dirty="0">
                <a:solidFill>
                  <a:srgbClr val="000000"/>
                </a:solidFill>
                <a:latin typeface="+mn-lt"/>
                <a:ea typeface="+mn-ea"/>
                <a:cs typeface="+mn-cs"/>
              </a:rPr>
              <a:t>Post - condition:- Print all available course on course.dat file using loop.</a:t>
            </a:r>
          </a:p>
          <a:p>
            <a:pPr indent="-228600" algn="just">
              <a:spcAft>
                <a:spcPts val="600"/>
              </a:spcAft>
              <a:buFont typeface="Arial" panose="020B0604020202020204" pitchFamily="34" charset="0"/>
              <a:buChar char="•"/>
            </a:pPr>
            <a:endParaRPr lang="en-US" sz="1800">
              <a:solidFill>
                <a:srgbClr val="000000"/>
              </a:solidFill>
              <a:latin typeface="+mn-lt"/>
              <a:ea typeface="+mn-ea"/>
              <a:cs typeface="+mn-cs"/>
            </a:endParaRPr>
          </a:p>
        </p:txBody>
      </p:sp>
    </p:spTree>
    <p:extLst>
      <p:ext uri="{BB962C8B-B14F-4D97-AF65-F5344CB8AC3E}">
        <p14:creationId xmlns:p14="http://schemas.microsoft.com/office/powerpoint/2010/main" val="12334118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Subtitle 2">
            <a:extLst>
              <a:ext uri="{FF2B5EF4-FFF2-40B4-BE49-F238E27FC236}">
                <a16:creationId xmlns="" xmlns:a16="http://schemas.microsoft.com/office/drawing/2014/main" id="{65B3051D-AB55-4D74-B8B5-D56FB61569DA}"/>
              </a:ext>
            </a:extLst>
          </p:cNvPr>
          <p:cNvSpPr>
            <a:spLocks noGrp="1"/>
          </p:cNvSpPr>
          <p:nvPr>
            <p:ph type="subTitle"/>
          </p:nvPr>
        </p:nvSpPr>
        <p:spPr>
          <a:xfrm>
            <a:off x="4567930" y="601399"/>
            <a:ext cx="3979563" cy="3922976"/>
          </a:xfrm>
        </p:spPr>
        <p:txBody>
          <a:bodyPr vert="horz" lIns="91440" tIns="45720" rIns="91440" bIns="45720" rtlCol="0" anchor="ctr">
            <a:normAutofit lnSpcReduction="10000"/>
          </a:bodyPr>
          <a:lstStyle/>
          <a:p>
            <a:pPr algn="just">
              <a:spcAft>
                <a:spcPts val="600"/>
              </a:spcAft>
            </a:pPr>
            <a:r>
              <a:rPr lang="en-US" sz="1800" b="1" dirty="0">
                <a:solidFill>
                  <a:srgbClr val="000000"/>
                </a:solidFill>
                <a:latin typeface="+mn-lt"/>
                <a:ea typeface="+mn-ea"/>
                <a:cs typeface="+mn-cs"/>
              </a:rPr>
              <a:t>6. Delete all course</a:t>
            </a:r>
            <a:endParaRPr lang="en-US" b="1"/>
          </a:p>
          <a:p>
            <a:pPr indent="-228600" algn="just">
              <a:spcAft>
                <a:spcPts val="600"/>
              </a:spcAft>
              <a:buFont typeface="Arial" panose="020B0604020202020204" pitchFamily="34" charset="0"/>
              <a:buChar char="•"/>
            </a:pPr>
            <a:r>
              <a:rPr lang="en-US" sz="1800" dirty="0">
                <a:solidFill>
                  <a:srgbClr val="000000"/>
                </a:solidFill>
                <a:latin typeface="+mn-lt"/>
                <a:ea typeface="+mn-ea"/>
                <a:cs typeface="+mn-cs"/>
              </a:rPr>
              <a:t>Pre - condition:- Open course.dat in writing mode and a new file course2.dat in writing mode.</a:t>
            </a:r>
          </a:p>
          <a:p>
            <a:pPr indent="-228600" algn="just">
              <a:spcAft>
                <a:spcPts val="600"/>
              </a:spcAft>
              <a:buFont typeface="Arial" panose="020B0604020202020204" pitchFamily="34" charset="0"/>
              <a:buChar char="•"/>
            </a:pPr>
            <a:r>
              <a:rPr lang="en-US" sz="1800" dirty="0">
                <a:solidFill>
                  <a:srgbClr val="000000"/>
                </a:solidFill>
                <a:latin typeface="+mn-lt"/>
                <a:ea typeface="+mn-ea"/>
                <a:cs typeface="+mn-cs"/>
              </a:rPr>
              <a:t>Post - condition:- Now rename course2.dat as course.dat file.</a:t>
            </a:r>
          </a:p>
          <a:p>
            <a:pPr algn="just">
              <a:spcAft>
                <a:spcPts val="600"/>
              </a:spcAft>
            </a:pPr>
            <a:r>
              <a:rPr lang="en-US" sz="1800" b="1" dirty="0">
                <a:solidFill>
                  <a:srgbClr val="000000"/>
                </a:solidFill>
                <a:latin typeface="+mn-lt"/>
                <a:ea typeface="+mn-ea"/>
                <a:cs typeface="+mn-cs"/>
              </a:rPr>
              <a:t>7. See course wise statistics</a:t>
            </a:r>
          </a:p>
          <a:p>
            <a:pPr marL="285750" indent="-285750" algn="just">
              <a:spcAft>
                <a:spcPts val="600"/>
              </a:spcAft>
              <a:buFont typeface="Arial"/>
              <a:buChar char="•"/>
            </a:pPr>
            <a:r>
              <a:rPr lang="en-US" sz="1800" dirty="0">
                <a:solidFill>
                  <a:srgbClr val="000000"/>
                </a:solidFill>
                <a:latin typeface="+mn-lt"/>
                <a:ea typeface="+mn-ea"/>
                <a:cs typeface="+mn-cs"/>
              </a:rPr>
              <a:t>Pre – condition:- Open students.dat file in reading mode. Read every student's obtained marks one by one. Calculate grade.</a:t>
            </a:r>
          </a:p>
          <a:p>
            <a:pPr marL="285750" indent="-285750" algn="just">
              <a:spcAft>
                <a:spcPts val="600"/>
              </a:spcAft>
              <a:buFont typeface="Arial"/>
              <a:buChar char="•"/>
            </a:pPr>
            <a:r>
              <a:rPr lang="en-US" sz="1800" dirty="0">
                <a:solidFill>
                  <a:srgbClr val="000000"/>
                </a:solidFill>
                <a:latin typeface="+mn-lt"/>
                <a:ea typeface="+mn-ea"/>
                <a:cs typeface="+mn-cs"/>
              </a:rPr>
              <a:t>Post - condition:- Display the student record their grades.</a:t>
            </a:r>
          </a:p>
          <a:p>
            <a:pPr indent="-228600" algn="just">
              <a:spcAft>
                <a:spcPts val="600"/>
              </a:spcAft>
              <a:buFont typeface="Arial" panose="020B0604020202020204" pitchFamily="34" charset="0"/>
              <a:buChar char="•"/>
            </a:pPr>
            <a:endParaRPr lang="en-US" sz="1800">
              <a:solidFill>
                <a:srgbClr val="000000"/>
              </a:solidFill>
              <a:latin typeface="+mn-lt"/>
              <a:ea typeface="+mn-ea"/>
              <a:cs typeface="+mn-cs"/>
            </a:endParaRPr>
          </a:p>
        </p:txBody>
      </p:sp>
    </p:spTree>
    <p:extLst>
      <p:ext uri="{BB962C8B-B14F-4D97-AF65-F5344CB8AC3E}">
        <p14:creationId xmlns:p14="http://schemas.microsoft.com/office/powerpoint/2010/main" val="28049749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F51346-DFFD-4CDD-93C5-04C80B5B7037}"/>
              </a:ext>
            </a:extLst>
          </p:cNvPr>
          <p:cNvSpPr>
            <a:spLocks noGrp="1"/>
          </p:cNvSpPr>
          <p:nvPr>
            <p:ph type="title"/>
          </p:nvPr>
        </p:nvSpPr>
        <p:spPr>
          <a:xfrm>
            <a:off x="603504" y="1084120"/>
            <a:ext cx="2712642" cy="3282429"/>
          </a:xfrm>
        </p:spPr>
        <p:txBody>
          <a:bodyPr vert="horz" lIns="91440" tIns="45720" rIns="91440" bIns="45720" rtlCol="0" anchor="ctr">
            <a:normAutofit/>
          </a:bodyPr>
          <a:lstStyle/>
          <a:p>
            <a:r>
              <a:rPr lang="en-US" sz="3600" kern="1200">
                <a:solidFill>
                  <a:schemeClr val="tx1"/>
                </a:solidFill>
                <a:latin typeface="+mj-lt"/>
                <a:ea typeface="+mj-ea"/>
                <a:cs typeface="+mj-cs"/>
              </a:rPr>
              <a:t>2. TEACHER</a:t>
            </a:r>
          </a:p>
          <a:p>
            <a:endParaRPr lang="en-US" sz="3600" kern="1200">
              <a:solidFill>
                <a:schemeClr val="tx1"/>
              </a:solidFill>
              <a:latin typeface="+mj-lt"/>
              <a:ea typeface="+mj-ea"/>
              <a:cs typeface="+mj-cs"/>
            </a:endParaRPr>
          </a:p>
        </p:txBody>
      </p:sp>
      <p:sp>
        <p:nvSpPr>
          <p:cNvPr id="5" name="Freeform: Shape 7">
            <a:extLst>
              <a:ext uri="{FF2B5EF4-FFF2-40B4-BE49-F238E27FC236}">
                <a16:creationId xmlns="" xmlns:a16="http://schemas.microsoft.com/office/drawing/2014/main" id="{DFF2AC85-FAA0-4844-813F-83C04D7382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680727" y="0"/>
            <a:ext cx="5460987" cy="51435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 xmlns:a16="http://schemas.microsoft.com/office/drawing/2014/main" id="{89CC0F1E-BAA2-47B1-8F83-7ECB9FD9E0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2168" y="0"/>
            <a:ext cx="5249546" cy="51435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 xmlns:a16="http://schemas.microsoft.com/office/drawing/2014/main" id="{41303F8A-CF4B-47B0-8152-2D2295D640D9}"/>
              </a:ext>
            </a:extLst>
          </p:cNvPr>
          <p:cNvSpPr>
            <a:spLocks noGrp="1"/>
          </p:cNvSpPr>
          <p:nvPr>
            <p:ph type="subTitle"/>
          </p:nvPr>
        </p:nvSpPr>
        <p:spPr>
          <a:xfrm>
            <a:off x="4572000" y="1049274"/>
            <a:ext cx="4126375" cy="3353562"/>
          </a:xfrm>
        </p:spPr>
        <p:txBody>
          <a:bodyPr vert="horz" lIns="91440" tIns="45720" rIns="91440" bIns="45720" rtlCol="0" anchor="ctr">
            <a:normAutofit/>
          </a:bodyPr>
          <a:lstStyle/>
          <a:p>
            <a:pPr>
              <a:spcAft>
                <a:spcPts val="600"/>
              </a:spcAft>
            </a:pPr>
            <a:r>
              <a:rPr lang="en-US" sz="800" b="1" dirty="0">
                <a:latin typeface="+mn-lt"/>
                <a:ea typeface="+mn-ea"/>
                <a:cs typeface="+mn-cs"/>
              </a:rPr>
              <a:t>1. Add Marks</a:t>
            </a:r>
          </a:p>
          <a:p>
            <a:pPr indent="-228600">
              <a:spcAft>
                <a:spcPts val="600"/>
              </a:spcAft>
              <a:buFont typeface="Arial" panose="020B0604020202020204" pitchFamily="34" charset="0"/>
              <a:buChar char="•"/>
            </a:pPr>
            <a:r>
              <a:rPr lang="en-US" sz="800" dirty="0">
                <a:latin typeface="+mn-lt"/>
                <a:ea typeface="+mn-ea"/>
                <a:cs typeface="+mn-cs"/>
              </a:rPr>
              <a:t>Pre - condition:- Open students.dat and students2.dat in writing mode. Input which exam marks that teacher is going to add. Using loop read every student's record  one by one from students.dat and add marks and write back to students2.dat file.</a:t>
            </a:r>
          </a:p>
          <a:p>
            <a:pPr indent="-228600">
              <a:spcAft>
                <a:spcPts val="600"/>
              </a:spcAft>
              <a:buFont typeface="Arial" panose="020B0604020202020204" pitchFamily="34" charset="0"/>
              <a:buChar char="•"/>
            </a:pPr>
            <a:r>
              <a:rPr lang="en-US" sz="800" dirty="0">
                <a:latin typeface="+mn-lt"/>
                <a:ea typeface="+mn-ea"/>
                <a:cs typeface="+mn-cs"/>
              </a:rPr>
              <a:t>Post - condition:-  Rename student2.dat file to student.dat</a:t>
            </a:r>
          </a:p>
          <a:p>
            <a:pPr indent="-228600">
              <a:spcAft>
                <a:spcPts val="600"/>
              </a:spcAft>
              <a:buFont typeface="Arial" panose="020B0604020202020204" pitchFamily="34" charset="0"/>
              <a:buChar char="•"/>
            </a:pPr>
            <a:endParaRPr lang="en-US" sz="800">
              <a:latin typeface="+mn-lt"/>
              <a:ea typeface="+mn-ea"/>
              <a:cs typeface="+mn-cs"/>
            </a:endParaRPr>
          </a:p>
          <a:p>
            <a:pPr>
              <a:spcAft>
                <a:spcPts val="600"/>
              </a:spcAft>
            </a:pPr>
            <a:r>
              <a:rPr lang="en-US" sz="800" b="1" dirty="0">
                <a:latin typeface="+mn-lt"/>
                <a:ea typeface="+mn-ea"/>
                <a:cs typeface="+mn-cs"/>
              </a:rPr>
              <a:t>2. Update marks</a:t>
            </a:r>
          </a:p>
          <a:p>
            <a:pPr indent="-228600">
              <a:spcAft>
                <a:spcPts val="600"/>
              </a:spcAft>
              <a:buFont typeface="Arial" panose="020B0604020202020204" pitchFamily="34" charset="0"/>
              <a:buChar char="•"/>
            </a:pPr>
            <a:r>
              <a:rPr lang="en-US" sz="800" dirty="0">
                <a:latin typeface="+mn-lt"/>
                <a:ea typeface="+mn-ea"/>
                <a:cs typeface="+mn-cs"/>
              </a:rPr>
              <a:t>Pre - condition:- Open students.dat and students2.dat in writing mode. Input  which exam marks that teacher is going to add and which student's marks teacher is going to add. Using loop read entered student's record from students.dat and add marks and write back to students2.dat file.</a:t>
            </a:r>
          </a:p>
          <a:p>
            <a:pPr indent="-228600">
              <a:spcAft>
                <a:spcPts val="600"/>
              </a:spcAft>
              <a:buFont typeface="Arial" panose="020B0604020202020204" pitchFamily="34" charset="0"/>
              <a:buChar char="•"/>
            </a:pPr>
            <a:r>
              <a:rPr lang="en-US" sz="800" dirty="0">
                <a:latin typeface="+mn-lt"/>
                <a:ea typeface="+mn-ea"/>
                <a:cs typeface="+mn-cs"/>
              </a:rPr>
              <a:t>Post - condition:-  Rename student2.dat file to student.dat</a:t>
            </a:r>
          </a:p>
          <a:p>
            <a:pPr indent="-228600">
              <a:spcAft>
                <a:spcPts val="600"/>
              </a:spcAft>
              <a:buFont typeface="Arial" panose="020B0604020202020204" pitchFamily="34" charset="0"/>
              <a:buChar char="•"/>
            </a:pPr>
            <a:endParaRPr lang="en-US" sz="800">
              <a:latin typeface="+mn-lt"/>
              <a:ea typeface="+mn-ea"/>
              <a:cs typeface="+mn-cs"/>
            </a:endParaRPr>
          </a:p>
        </p:txBody>
      </p:sp>
    </p:spTree>
    <p:extLst>
      <p:ext uri="{BB962C8B-B14F-4D97-AF65-F5344CB8AC3E}">
        <p14:creationId xmlns:p14="http://schemas.microsoft.com/office/powerpoint/2010/main" val="29654313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51435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extBox 3">
            <a:extLst>
              <a:ext uri="{FF2B5EF4-FFF2-40B4-BE49-F238E27FC236}">
                <a16:creationId xmlns="" xmlns:a16="http://schemas.microsoft.com/office/drawing/2014/main" id="{664E9D84-26B5-42C6-89A1-94B75B0389B6}"/>
              </a:ext>
            </a:extLst>
          </p:cNvPr>
          <p:cNvSpPr txBox="1"/>
          <p:nvPr/>
        </p:nvSpPr>
        <p:spPr>
          <a:xfrm>
            <a:off x="4567930" y="601399"/>
            <a:ext cx="3979563" cy="39229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lnSpc>
                <a:spcPct val="90000"/>
              </a:lnSpc>
              <a:spcAft>
                <a:spcPts val="600"/>
              </a:spcAft>
            </a:pPr>
            <a:r>
              <a:rPr lang="en-US" b="1" dirty="0">
                <a:solidFill>
                  <a:srgbClr val="000000"/>
                </a:solidFill>
              </a:rPr>
              <a:t>3. See course wise statistics</a:t>
            </a:r>
            <a:r>
              <a:rPr lang="en-US" dirty="0">
                <a:solidFill>
                  <a:srgbClr val="000000"/>
                </a:solidFill>
              </a:rPr>
              <a:t>​</a:t>
            </a:r>
            <a:endParaRPr lang="en-US" dirty="0"/>
          </a:p>
          <a:p>
            <a:pPr indent="-228600" algn="just">
              <a:lnSpc>
                <a:spcPct val="90000"/>
              </a:lnSpc>
              <a:spcAft>
                <a:spcPts val="600"/>
              </a:spcAft>
              <a:buFont typeface="Arial" panose="020B0604020202020204" pitchFamily="34" charset="0"/>
              <a:buChar char="•"/>
            </a:pPr>
            <a:r>
              <a:rPr lang="en-US" dirty="0">
                <a:solidFill>
                  <a:srgbClr val="000000"/>
                </a:solidFill>
              </a:rPr>
              <a:t>Pre – condition:- Open students.dat file in reading mode. Read every student's obtained marks one by one. Calculate grade.​</a:t>
            </a:r>
          </a:p>
          <a:p>
            <a:pPr indent="-228600" algn="just">
              <a:lnSpc>
                <a:spcPct val="90000"/>
              </a:lnSpc>
              <a:spcAft>
                <a:spcPts val="600"/>
              </a:spcAft>
              <a:buFont typeface="Arial" panose="020B0604020202020204" pitchFamily="34" charset="0"/>
              <a:buChar char="•"/>
            </a:pPr>
            <a:r>
              <a:rPr lang="en-US" dirty="0">
                <a:solidFill>
                  <a:srgbClr val="000000"/>
                </a:solidFill>
              </a:rPr>
              <a:t>Post - condition:- Display the student record their grades.</a:t>
            </a:r>
          </a:p>
        </p:txBody>
      </p:sp>
    </p:spTree>
    <p:extLst>
      <p:ext uri="{BB962C8B-B14F-4D97-AF65-F5344CB8AC3E}">
        <p14:creationId xmlns:p14="http://schemas.microsoft.com/office/powerpoint/2010/main" val="699284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 name="CustomShape 2"/>
          <p:cNvSpPr/>
          <p:nvPr/>
        </p:nvSpPr>
        <p:spPr>
          <a:xfrm>
            <a:off x="2389320" y="1268280"/>
            <a:ext cx="6302520" cy="3417480"/>
          </a:xfrm>
          <a:prstGeom prst="rect">
            <a:avLst/>
          </a:prstGeom>
          <a:noFill/>
          <a:ln>
            <a:noFill/>
          </a:ln>
        </p:spPr>
        <p:style>
          <a:lnRef idx="0">
            <a:scrgbClr r="0" g="0" b="0"/>
          </a:lnRef>
          <a:fillRef idx="0">
            <a:scrgbClr r="0" g="0" b="0"/>
          </a:fillRef>
          <a:effectRef idx="0">
            <a:scrgbClr r="0" g="0" b="0"/>
          </a:effectRef>
          <a:fontRef idx="minor"/>
        </p:style>
      </p:sp>
      <p:sp useBgFill="1">
        <p:nvSpPr>
          <p:cNvPr id="211" name="Rectangle 83">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85">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06" name="CustomShape 1"/>
          <p:cNvSpPr/>
          <p:nvPr/>
        </p:nvSpPr>
        <p:spPr>
          <a:xfrm>
            <a:off x="480059" y="1540230"/>
            <a:ext cx="2751871" cy="2070074"/>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a:lnSpc>
                <a:spcPct val="90000"/>
              </a:lnSpc>
              <a:spcBef>
                <a:spcPct val="0"/>
              </a:spcBef>
              <a:spcAft>
                <a:spcPts val="600"/>
              </a:spcAft>
            </a:pPr>
            <a:r>
              <a:rPr lang="en-US" sz="2800" kern="1200" spc="-1">
                <a:solidFill>
                  <a:srgbClr val="FFFFFF"/>
                </a:solidFill>
                <a:latin typeface="+mj-lt"/>
                <a:ea typeface="+mj-ea"/>
                <a:cs typeface="+mj-cs"/>
              </a:rPr>
              <a:t>SOFTWARE REQUIREMENT SPECIFICATION</a:t>
            </a:r>
            <a:endParaRPr lang="en-US" sz="2800" kern="1200">
              <a:solidFill>
                <a:srgbClr val="FFFFFF"/>
              </a:solidFill>
              <a:latin typeface="+mj-lt"/>
              <a:ea typeface="+mj-ea"/>
              <a:cs typeface="+mj-cs"/>
            </a:endParaRPr>
          </a:p>
        </p:txBody>
      </p:sp>
      <p:sp>
        <p:nvSpPr>
          <p:cNvPr id="2" name="TextBox 1">
            <a:extLst>
              <a:ext uri="{FF2B5EF4-FFF2-40B4-BE49-F238E27FC236}">
                <a16:creationId xmlns="" xmlns:a16="http://schemas.microsoft.com/office/drawing/2014/main" id="{CE647180-CE48-4644-97AE-62C4E8819BF1}"/>
              </a:ext>
            </a:extLst>
          </p:cNvPr>
          <p:cNvSpPr txBox="1"/>
          <p:nvPr/>
        </p:nvSpPr>
        <p:spPr>
          <a:xfrm>
            <a:off x="4567930" y="601399"/>
            <a:ext cx="3979563" cy="39229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lnSpc>
                <a:spcPct val="90000"/>
              </a:lnSpc>
              <a:spcAft>
                <a:spcPts val="600"/>
              </a:spcAft>
            </a:pPr>
            <a:r>
              <a:rPr lang="en-US" sz="1500" dirty="0">
                <a:solidFill>
                  <a:srgbClr val="000000"/>
                </a:solidFill>
              </a:rPr>
              <a:t>1. </a:t>
            </a:r>
            <a:r>
              <a:rPr lang="en-US" sz="1500" b="1" dirty="0">
                <a:solidFill>
                  <a:srgbClr val="000000"/>
                </a:solidFill>
              </a:rPr>
              <a:t>INTRODUCTION</a:t>
            </a:r>
            <a:endParaRPr lang="en-US" b="1" dirty="0"/>
          </a:p>
          <a:p>
            <a:pPr indent="-228600" algn="just">
              <a:lnSpc>
                <a:spcPct val="90000"/>
              </a:lnSpc>
              <a:spcAft>
                <a:spcPts val="600"/>
              </a:spcAft>
              <a:buFont typeface="Arial" panose="020B0604020202020204" pitchFamily="34" charset="0"/>
              <a:buChar char="•"/>
            </a:pPr>
            <a:endParaRPr lang="en-US" sz="1500">
              <a:solidFill>
                <a:srgbClr val="000000"/>
              </a:solidFill>
            </a:endParaRPr>
          </a:p>
          <a:p>
            <a:pPr algn="just">
              <a:lnSpc>
                <a:spcPct val="90000"/>
              </a:lnSpc>
              <a:spcAft>
                <a:spcPts val="600"/>
              </a:spcAft>
            </a:pPr>
            <a:r>
              <a:rPr lang="en-US" sz="1500" dirty="0">
                <a:solidFill>
                  <a:srgbClr val="000000"/>
                </a:solidFill>
              </a:rPr>
              <a:t> 1.1 Project Purpose</a:t>
            </a:r>
          </a:p>
          <a:p>
            <a:pPr indent="-228600" algn="just">
              <a:lnSpc>
                <a:spcPct val="90000"/>
              </a:lnSpc>
              <a:spcAft>
                <a:spcPts val="600"/>
              </a:spcAft>
              <a:buFont typeface="Arial" panose="020B0604020202020204" pitchFamily="34" charset="0"/>
              <a:buChar char="•"/>
            </a:pPr>
            <a:r>
              <a:rPr lang="en-US" sz="1500" dirty="0">
                <a:solidFill>
                  <a:srgbClr val="000000"/>
                </a:solidFill>
              </a:rPr>
              <a:t>        This project is aimed to facilitate the students and teacher to view their academic grades and statistics for their registered courses in a semester. marks are evaluated and maintained by the allotted teachers for the subjects. This provide the facility to view the result anytime and anywhere. The main purpose of this system is to      provide an efficient way for maintaining the academic records of the students by the teachers.</a:t>
            </a:r>
          </a:p>
          <a:p>
            <a:pPr indent="-228600" algn="just">
              <a:lnSpc>
                <a:spcPct val="90000"/>
              </a:lnSpc>
              <a:spcAft>
                <a:spcPts val="600"/>
              </a:spcAft>
              <a:buFont typeface="Arial" panose="020B0604020202020204" pitchFamily="34" charset="0"/>
              <a:buChar char="•"/>
            </a:pPr>
            <a:endParaRPr lang="en-US" sz="1500">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B164D969-46F1-44FC-B488-3FA68C6775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51280"/>
            <a:ext cx="9141714" cy="4992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 xmlns:a16="http://schemas.microsoft.com/office/drawing/2014/main" id="{F3003D4E-E9FF-4669-90E7-7CED081587F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1" y="0"/>
            <a:ext cx="9143999" cy="1409213"/>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7" name="Picture 11">
            <a:extLst>
              <a:ext uri="{FF2B5EF4-FFF2-40B4-BE49-F238E27FC236}">
                <a16:creationId xmlns="" xmlns:a16="http://schemas.microsoft.com/office/drawing/2014/main" id="{A7D98261-3895-4FB5-B9CE-26FAF635730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3685518"/>
            <a:ext cx="9143999" cy="1211230"/>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3" name="Subtitle 2">
            <a:extLst>
              <a:ext uri="{FF2B5EF4-FFF2-40B4-BE49-F238E27FC236}">
                <a16:creationId xmlns="" xmlns:a16="http://schemas.microsoft.com/office/drawing/2014/main" id="{F7032D7C-E7E7-47A8-9BE0-F3B7C995DEDB}"/>
              </a:ext>
            </a:extLst>
          </p:cNvPr>
          <p:cNvSpPr>
            <a:spLocks noGrp="1"/>
          </p:cNvSpPr>
          <p:nvPr>
            <p:ph type="subTitle"/>
          </p:nvPr>
        </p:nvSpPr>
        <p:spPr>
          <a:xfrm>
            <a:off x="3943350" y="1164850"/>
            <a:ext cx="4596404" cy="2813799"/>
          </a:xfrm>
        </p:spPr>
        <p:txBody>
          <a:bodyPr vert="horz" lIns="91440" tIns="45720" rIns="91440" bIns="45720" rtlCol="0" anchor="ctr">
            <a:normAutofit/>
          </a:bodyPr>
          <a:lstStyle/>
          <a:p>
            <a:pPr algn="just">
              <a:spcAft>
                <a:spcPts val="600"/>
              </a:spcAft>
            </a:pPr>
            <a:r>
              <a:rPr lang="en-US" sz="1200" dirty="0">
                <a:solidFill>
                  <a:srgbClr val="FFFFFF"/>
                </a:solidFill>
                <a:latin typeface="+mn-lt"/>
                <a:ea typeface="+mn-ea"/>
                <a:cs typeface="+mn-cs"/>
              </a:rPr>
              <a:t>3. STUDENT</a:t>
            </a:r>
            <a:endParaRPr lang="en-US" dirty="0"/>
          </a:p>
          <a:p>
            <a:pPr algn="just">
              <a:spcAft>
                <a:spcPts val="600"/>
              </a:spcAft>
            </a:pPr>
            <a:r>
              <a:rPr lang="en-US" sz="1200" b="1" dirty="0">
                <a:solidFill>
                  <a:srgbClr val="FFFFFF"/>
                </a:solidFill>
                <a:latin typeface="+mn-lt"/>
                <a:ea typeface="+mn-ea"/>
                <a:cs typeface="+mn-cs"/>
              </a:rPr>
              <a:t>1. See student profile</a:t>
            </a:r>
          </a:p>
          <a:p>
            <a:pPr indent="-228600" algn="just">
              <a:spcAft>
                <a:spcPts val="600"/>
              </a:spcAft>
              <a:buFont typeface="Arial" panose="020B0604020202020204" pitchFamily="34" charset="0"/>
              <a:buChar char="•"/>
            </a:pPr>
            <a:r>
              <a:rPr lang="en-US" sz="1200" dirty="0">
                <a:solidFill>
                  <a:srgbClr val="FFFFFF"/>
                </a:solidFill>
                <a:latin typeface="+mn-lt"/>
                <a:ea typeface="+mn-ea"/>
                <a:cs typeface="+mn-cs"/>
              </a:rPr>
              <a:t>Pre - condition:-  Open students.dat file in read mode. Input student's  enrollment number and check whether it is valid or not. Read entered  enrollment's student and take password as input and authenticate.</a:t>
            </a:r>
          </a:p>
          <a:p>
            <a:pPr indent="-228600" algn="just">
              <a:spcAft>
                <a:spcPts val="600"/>
              </a:spcAft>
              <a:buFont typeface="Arial" panose="020B0604020202020204" pitchFamily="34" charset="0"/>
              <a:buChar char="•"/>
            </a:pPr>
            <a:endParaRPr lang="en-US" sz="1200">
              <a:solidFill>
                <a:srgbClr val="FFFFFF"/>
              </a:solidFill>
              <a:latin typeface="+mn-lt"/>
              <a:ea typeface="+mn-ea"/>
              <a:cs typeface="+mn-cs"/>
            </a:endParaRPr>
          </a:p>
          <a:p>
            <a:pPr indent="-228600" algn="just">
              <a:spcAft>
                <a:spcPts val="600"/>
              </a:spcAft>
              <a:buFont typeface="Arial" panose="020B0604020202020204" pitchFamily="34" charset="0"/>
              <a:buChar char="•"/>
            </a:pPr>
            <a:r>
              <a:rPr lang="en-US" sz="1200" dirty="0">
                <a:solidFill>
                  <a:srgbClr val="FFFFFF"/>
                </a:solidFill>
                <a:latin typeface="+mn-lt"/>
                <a:ea typeface="+mn-ea"/>
                <a:cs typeface="+mn-cs"/>
              </a:rPr>
              <a:t>Post - condition:-  Print student's name, dob, enroll, Program name, mobile no, email, password. Print student's obtained marks.</a:t>
            </a:r>
          </a:p>
          <a:p>
            <a:pPr indent="-228600" algn="just">
              <a:spcAft>
                <a:spcPts val="600"/>
              </a:spcAft>
              <a:buFont typeface="Arial" panose="020B0604020202020204" pitchFamily="34" charset="0"/>
              <a:buChar char="•"/>
            </a:pPr>
            <a:endParaRPr lang="en-US" sz="1200">
              <a:solidFill>
                <a:srgbClr val="FFFFFF"/>
              </a:solidFill>
              <a:latin typeface="+mn-lt"/>
              <a:ea typeface="+mn-ea"/>
              <a:cs typeface="+mn-cs"/>
            </a:endParaRPr>
          </a:p>
        </p:txBody>
      </p:sp>
      <p:sp>
        <p:nvSpPr>
          <p:cNvPr id="14" name="Rectangle 13">
            <a:extLst>
              <a:ext uri="{FF2B5EF4-FFF2-40B4-BE49-F238E27FC236}">
                <a16:creationId xmlns="" xmlns:a16="http://schemas.microsoft.com/office/drawing/2014/main" id="{9E0A01E6-95B9-424D-93AE-19F4928DFD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533340"/>
            <a:ext cx="9141714" cy="6101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4591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B164D969-46F1-44FC-B488-3FA68C6775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51280"/>
            <a:ext cx="9141714" cy="4992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F3003D4E-E9FF-4669-90E7-7CED081587F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1" y="0"/>
            <a:ext cx="9143999" cy="1409213"/>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 xmlns:a16="http://schemas.microsoft.com/office/drawing/2014/main" id="{A7D98261-3895-4FB5-B9CE-26FAF635730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3685518"/>
            <a:ext cx="9143999" cy="1211230"/>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 xmlns:a16="http://schemas.microsoft.com/office/drawing/2014/main" id="{4D3E707B-B930-4DA0-B45C-4E746CB99B80}"/>
              </a:ext>
            </a:extLst>
          </p:cNvPr>
          <p:cNvSpPr>
            <a:spLocks noGrp="1"/>
          </p:cNvSpPr>
          <p:nvPr>
            <p:ph type="title"/>
          </p:nvPr>
        </p:nvSpPr>
        <p:spPr>
          <a:xfrm>
            <a:off x="604245" y="1051394"/>
            <a:ext cx="2633134" cy="3040711"/>
          </a:xfrm>
        </p:spPr>
        <p:txBody>
          <a:bodyPr vert="horz" lIns="91440" tIns="45720" rIns="91440" bIns="45720" rtlCol="0" anchor="ctr">
            <a:normAutofit/>
          </a:bodyPr>
          <a:lstStyle/>
          <a:p>
            <a:r>
              <a:rPr lang="en-US" sz="3000" kern="1200">
                <a:solidFill>
                  <a:srgbClr val="FFFFFF"/>
                </a:solidFill>
                <a:latin typeface="+mj-lt"/>
                <a:ea typeface="+mj-ea"/>
                <a:cs typeface="+mj-cs"/>
              </a:rPr>
              <a:t>Admin</a:t>
            </a:r>
          </a:p>
        </p:txBody>
      </p:sp>
      <p:sp>
        <p:nvSpPr>
          <p:cNvPr id="3" name="Subtitle 2">
            <a:extLst>
              <a:ext uri="{FF2B5EF4-FFF2-40B4-BE49-F238E27FC236}">
                <a16:creationId xmlns="" xmlns:a16="http://schemas.microsoft.com/office/drawing/2014/main" id="{7D2822DE-11B3-498C-9066-6ADCDBEAE28A}"/>
              </a:ext>
            </a:extLst>
          </p:cNvPr>
          <p:cNvSpPr>
            <a:spLocks noGrp="1"/>
          </p:cNvSpPr>
          <p:nvPr>
            <p:ph type="subTitle"/>
          </p:nvPr>
        </p:nvSpPr>
        <p:spPr>
          <a:xfrm>
            <a:off x="3943350" y="1164850"/>
            <a:ext cx="4596404" cy="2813799"/>
          </a:xfrm>
        </p:spPr>
        <p:txBody>
          <a:bodyPr vert="horz" lIns="91440" tIns="45720" rIns="91440" bIns="45720" rtlCol="0" anchor="ctr">
            <a:normAutofit/>
          </a:bodyPr>
          <a:lstStyle/>
          <a:p>
            <a:pPr>
              <a:spcAft>
                <a:spcPts val="600"/>
              </a:spcAft>
            </a:pPr>
            <a:r>
              <a:rPr lang="en-US" sz="1200" dirty="0">
                <a:solidFill>
                  <a:srgbClr val="FFFFFF"/>
                </a:solidFill>
                <a:latin typeface="+mn-lt"/>
                <a:ea typeface="+mn-ea"/>
                <a:cs typeface="+mn-cs"/>
              </a:rPr>
              <a:t>4. ADMIN</a:t>
            </a:r>
            <a:endParaRPr lang="en-US" dirty="0"/>
          </a:p>
          <a:p>
            <a:pPr>
              <a:spcAft>
                <a:spcPts val="600"/>
              </a:spcAft>
            </a:pPr>
            <a:r>
              <a:rPr lang="en-US" sz="1200" b="1" dirty="0">
                <a:solidFill>
                  <a:srgbClr val="FFFFFF"/>
                </a:solidFill>
                <a:latin typeface="+mn-lt"/>
                <a:ea typeface="+mn-ea"/>
                <a:cs typeface="+mn-cs"/>
              </a:rPr>
              <a:t>1. Create login profile</a:t>
            </a:r>
          </a:p>
          <a:p>
            <a:pPr indent="-228600">
              <a:spcAft>
                <a:spcPts val="600"/>
              </a:spcAft>
              <a:buFont typeface="Arial" panose="020B0604020202020204" pitchFamily="34" charset="0"/>
              <a:buChar char="•"/>
            </a:pPr>
            <a:r>
              <a:rPr lang="en-US" sz="1200" dirty="0">
                <a:solidFill>
                  <a:srgbClr val="FFFFFF"/>
                </a:solidFill>
                <a:latin typeface="+mn-lt"/>
                <a:ea typeface="+mn-ea"/>
                <a:cs typeface="+mn-cs"/>
              </a:rPr>
              <a:t>Pre - condition:- Open loginfile.dat file in writing mode. Input whom profile credential you are going to enter ex: teacher. Take username and password as input. </a:t>
            </a:r>
          </a:p>
          <a:p>
            <a:pPr indent="-228600">
              <a:spcAft>
                <a:spcPts val="600"/>
              </a:spcAft>
              <a:buFont typeface="Arial" panose="020B0604020202020204" pitchFamily="34" charset="0"/>
              <a:buChar char="•"/>
            </a:pPr>
            <a:r>
              <a:rPr lang="en-US" sz="1200" dirty="0">
                <a:solidFill>
                  <a:srgbClr val="FFFFFF"/>
                </a:solidFill>
                <a:latin typeface="+mn-lt"/>
                <a:ea typeface="+mn-ea"/>
                <a:cs typeface="+mn-cs"/>
              </a:rPr>
              <a:t>Post - condition:-  If inputs is success then write this to loginfile.dat file.</a:t>
            </a:r>
          </a:p>
          <a:p>
            <a:pPr>
              <a:spcAft>
                <a:spcPts val="600"/>
              </a:spcAft>
            </a:pPr>
            <a:r>
              <a:rPr lang="en-US" sz="1200" b="1" dirty="0">
                <a:solidFill>
                  <a:srgbClr val="FFFFFF"/>
                </a:solidFill>
                <a:latin typeface="+mn-lt"/>
                <a:ea typeface="+mn-ea"/>
                <a:cs typeface="+mn-cs"/>
              </a:rPr>
              <a:t>2. Login function</a:t>
            </a:r>
          </a:p>
          <a:p>
            <a:pPr indent="-228600">
              <a:spcAft>
                <a:spcPts val="600"/>
              </a:spcAft>
              <a:buFont typeface="Arial" panose="020B0604020202020204" pitchFamily="34" charset="0"/>
              <a:buChar char="•"/>
            </a:pPr>
            <a:r>
              <a:rPr lang="en-US" sz="1200" dirty="0">
                <a:solidFill>
                  <a:srgbClr val="FFFFFF"/>
                </a:solidFill>
                <a:latin typeface="+mn-lt"/>
                <a:ea typeface="+mn-ea"/>
                <a:cs typeface="+mn-cs"/>
              </a:rPr>
              <a:t>Pre - condition:- Open loginfile.dat file in reading mode. Input whom profile credential you are going to enter ex: teacher. Take username and password as input. </a:t>
            </a:r>
          </a:p>
          <a:p>
            <a:pPr indent="-228600">
              <a:spcAft>
                <a:spcPts val="600"/>
              </a:spcAft>
              <a:buFont typeface="Arial" panose="020B0604020202020204" pitchFamily="34" charset="0"/>
              <a:buChar char="•"/>
            </a:pPr>
            <a:r>
              <a:rPr lang="en-US" sz="1200" dirty="0">
                <a:solidFill>
                  <a:srgbClr val="FFFFFF"/>
                </a:solidFill>
                <a:latin typeface="+mn-lt"/>
                <a:ea typeface="+mn-ea"/>
                <a:cs typeface="+mn-cs"/>
              </a:rPr>
              <a:t>Post - condition:- Return TRUE if given input is found in out login.dat file else return FALSE.</a:t>
            </a:r>
          </a:p>
          <a:p>
            <a:pPr indent="-228600">
              <a:spcAft>
                <a:spcPts val="600"/>
              </a:spcAft>
              <a:buFont typeface="Arial" panose="020B0604020202020204" pitchFamily="34" charset="0"/>
              <a:buChar char="•"/>
            </a:pPr>
            <a:endParaRPr lang="en-US" sz="1200">
              <a:solidFill>
                <a:srgbClr val="FFFFFF"/>
              </a:solidFill>
              <a:latin typeface="+mn-lt"/>
              <a:ea typeface="+mn-ea"/>
              <a:cs typeface="+mn-cs"/>
            </a:endParaRPr>
          </a:p>
        </p:txBody>
      </p:sp>
      <p:sp>
        <p:nvSpPr>
          <p:cNvPr id="14" name="Rectangle 13">
            <a:extLst>
              <a:ext uri="{FF2B5EF4-FFF2-40B4-BE49-F238E27FC236}">
                <a16:creationId xmlns="" xmlns:a16="http://schemas.microsoft.com/office/drawing/2014/main" id="{9E0A01E6-95B9-424D-93AE-19F4928DFD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533340"/>
            <a:ext cx="9141714" cy="6101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58219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A8AA5BC-4F7A-4226-8F99-6D824B226A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493"/>
            <a:ext cx="9144000" cy="51459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3E5445C6-DD42-4979-86FF-03730E8C6D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241300" y="241299"/>
            <a:ext cx="8680116" cy="4660901"/>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48618F5-A0F2-46BB-A984-CE4720B355C1}"/>
              </a:ext>
            </a:extLst>
          </p:cNvPr>
          <p:cNvSpPr>
            <a:spLocks noGrp="1"/>
          </p:cNvSpPr>
          <p:nvPr>
            <p:ph type="title"/>
          </p:nvPr>
        </p:nvSpPr>
        <p:spPr>
          <a:xfrm>
            <a:off x="1143000" y="841771"/>
            <a:ext cx="6858000" cy="2130028"/>
          </a:xfrm>
        </p:spPr>
        <p:txBody>
          <a:bodyPr vert="horz" lIns="91440" tIns="45720" rIns="91440" bIns="45720" rtlCol="0" anchor="b">
            <a:normAutofit/>
          </a:bodyPr>
          <a:lstStyle/>
          <a:p>
            <a:pPr algn="ctr"/>
            <a:endParaRPr lang="en-US" kern="1200">
              <a:solidFill>
                <a:schemeClr val="tx1"/>
              </a:solidFill>
              <a:latin typeface="+mj-lt"/>
              <a:ea typeface="+mj-ea"/>
              <a:cs typeface="+mj-cs"/>
            </a:endParaRPr>
          </a:p>
          <a:p>
            <a:pPr algn="ctr"/>
            <a:r>
              <a:rPr lang="en-US" kern="1200">
                <a:solidFill>
                  <a:schemeClr val="tx1"/>
                </a:solidFill>
                <a:latin typeface="+mj-lt"/>
                <a:ea typeface="+mj-ea"/>
                <a:cs typeface="+mj-cs"/>
              </a:rPr>
              <a:t>DATA DICTIONARY</a:t>
            </a:r>
          </a:p>
          <a:p>
            <a:pPr algn="ctr"/>
            <a:endParaRPr lang="en-US" kern="1200">
              <a:solidFill>
                <a:schemeClr val="tx1"/>
              </a:solidFill>
              <a:latin typeface="+mj-lt"/>
              <a:ea typeface="+mj-ea"/>
              <a:cs typeface="+mj-cs"/>
            </a:endParaRPr>
          </a:p>
        </p:txBody>
      </p:sp>
      <p:sp>
        <p:nvSpPr>
          <p:cNvPr id="3" name="Subtitle 2">
            <a:extLst>
              <a:ext uri="{FF2B5EF4-FFF2-40B4-BE49-F238E27FC236}">
                <a16:creationId xmlns="" xmlns:a16="http://schemas.microsoft.com/office/drawing/2014/main" id="{550445F8-A229-4A88-8451-BCAB6DC8FC8B}"/>
              </a:ext>
            </a:extLst>
          </p:cNvPr>
          <p:cNvSpPr>
            <a:spLocks noGrp="1"/>
          </p:cNvSpPr>
          <p:nvPr>
            <p:ph type="subTitle"/>
          </p:nvPr>
        </p:nvSpPr>
        <p:spPr>
          <a:xfrm>
            <a:off x="1143000" y="3192327"/>
            <a:ext cx="6858000" cy="1200613"/>
          </a:xfrm>
        </p:spPr>
        <p:txBody>
          <a:bodyPr vert="horz" lIns="91440" tIns="45720" rIns="91440" bIns="45720" rtlCol="0" anchor="ctr">
            <a:noAutofit/>
          </a:bodyPr>
          <a:lstStyle/>
          <a:p>
            <a:pPr algn="just">
              <a:spcBef>
                <a:spcPts val="1000"/>
              </a:spcBef>
            </a:pPr>
            <a:r>
              <a:rPr lang="en-US" sz="2000" kern="1200" dirty="0">
                <a:solidFill>
                  <a:schemeClr val="accent1">
                    <a:lumMod val="60000"/>
                    <a:lumOff val="40000"/>
                  </a:schemeClr>
                </a:solidFill>
                <a:latin typeface="+mn-lt"/>
                <a:ea typeface="+mn-ea"/>
                <a:cs typeface="+mn-cs"/>
              </a:rPr>
              <a:t>A data dictionary contains metadata i.e</a:t>
            </a:r>
            <a:r>
              <a:rPr lang="en-US" sz="2000" dirty="0">
                <a:solidFill>
                  <a:schemeClr val="accent1">
                    <a:lumMod val="60000"/>
                    <a:lumOff val="40000"/>
                  </a:schemeClr>
                </a:solidFill>
                <a:latin typeface="+mn-lt"/>
                <a:ea typeface="+mn-ea"/>
                <a:cs typeface="+mn-cs"/>
              </a:rPr>
              <a:t>.</a:t>
            </a:r>
            <a:r>
              <a:rPr lang="en-US" sz="2000" kern="1200" dirty="0">
                <a:solidFill>
                  <a:schemeClr val="accent1">
                    <a:lumMod val="60000"/>
                    <a:lumOff val="40000"/>
                  </a:schemeClr>
                </a:solidFill>
                <a:latin typeface="+mn-lt"/>
                <a:ea typeface="+mn-ea"/>
                <a:cs typeface="+mn-cs"/>
              </a:rPr>
              <a:t> data about the database. The data dictionary is very important as it contains information such as what is in the database, who is allowed to access it, where is the database physically stored etc. The users of the database normally don't interact with the data dictionary, it is only handled by the database administrators.</a:t>
            </a:r>
            <a:endParaRPr lang="en-US">
              <a:solidFill>
                <a:schemeClr val="accent1">
                  <a:lumMod val="60000"/>
                  <a:lumOff val="40000"/>
                </a:schemeClr>
              </a:solidFill>
            </a:endParaRPr>
          </a:p>
          <a:p>
            <a:pPr algn="just">
              <a:spcBef>
                <a:spcPts val="1000"/>
              </a:spcBef>
            </a:pPr>
            <a:r>
              <a:rPr lang="en-US" sz="2000" kern="1200" dirty="0">
                <a:solidFill>
                  <a:schemeClr val="accent1">
                    <a:lumMod val="60000"/>
                    <a:lumOff val="40000"/>
                  </a:schemeClr>
                </a:solidFill>
                <a:latin typeface="+mn-lt"/>
                <a:ea typeface="+mn-ea"/>
                <a:cs typeface="+mn-cs"/>
              </a:rPr>
              <a:t>The data dictionary in general contains information about the following </a:t>
            </a:r>
          </a:p>
          <a:p>
            <a:pPr algn="just">
              <a:spcBef>
                <a:spcPts val="1000"/>
              </a:spcBef>
            </a:pPr>
            <a:endParaRPr lang="en-US" sz="2000" kern="1200" dirty="0">
              <a:solidFill>
                <a:schemeClr val="accent1">
                  <a:lumMod val="60000"/>
                  <a:lumOff val="40000"/>
                </a:schemeClr>
              </a:solidFill>
              <a:latin typeface="+mn-lt"/>
              <a:ea typeface="+mn-ea"/>
              <a:cs typeface="+mn-cs"/>
            </a:endParaRPr>
          </a:p>
        </p:txBody>
      </p:sp>
      <p:cxnSp>
        <p:nvCxnSpPr>
          <p:cNvPr id="12" name="Straight Connector 11">
            <a:extLst>
              <a:ext uri="{FF2B5EF4-FFF2-40B4-BE49-F238E27FC236}">
                <a16:creationId xmlns="" xmlns:a16="http://schemas.microsoft.com/office/drawing/2014/main" id="{45000665-DFC7-417E-8FD7-516A0F15C97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543300" y="3082062"/>
            <a:ext cx="20574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737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02D886F1-CB4A-4FC1-AAA7-9402B0D0D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510167" cy="5143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 xmlns:a16="http://schemas.microsoft.com/office/drawing/2014/main" id="{762B7B97-C3EE-4AEE-A61F-AFA873FE2F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510167" y="0"/>
            <a:ext cx="763383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 xmlns:a16="http://schemas.microsoft.com/office/drawing/2014/main" id="{D19DD3A9-AD81-41A0-AF36-084BAD7438E4}"/>
              </a:ext>
            </a:extLst>
          </p:cNvPr>
          <p:cNvSpPr>
            <a:spLocks noGrp="1"/>
          </p:cNvSpPr>
          <p:nvPr>
            <p:ph type="subTitle"/>
          </p:nvPr>
        </p:nvSpPr>
        <p:spPr>
          <a:xfrm>
            <a:off x="3192517" y="816102"/>
            <a:ext cx="4635062" cy="2850801"/>
          </a:xfrm>
        </p:spPr>
        <p:txBody>
          <a:bodyPr vert="horz" lIns="91440" tIns="45720" rIns="91440" bIns="45720" rtlCol="0" anchor="ctr">
            <a:normAutofit/>
          </a:bodyPr>
          <a:lstStyle/>
          <a:p>
            <a:pPr indent="-228600" algn="just">
              <a:spcAft>
                <a:spcPts val="600"/>
              </a:spcAft>
              <a:buFont typeface="Arial" panose="020B0604020202020204" pitchFamily="34" charset="0"/>
              <a:buChar char="•"/>
            </a:pPr>
            <a:r>
              <a:rPr lang="en-US" sz="1500" dirty="0">
                <a:solidFill>
                  <a:schemeClr val="bg1"/>
                </a:solidFill>
                <a:latin typeface="+mn-lt"/>
                <a:ea typeface="+mn-ea"/>
                <a:cs typeface="+mn-cs"/>
              </a:rPr>
              <a:t>⦁    Names of all the database tables and their schemas.</a:t>
            </a:r>
            <a:endParaRPr lang="en-US" dirty="0">
              <a:solidFill>
                <a:schemeClr val="bg1"/>
              </a:solidFill>
            </a:endParaRPr>
          </a:p>
          <a:p>
            <a:pPr indent="-228600" algn="just">
              <a:spcAft>
                <a:spcPts val="600"/>
              </a:spcAft>
              <a:buFont typeface="Arial" panose="020B0604020202020204" pitchFamily="34" charset="0"/>
              <a:buChar char="•"/>
            </a:pPr>
            <a:r>
              <a:rPr lang="en-US" sz="1500" dirty="0">
                <a:solidFill>
                  <a:schemeClr val="bg1"/>
                </a:solidFill>
                <a:latin typeface="+mn-lt"/>
                <a:ea typeface="+mn-ea"/>
                <a:cs typeface="+mn-cs"/>
              </a:rPr>
              <a:t>⦁    Details about all the tables in the database, such as their owners, their security constraints, when they were created etc.</a:t>
            </a:r>
          </a:p>
          <a:p>
            <a:pPr indent="-228600" algn="just">
              <a:spcAft>
                <a:spcPts val="600"/>
              </a:spcAft>
              <a:buFont typeface="Arial" panose="020B0604020202020204" pitchFamily="34" charset="0"/>
              <a:buChar char="•"/>
            </a:pPr>
            <a:r>
              <a:rPr lang="en-US" sz="1500" dirty="0">
                <a:solidFill>
                  <a:schemeClr val="bg1"/>
                </a:solidFill>
                <a:latin typeface="+mn-lt"/>
                <a:ea typeface="+mn-ea"/>
                <a:cs typeface="+mn-cs"/>
              </a:rPr>
              <a:t>⦁    Physical information about the tables such as where they are stored and how.</a:t>
            </a:r>
          </a:p>
          <a:p>
            <a:pPr indent="-228600" algn="just">
              <a:spcAft>
                <a:spcPts val="600"/>
              </a:spcAft>
              <a:buFont typeface="Arial" panose="020B0604020202020204" pitchFamily="34" charset="0"/>
              <a:buChar char="•"/>
            </a:pPr>
            <a:r>
              <a:rPr lang="en-US" sz="1500" dirty="0">
                <a:solidFill>
                  <a:schemeClr val="bg1"/>
                </a:solidFill>
                <a:latin typeface="+mn-lt"/>
                <a:ea typeface="+mn-ea"/>
                <a:cs typeface="+mn-cs"/>
              </a:rPr>
              <a:t>⦁    Table constraints such as primary key attributes, foreign key information etc.</a:t>
            </a:r>
          </a:p>
          <a:p>
            <a:pPr indent="-228600" algn="just">
              <a:spcAft>
                <a:spcPts val="600"/>
              </a:spcAft>
              <a:buFont typeface="Arial" panose="020B0604020202020204" pitchFamily="34" charset="0"/>
              <a:buChar char="•"/>
            </a:pPr>
            <a:r>
              <a:rPr lang="en-US" sz="1500" dirty="0">
                <a:solidFill>
                  <a:schemeClr val="bg1"/>
                </a:solidFill>
                <a:latin typeface="+mn-lt"/>
                <a:ea typeface="+mn-ea"/>
                <a:cs typeface="+mn-cs"/>
              </a:rPr>
              <a:t>⦁    Information about the database views that are visible.</a:t>
            </a:r>
          </a:p>
          <a:p>
            <a:pPr indent="-228600" algn="just">
              <a:spcAft>
                <a:spcPts val="600"/>
              </a:spcAft>
              <a:buFont typeface="Arial" panose="020B0604020202020204" pitchFamily="34" charset="0"/>
              <a:buChar char="•"/>
            </a:pPr>
            <a:endParaRPr lang="en-US" sz="1500">
              <a:solidFill>
                <a:schemeClr val="bg1"/>
              </a:solidFill>
              <a:latin typeface="+mn-lt"/>
              <a:ea typeface="+mn-ea"/>
              <a:cs typeface="+mn-cs"/>
            </a:endParaRPr>
          </a:p>
          <a:p>
            <a:pPr indent="-228600" algn="just">
              <a:spcAft>
                <a:spcPts val="600"/>
              </a:spcAft>
              <a:buFont typeface="Arial" panose="020B0604020202020204" pitchFamily="34" charset="0"/>
              <a:buChar char="•"/>
            </a:pPr>
            <a:endParaRPr lang="en-US" sz="1500">
              <a:solidFill>
                <a:schemeClr val="bg1"/>
              </a:solidFill>
              <a:latin typeface="+mn-lt"/>
              <a:ea typeface="+mn-ea"/>
              <a:cs typeface="+mn-cs"/>
            </a:endParaRPr>
          </a:p>
        </p:txBody>
      </p:sp>
    </p:spTree>
    <p:extLst>
      <p:ext uri="{BB962C8B-B14F-4D97-AF65-F5344CB8AC3E}">
        <p14:creationId xmlns:p14="http://schemas.microsoft.com/office/powerpoint/2010/main" val="8062506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51435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Subtitle 2">
            <a:extLst>
              <a:ext uri="{FF2B5EF4-FFF2-40B4-BE49-F238E27FC236}">
                <a16:creationId xmlns="" xmlns:a16="http://schemas.microsoft.com/office/drawing/2014/main" id="{B7B7C5AF-6BDD-4A84-821F-C7128660EDF9}"/>
              </a:ext>
            </a:extLst>
          </p:cNvPr>
          <p:cNvSpPr>
            <a:spLocks noGrp="1"/>
          </p:cNvSpPr>
          <p:nvPr>
            <p:ph type="subTitle"/>
          </p:nvPr>
        </p:nvSpPr>
        <p:spPr>
          <a:xfrm>
            <a:off x="4567930" y="601399"/>
            <a:ext cx="3979563" cy="3922976"/>
          </a:xfrm>
        </p:spPr>
        <p:txBody>
          <a:bodyPr vert="horz" lIns="91440" tIns="45720" rIns="91440" bIns="45720" rtlCol="0" anchor="ctr">
            <a:noAutofit/>
          </a:bodyPr>
          <a:lstStyle/>
          <a:p>
            <a:pPr indent="-228600">
              <a:spcAft>
                <a:spcPts val="600"/>
              </a:spcAft>
              <a:buFont typeface="Arial" panose="020B0604020202020204" pitchFamily="34" charset="0"/>
              <a:buChar char="•"/>
            </a:pPr>
            <a:r>
              <a:rPr lang="en-US" sz="1000" dirty="0">
                <a:solidFill>
                  <a:srgbClr val="000000"/>
                </a:solidFill>
                <a:latin typeface="+mn-lt"/>
                <a:ea typeface="+mn-ea"/>
                <a:cs typeface="+mn-cs"/>
              </a:rPr>
              <a:t>The conventions used are listed below:</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a) * * comments</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b)[ ] one of the several choices</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c)@ key field of a store</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d) | choice</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e)= composed of</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f)+ and</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g) ( ) optional</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h) n{ }m at least n, at most m</a:t>
            </a:r>
          </a:p>
          <a:p>
            <a:pPr indent="-228600">
              <a:spcAft>
                <a:spcPts val="600"/>
              </a:spcAft>
              <a:buFont typeface="Arial" panose="020B0604020202020204" pitchFamily="34" charset="0"/>
              <a:buChar char="•"/>
            </a:pPr>
            <a:r>
              <a:rPr lang="en-US" sz="1000" dirty="0" err="1">
                <a:solidFill>
                  <a:srgbClr val="000000"/>
                </a:solidFill>
                <a:latin typeface="+mn-lt"/>
                <a:ea typeface="+mn-ea"/>
                <a:cs typeface="+mn-cs"/>
              </a:rPr>
              <a:t>i</a:t>
            </a:r>
            <a:r>
              <a:rPr lang="en-US" sz="1000" dirty="0">
                <a:solidFill>
                  <a:srgbClr val="000000"/>
                </a:solidFill>
                <a:latin typeface="+mn-lt"/>
                <a:ea typeface="+mn-ea"/>
                <a:cs typeface="+mn-cs"/>
              </a:rPr>
              <a:t>) 0{ }m zero or more, at most m</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j) n{ } at least n, no limit</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Data Dictionary for our system will be as:</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USER ACCOUNT INFORMATION = [USERNAME + PASSWORD]</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MARK DETAILS= [MINOR + MID + END SEMESTER]</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STUDENT DETAILS= [NAME +  ENROLLMENT NO. + DATE OF BIRTH + PROGRAMME NAME + MOBILE NO.  + EMAIL + COURSE]</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SUBJECT DETAILS= [COURSE NAME + COURSE CODE + COURSE DESCRIPTION]</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DATE OF BIRTH= [ YEAR + MONTH + DAY]</a:t>
            </a:r>
          </a:p>
          <a:p>
            <a:pPr indent="-228600">
              <a:spcAft>
                <a:spcPts val="600"/>
              </a:spcAft>
              <a:buFont typeface="Arial" panose="020B0604020202020204" pitchFamily="34" charset="0"/>
              <a:buChar char="•"/>
            </a:pPr>
            <a:r>
              <a:rPr lang="en-US" sz="1000" dirty="0">
                <a:solidFill>
                  <a:srgbClr val="000000"/>
                </a:solidFill>
                <a:latin typeface="+mn-lt"/>
                <a:ea typeface="+mn-ea"/>
                <a:cs typeface="+mn-cs"/>
              </a:rPr>
              <a:t>NAME=[FIRSTNAME +  LASTNAME]</a:t>
            </a:r>
          </a:p>
          <a:p>
            <a:pPr indent="-228600">
              <a:spcAft>
                <a:spcPts val="600"/>
              </a:spcAft>
              <a:buFont typeface="Arial" panose="020B0604020202020204" pitchFamily="34" charset="0"/>
              <a:buChar char="•"/>
            </a:pPr>
            <a:endParaRPr lang="en-US" sz="1000" dirty="0">
              <a:solidFill>
                <a:srgbClr val="000000"/>
              </a:solidFill>
              <a:latin typeface="+mn-lt"/>
              <a:ea typeface="+mn-ea"/>
              <a:cs typeface="+mn-cs"/>
            </a:endParaRPr>
          </a:p>
        </p:txBody>
      </p:sp>
    </p:spTree>
    <p:extLst>
      <p:ext uri="{BB962C8B-B14F-4D97-AF65-F5344CB8AC3E}">
        <p14:creationId xmlns:p14="http://schemas.microsoft.com/office/powerpoint/2010/main" val="28893339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02D886F1-CB4A-4FC1-AAA7-9402B0D0D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510167" cy="5143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 xmlns:a16="http://schemas.microsoft.com/office/drawing/2014/main" id="{762B7B97-C3EE-4AEE-A61F-AFA873FE2F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510167" y="0"/>
            <a:ext cx="763383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F7BBB5F0-7FC7-4F0B-967B-B470CABF7B26}"/>
              </a:ext>
            </a:extLst>
          </p:cNvPr>
          <p:cNvSpPr>
            <a:spLocks noGrp="1"/>
          </p:cNvSpPr>
          <p:nvPr>
            <p:ph type="title"/>
          </p:nvPr>
        </p:nvSpPr>
        <p:spPr>
          <a:xfrm>
            <a:off x="467840" y="1226518"/>
            <a:ext cx="2064258" cy="2029968"/>
          </a:xfrm>
          <a:prstGeom prst="ellipse">
            <a:avLst/>
          </a:prstGeom>
          <a:solidFill>
            <a:schemeClr val="bg1"/>
          </a:solidFill>
          <a:ln w="174625" cmpd="thinThick">
            <a:solidFill>
              <a:schemeClr val="bg1"/>
            </a:solidFill>
          </a:ln>
        </p:spPr>
        <p:txBody>
          <a:bodyPr vert="horz" lIns="91440" tIns="45720" rIns="91440" bIns="45720" rtlCol="0" anchor="ctr">
            <a:normAutofit/>
          </a:bodyPr>
          <a:lstStyle/>
          <a:p>
            <a:pPr algn="ctr"/>
            <a:r>
              <a:rPr lang="en-US" sz="1600" kern="1200">
                <a:solidFill>
                  <a:schemeClr val="tx1"/>
                </a:solidFill>
                <a:latin typeface="+mj-lt"/>
                <a:ea typeface="+mj-ea"/>
                <a:cs typeface="+mj-cs"/>
              </a:rPr>
              <a:t>STRUCTURE CHARTS</a:t>
            </a:r>
          </a:p>
          <a:p>
            <a:pPr algn="ctr"/>
            <a:endParaRPr lang="en-US" sz="1600" kern="1200">
              <a:solidFill>
                <a:schemeClr val="tx1"/>
              </a:solidFill>
              <a:latin typeface="+mj-lt"/>
              <a:ea typeface="+mj-ea"/>
              <a:cs typeface="+mj-cs"/>
            </a:endParaRPr>
          </a:p>
        </p:txBody>
      </p:sp>
      <p:sp>
        <p:nvSpPr>
          <p:cNvPr id="3" name="Subtitle 2">
            <a:extLst>
              <a:ext uri="{FF2B5EF4-FFF2-40B4-BE49-F238E27FC236}">
                <a16:creationId xmlns="" xmlns:a16="http://schemas.microsoft.com/office/drawing/2014/main" id="{D777FE53-2B6A-4E04-824D-DF8F7A7C0AC2}"/>
              </a:ext>
            </a:extLst>
          </p:cNvPr>
          <p:cNvSpPr>
            <a:spLocks noGrp="1"/>
          </p:cNvSpPr>
          <p:nvPr>
            <p:ph type="subTitle"/>
          </p:nvPr>
        </p:nvSpPr>
        <p:spPr>
          <a:xfrm>
            <a:off x="3192517" y="816102"/>
            <a:ext cx="4635062" cy="2850801"/>
          </a:xfrm>
        </p:spPr>
        <p:txBody>
          <a:bodyPr vert="horz" lIns="91440" tIns="45720" rIns="91440" bIns="45720" rtlCol="0" anchor="ctr">
            <a:normAutofit/>
          </a:bodyPr>
          <a:lstStyle/>
          <a:p>
            <a:pPr indent="-228600" algn="just">
              <a:spcAft>
                <a:spcPts val="600"/>
              </a:spcAft>
              <a:buFont typeface="Arial" panose="020B0604020202020204" pitchFamily="34" charset="0"/>
              <a:buChar char="•"/>
            </a:pPr>
            <a:r>
              <a:rPr lang="en-US" sz="1300" dirty="0">
                <a:solidFill>
                  <a:schemeClr val="bg1"/>
                </a:solidFill>
                <a:latin typeface="+mn-lt"/>
                <a:ea typeface="+mn-ea"/>
                <a:cs typeface="+mn-cs"/>
              </a:rPr>
              <a:t>Structure Chart represent hierarchical structure of modules. It breaks down the entire system into lowest functional modules, describe functions and sub-functions of each module of a system to a greater detail. Structure Chart partitions the system into black boxes (functionality of the system is known to the users but inner details are unknown). Inputs are given to the black boxes and appropriate outputs are generated.</a:t>
            </a:r>
            <a:endParaRPr lang="en-US" dirty="0">
              <a:solidFill>
                <a:schemeClr val="bg1"/>
              </a:solidFill>
            </a:endParaRPr>
          </a:p>
          <a:p>
            <a:pPr indent="-228600" algn="just">
              <a:spcAft>
                <a:spcPts val="600"/>
              </a:spcAft>
              <a:buFont typeface="Arial" panose="020B0604020202020204" pitchFamily="34" charset="0"/>
              <a:buChar char="•"/>
            </a:pPr>
            <a:endParaRPr lang="en-US" sz="1300">
              <a:solidFill>
                <a:schemeClr val="bg1"/>
              </a:solidFill>
              <a:latin typeface="+mn-lt"/>
              <a:ea typeface="+mn-ea"/>
              <a:cs typeface="+mn-cs"/>
            </a:endParaRPr>
          </a:p>
          <a:p>
            <a:pPr indent="-228600" algn="just">
              <a:spcAft>
                <a:spcPts val="600"/>
              </a:spcAft>
              <a:buFont typeface="Arial" panose="020B0604020202020204" pitchFamily="34" charset="0"/>
              <a:buChar char="•"/>
            </a:pPr>
            <a:r>
              <a:rPr lang="en-US" sz="1300" dirty="0">
                <a:solidFill>
                  <a:schemeClr val="bg1"/>
                </a:solidFill>
                <a:latin typeface="+mn-lt"/>
                <a:ea typeface="+mn-ea"/>
                <a:cs typeface="+mn-cs"/>
              </a:rPr>
              <a:t>Modules at top level called modules at low level. Components are read from top to bottom and left to right. When a module calls another, it views the called module as black box, passing required parameters and receiving results.</a:t>
            </a:r>
          </a:p>
          <a:p>
            <a:pPr indent="-228600" algn="just">
              <a:spcAft>
                <a:spcPts val="600"/>
              </a:spcAft>
              <a:buFont typeface="Arial" panose="020B0604020202020204" pitchFamily="34" charset="0"/>
              <a:buChar char="•"/>
            </a:pPr>
            <a:endParaRPr lang="en-US" sz="1300">
              <a:solidFill>
                <a:schemeClr val="bg1"/>
              </a:solidFill>
              <a:latin typeface="+mn-lt"/>
              <a:ea typeface="+mn-ea"/>
              <a:cs typeface="+mn-cs"/>
            </a:endParaRPr>
          </a:p>
        </p:txBody>
      </p:sp>
    </p:spTree>
    <p:extLst>
      <p:ext uri="{BB962C8B-B14F-4D97-AF65-F5344CB8AC3E}">
        <p14:creationId xmlns:p14="http://schemas.microsoft.com/office/powerpoint/2010/main" val="23674752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8B4A70-AD8B-4747-A0D6-2DEF42BBC1EF}"/>
              </a:ext>
            </a:extLst>
          </p:cNvPr>
          <p:cNvSpPr>
            <a:spLocks noGrp="1"/>
          </p:cNvSpPr>
          <p:nvPr>
            <p:ph type="title"/>
          </p:nvPr>
        </p:nvSpPr>
        <p:spPr/>
        <p:txBody>
          <a:bodyPr/>
          <a:lstStyle/>
          <a:p>
            <a:endParaRPr lang="en-US"/>
          </a:p>
        </p:txBody>
      </p:sp>
      <p:sp>
        <p:nvSpPr>
          <p:cNvPr id="3" name="Subtitle 2">
            <a:extLst>
              <a:ext uri="{FF2B5EF4-FFF2-40B4-BE49-F238E27FC236}">
                <a16:creationId xmlns="" xmlns:a16="http://schemas.microsoft.com/office/drawing/2014/main" id="{2B0074C0-8276-48E1-9781-C8C221DA1BB6}"/>
              </a:ext>
            </a:extLst>
          </p:cNvPr>
          <p:cNvSpPr>
            <a:spLocks noGrp="1"/>
          </p:cNvSpPr>
          <p:nvPr>
            <p:ph type="subTitle"/>
          </p:nvPr>
        </p:nvSpPr>
        <p:spPr>
          <a:xfrm>
            <a:off x="2516756" y="1203480"/>
            <a:ext cx="6169684" cy="2982960"/>
          </a:xfrm>
        </p:spPr>
        <p:txBody>
          <a:bodyPr/>
          <a:lstStyle/>
          <a:p>
            <a:r>
              <a:rPr lang="en-US"/>
              <a:t>list of structured chart</a:t>
            </a:r>
          </a:p>
        </p:txBody>
      </p:sp>
    </p:spTree>
    <p:extLst>
      <p:ext uri="{BB962C8B-B14F-4D97-AF65-F5344CB8AC3E}">
        <p14:creationId xmlns:p14="http://schemas.microsoft.com/office/powerpoint/2010/main" val="13764269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B775CD93-9DF2-48CB-9F57-1BCA9A46C7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9758" y="336041"/>
            <a:ext cx="2560777" cy="285094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 xmlns:a16="http://schemas.microsoft.com/office/drawing/2014/main" id="{92EC2DDF-409A-466E-BE8F-2CA01829D21C}"/>
              </a:ext>
            </a:extLst>
          </p:cNvPr>
          <p:cNvSpPr>
            <a:spLocks noGrp="1"/>
          </p:cNvSpPr>
          <p:nvPr>
            <p:ph type="title"/>
          </p:nvPr>
        </p:nvSpPr>
        <p:spPr>
          <a:xfrm>
            <a:off x="582930" y="548639"/>
            <a:ext cx="2133893" cy="2428184"/>
          </a:xfrm>
        </p:spPr>
        <p:txBody>
          <a:bodyPr vert="horz" lIns="91440" tIns="45720" rIns="91440" bIns="45720" rtlCol="0" anchor="ctr">
            <a:normAutofit/>
          </a:bodyPr>
          <a:lstStyle/>
          <a:p>
            <a:r>
              <a:rPr lang="en-US" sz="2700" kern="1200">
                <a:solidFill>
                  <a:srgbClr val="FFFFFF"/>
                </a:solidFill>
                <a:latin typeface="+mj-lt"/>
                <a:ea typeface="+mj-ea"/>
                <a:cs typeface="+mj-cs"/>
              </a:rPr>
              <a:t>COHESION AND COUPLING</a:t>
            </a:r>
          </a:p>
          <a:p>
            <a:endParaRPr lang="en-US" sz="2700" kern="1200">
              <a:solidFill>
                <a:srgbClr val="FFFFFF"/>
              </a:solidFill>
              <a:latin typeface="+mj-lt"/>
              <a:ea typeface="+mj-ea"/>
              <a:cs typeface="+mj-cs"/>
            </a:endParaRPr>
          </a:p>
        </p:txBody>
      </p:sp>
      <p:sp>
        <p:nvSpPr>
          <p:cNvPr id="10" name="Rectangle 9">
            <a:extLst>
              <a:ext uri="{FF2B5EF4-FFF2-40B4-BE49-F238E27FC236}">
                <a16:creationId xmlns="" xmlns:a16="http://schemas.microsoft.com/office/drawing/2014/main" id="{6166C6D1-23AC-49C4-BA07-238E4E9F8C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9757" y="3314420"/>
            <a:ext cx="2560777" cy="1484889"/>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 xmlns:a16="http://schemas.microsoft.com/office/drawing/2014/main" id="{1C091803-41C2-48E0-9228-5148460C74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33452" y="336041"/>
            <a:ext cx="5766356" cy="446455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 xmlns:a16="http://schemas.microsoft.com/office/drawing/2014/main" id="{3F509F2E-87B4-4B9B-ACB1-98A07FAFD00F}"/>
              </a:ext>
            </a:extLst>
          </p:cNvPr>
          <p:cNvSpPr>
            <a:spLocks noGrp="1"/>
          </p:cNvSpPr>
          <p:nvPr>
            <p:ph type="subTitle"/>
          </p:nvPr>
        </p:nvSpPr>
        <p:spPr>
          <a:xfrm>
            <a:off x="3284781" y="515146"/>
            <a:ext cx="5278194" cy="4106347"/>
          </a:xfrm>
        </p:spPr>
        <p:txBody>
          <a:bodyPr vert="horz" lIns="91440" tIns="45720" rIns="91440" bIns="45720" rtlCol="0" anchor="ctr">
            <a:normAutofit/>
          </a:bodyPr>
          <a:lstStyle/>
          <a:p>
            <a:pPr indent="-228600" algn="just">
              <a:spcAft>
                <a:spcPts val="600"/>
              </a:spcAft>
              <a:buFont typeface="Arial" panose="020B0604020202020204" pitchFamily="34" charset="0"/>
              <a:buChar char="•"/>
            </a:pPr>
            <a:r>
              <a:rPr lang="en-US" sz="1700" b="1" dirty="0">
                <a:latin typeface="+mn-lt"/>
                <a:ea typeface="+mn-ea"/>
                <a:cs typeface="+mn-cs"/>
              </a:rPr>
              <a:t>Coupling</a:t>
            </a:r>
            <a:r>
              <a:rPr lang="en-US" sz="1700" dirty="0">
                <a:latin typeface="+mn-lt"/>
                <a:ea typeface="+mn-ea"/>
                <a:cs typeface="+mn-cs"/>
              </a:rPr>
              <a:t>: Coupling is the measure of the degree of interdependence between the modules. A good software will have low coupling.</a:t>
            </a:r>
            <a:endParaRPr lang="en-US"/>
          </a:p>
          <a:p>
            <a:pPr indent="-228600" algn="just">
              <a:spcAft>
                <a:spcPts val="600"/>
              </a:spcAft>
              <a:buFont typeface="Arial" panose="020B0604020202020204" pitchFamily="34" charset="0"/>
              <a:buChar char="•"/>
            </a:pPr>
            <a:endParaRPr lang="en-US" sz="1700">
              <a:latin typeface="+mn-lt"/>
              <a:ea typeface="+mn-ea"/>
              <a:cs typeface="+mn-cs"/>
            </a:endParaRPr>
          </a:p>
          <a:p>
            <a:pPr algn="just">
              <a:spcAft>
                <a:spcPts val="600"/>
              </a:spcAft>
            </a:pPr>
            <a:r>
              <a:rPr lang="en-US" sz="1700" b="1" dirty="0">
                <a:latin typeface="+mn-lt"/>
                <a:ea typeface="+mn-ea"/>
                <a:cs typeface="+mn-cs"/>
              </a:rPr>
              <a:t>Types of Coupling:</a:t>
            </a:r>
          </a:p>
          <a:p>
            <a:pPr indent="-228600" algn="just">
              <a:spcAft>
                <a:spcPts val="600"/>
              </a:spcAft>
              <a:buFont typeface="Arial" panose="020B0604020202020204" pitchFamily="34" charset="0"/>
              <a:buChar char="•"/>
            </a:pPr>
            <a:r>
              <a:rPr lang="en-US" sz="1700" dirty="0">
                <a:latin typeface="+mn-lt"/>
                <a:ea typeface="+mn-ea"/>
                <a:cs typeface="+mn-cs"/>
              </a:rPr>
              <a:t>⦁    Data Coupling: If the dependency between the modules is based on the fact that they communicate by passing only data, then the modules are said to be data coupled. In data coupling, the components are independent to each other and communicating through data. Module communications don’t contain tramp data. Example-customer billing system.</a:t>
            </a:r>
          </a:p>
          <a:p>
            <a:pPr indent="-228600" algn="just">
              <a:spcAft>
                <a:spcPts val="600"/>
              </a:spcAft>
              <a:buFont typeface="Arial" panose="020B0604020202020204" pitchFamily="34" charset="0"/>
              <a:buChar char="•"/>
            </a:pPr>
            <a:endParaRPr lang="en-US" sz="1700">
              <a:latin typeface="+mn-lt"/>
              <a:ea typeface="+mn-ea"/>
              <a:cs typeface="+mn-cs"/>
            </a:endParaRPr>
          </a:p>
        </p:txBody>
      </p:sp>
    </p:spTree>
    <p:extLst>
      <p:ext uri="{BB962C8B-B14F-4D97-AF65-F5344CB8AC3E}">
        <p14:creationId xmlns:p14="http://schemas.microsoft.com/office/powerpoint/2010/main" val="31238074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76EFD3D9-44F0-4267-BCC1-1613E79D82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 xmlns:a16="http://schemas.microsoft.com/office/drawing/2014/main" id="{A779A851-95D6-41AF-937A-B0E4B7F6FA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3106623" y="675610"/>
            <a:ext cx="569713" cy="428322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 xmlns:a16="http://schemas.microsoft.com/office/drawing/2014/main" id="{953FB2E7-B6CB-429C-81EB-D9516D6D5C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3108327" y="474873"/>
            <a:ext cx="361991" cy="4141061"/>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 xmlns:a16="http://schemas.microsoft.com/office/drawing/2014/main" id="{2EC40DB1-B719-4A13-9A4D-0966B4B278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965" y="477542"/>
            <a:ext cx="3000047" cy="394334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8">
            <a:extLst>
              <a:ext uri="{FF2B5EF4-FFF2-40B4-BE49-F238E27FC236}">
                <a16:creationId xmlns="" xmlns:a16="http://schemas.microsoft.com/office/drawing/2014/main" id="{82211336-CFF3-412D-868A-6679C1004C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3676336" y="1014226"/>
            <a:ext cx="4991698" cy="393873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 xmlns:a16="http://schemas.microsoft.com/office/drawing/2014/main" id="{C30D7483-8654-4FDE-9D50-EA4ACA728CA3}"/>
              </a:ext>
            </a:extLst>
          </p:cNvPr>
          <p:cNvSpPr>
            <a:spLocks noGrp="1"/>
          </p:cNvSpPr>
          <p:nvPr>
            <p:ph type="subTitle"/>
          </p:nvPr>
        </p:nvSpPr>
        <p:spPr>
          <a:xfrm>
            <a:off x="3916396" y="1289713"/>
            <a:ext cx="4461623" cy="3250972"/>
          </a:xfrm>
        </p:spPr>
        <p:txBody>
          <a:bodyPr vert="horz" lIns="91440" tIns="45720" rIns="91440" bIns="45720" rtlCol="0" anchor="ctr">
            <a:normAutofit/>
          </a:bodyPr>
          <a:lstStyle/>
          <a:p>
            <a:pPr indent="-228600" algn="just">
              <a:spcAft>
                <a:spcPts val="600"/>
              </a:spcAft>
              <a:buFont typeface="Arial" panose="020B0604020202020204" pitchFamily="34" charset="0"/>
              <a:buChar char="•"/>
            </a:pPr>
            <a:r>
              <a:rPr lang="en-US" sz="1300" dirty="0">
                <a:solidFill>
                  <a:srgbClr val="FEFFFF"/>
                </a:solidFill>
                <a:latin typeface="+mn-lt"/>
                <a:ea typeface="+mn-ea"/>
                <a:cs typeface="+mn-cs"/>
              </a:rPr>
              <a:t>⦁    </a:t>
            </a:r>
            <a:r>
              <a:rPr lang="en-US" sz="1300" b="1" dirty="0">
                <a:solidFill>
                  <a:srgbClr val="FEFFFF"/>
                </a:solidFill>
                <a:latin typeface="+mn-lt"/>
                <a:ea typeface="+mn-ea"/>
                <a:cs typeface="+mn-cs"/>
              </a:rPr>
              <a:t>Stamp Coupling:</a:t>
            </a:r>
            <a:r>
              <a:rPr lang="en-US" sz="1300" dirty="0">
                <a:solidFill>
                  <a:srgbClr val="FEFFFF"/>
                </a:solidFill>
                <a:latin typeface="+mn-lt"/>
                <a:ea typeface="+mn-ea"/>
                <a:cs typeface="+mn-cs"/>
              </a:rPr>
              <a:t> In stamp coupling, the complete data structure is passed from one module to another module. Therefore, it involves tramp data. It may be necessary due to efficiency factors- this choice made by the insightful designer, not a lazy programmer.</a:t>
            </a:r>
            <a:endParaRPr lang="en-US"/>
          </a:p>
          <a:p>
            <a:pPr indent="-228600" algn="just">
              <a:spcAft>
                <a:spcPts val="600"/>
              </a:spcAft>
              <a:buFont typeface="Arial" panose="020B0604020202020204" pitchFamily="34" charset="0"/>
              <a:buChar char="•"/>
            </a:pPr>
            <a:r>
              <a:rPr lang="en-US" sz="1300" dirty="0">
                <a:solidFill>
                  <a:srgbClr val="FEFFFF"/>
                </a:solidFill>
                <a:latin typeface="+mn-lt"/>
                <a:ea typeface="+mn-ea"/>
                <a:cs typeface="+mn-cs"/>
              </a:rPr>
              <a:t>⦁        </a:t>
            </a:r>
            <a:r>
              <a:rPr lang="en-US" sz="1300" b="1" dirty="0">
                <a:solidFill>
                  <a:srgbClr val="FEFFFF"/>
                </a:solidFill>
                <a:latin typeface="+mn-lt"/>
                <a:ea typeface="+mn-ea"/>
                <a:cs typeface="+mn-cs"/>
              </a:rPr>
              <a:t>Control Coupling</a:t>
            </a:r>
            <a:r>
              <a:rPr lang="en-US" sz="1300" dirty="0">
                <a:solidFill>
                  <a:srgbClr val="FEFFFF"/>
                </a:solidFill>
                <a:latin typeface="+mn-lt"/>
                <a:ea typeface="+mn-ea"/>
                <a:cs typeface="+mn-cs"/>
              </a:rPr>
              <a:t>: If the modules communicate by passing control information, then they are said to be control coupled. It can be bad if parameters indicate completely different behavior and good if parameters allow factoring and reuse of functionality. Example- sort function that takes comparison function as an argument.</a:t>
            </a:r>
          </a:p>
          <a:p>
            <a:pPr indent="-228600" algn="just">
              <a:spcAft>
                <a:spcPts val="600"/>
              </a:spcAft>
              <a:buFont typeface="Arial" panose="020B0604020202020204" pitchFamily="34" charset="0"/>
              <a:buChar char="•"/>
            </a:pPr>
            <a:r>
              <a:rPr lang="en-US" sz="1300" dirty="0">
                <a:solidFill>
                  <a:srgbClr val="FEFFFF"/>
                </a:solidFill>
                <a:latin typeface="+mn-lt"/>
                <a:ea typeface="+mn-ea"/>
                <a:cs typeface="+mn-cs"/>
              </a:rPr>
              <a:t>⦁   </a:t>
            </a:r>
            <a:r>
              <a:rPr lang="en-US" sz="1300" b="1" dirty="0">
                <a:solidFill>
                  <a:srgbClr val="FEFFFF"/>
                </a:solidFill>
                <a:latin typeface="+mn-lt"/>
                <a:ea typeface="+mn-ea"/>
                <a:cs typeface="+mn-cs"/>
              </a:rPr>
              <a:t> External Coupling</a:t>
            </a:r>
            <a:r>
              <a:rPr lang="en-US" sz="1300" dirty="0">
                <a:solidFill>
                  <a:srgbClr val="FEFFFF"/>
                </a:solidFill>
                <a:latin typeface="+mn-lt"/>
                <a:ea typeface="+mn-ea"/>
                <a:cs typeface="+mn-cs"/>
              </a:rPr>
              <a:t>: In external coupling, the modules depend on other modules, external to the software being developed or to a particular type of hardware. Ex- protocol, external file, device format, etc.</a:t>
            </a:r>
          </a:p>
          <a:p>
            <a:pPr indent="-228600" algn="just">
              <a:spcAft>
                <a:spcPts val="600"/>
              </a:spcAft>
              <a:buFont typeface="Arial" panose="020B0604020202020204" pitchFamily="34" charset="0"/>
              <a:buChar char="•"/>
            </a:pPr>
            <a:endParaRPr lang="en-US" sz="1300">
              <a:solidFill>
                <a:srgbClr val="FEFFFF"/>
              </a:solidFill>
              <a:latin typeface="+mn-lt"/>
              <a:ea typeface="+mn-ea"/>
              <a:cs typeface="+mn-cs"/>
            </a:endParaRPr>
          </a:p>
        </p:txBody>
      </p:sp>
    </p:spTree>
    <p:extLst>
      <p:ext uri="{BB962C8B-B14F-4D97-AF65-F5344CB8AC3E}">
        <p14:creationId xmlns:p14="http://schemas.microsoft.com/office/powerpoint/2010/main" val="36287735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065452"/>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Subtitle 2">
            <a:extLst>
              <a:ext uri="{FF2B5EF4-FFF2-40B4-BE49-F238E27FC236}">
                <a16:creationId xmlns="" xmlns:a16="http://schemas.microsoft.com/office/drawing/2014/main" id="{5D7959FA-4449-4487-88E4-9A348B356167}"/>
              </a:ext>
            </a:extLst>
          </p:cNvPr>
          <p:cNvSpPr>
            <a:spLocks noGrp="1"/>
          </p:cNvSpPr>
          <p:nvPr>
            <p:ph type="subTitle"/>
          </p:nvPr>
        </p:nvSpPr>
        <p:spPr>
          <a:xfrm>
            <a:off x="565030" y="2070662"/>
            <a:ext cx="8229240" cy="2497618"/>
          </a:xfrm>
        </p:spPr>
        <p:txBody>
          <a:bodyPr lIns="0" tIns="0" rIns="0" bIns="0" anchor="ctr">
            <a:noAutofit/>
          </a:bodyPr>
          <a:lstStyle/>
          <a:p>
            <a:pPr algn="just">
              <a:spcAft>
                <a:spcPts val="600"/>
              </a:spcAft>
            </a:pPr>
            <a:r>
              <a:rPr lang="en-US" sz="1600" dirty="0">
                <a:ea typeface="+mn-lt"/>
                <a:cs typeface="+mn-lt"/>
              </a:rPr>
              <a:t>⦁    </a:t>
            </a:r>
            <a:r>
              <a:rPr lang="en-US" sz="1600" b="1" dirty="0">
                <a:ea typeface="+mn-lt"/>
                <a:cs typeface="+mn-lt"/>
              </a:rPr>
              <a:t>Common Coupling:</a:t>
            </a:r>
            <a:r>
              <a:rPr lang="en-US" sz="1600" dirty="0">
                <a:ea typeface="+mn-lt"/>
                <a:cs typeface="+mn-lt"/>
              </a:rPr>
              <a:t> The modules have shared data such as global data structures. The changes in global data mean tracing back to all modules which access that data to evaluate the effect of the change. So it has got disadvantages like difficulty in reusing modules, reduced ability to control data accesses and reduced maintainability.</a:t>
            </a:r>
            <a:endParaRPr lang="en-US" sz="1600" dirty="0"/>
          </a:p>
          <a:p>
            <a:pPr algn="just">
              <a:spcAft>
                <a:spcPts val="600"/>
              </a:spcAft>
            </a:pPr>
            <a:r>
              <a:rPr lang="en-US" sz="1600" dirty="0">
                <a:ea typeface="+mn-lt"/>
                <a:cs typeface="+mn-lt"/>
              </a:rPr>
              <a:t>⦁    </a:t>
            </a:r>
            <a:r>
              <a:rPr lang="en-US" sz="1600" b="1" dirty="0">
                <a:ea typeface="+mn-lt"/>
                <a:cs typeface="+mn-lt"/>
              </a:rPr>
              <a:t>Content Coupling:</a:t>
            </a:r>
            <a:r>
              <a:rPr lang="en-US" sz="1600" dirty="0">
                <a:ea typeface="+mn-lt"/>
                <a:cs typeface="+mn-lt"/>
              </a:rPr>
              <a:t> In a content coupling, one module can modify the data of another module or control flow is passed from one module to the other module. This is the worst form of coupling and should be avoided.</a:t>
            </a:r>
            <a:endParaRPr lang="en-US" sz="1600" dirty="0"/>
          </a:p>
        </p:txBody>
      </p:sp>
    </p:spTree>
    <p:extLst>
      <p:ext uri="{BB962C8B-B14F-4D97-AF65-F5344CB8AC3E}">
        <p14:creationId xmlns:p14="http://schemas.microsoft.com/office/powerpoint/2010/main" val="2720923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2392200" y="406440"/>
            <a:ext cx="628128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endParaRPr lang="en-US" sz="3600" b="0" strike="noStrike" spc="-1">
              <a:solidFill>
                <a:srgbClr val="0070C0"/>
              </a:solidFill>
              <a:latin typeface="Calibri"/>
            </a:endParaRPr>
          </a:p>
        </p:txBody>
      </p:sp>
      <p:sp>
        <p:nvSpPr>
          <p:cNvPr id="209" name="CustomShape 2"/>
          <p:cNvSpPr/>
          <p:nvPr/>
        </p:nvSpPr>
        <p:spPr>
          <a:xfrm>
            <a:off x="2389320" y="1268280"/>
            <a:ext cx="6302520" cy="3417480"/>
          </a:xfrm>
          <a:prstGeom prst="rect">
            <a:avLst/>
          </a:prstGeom>
          <a:noFill/>
          <a:ln>
            <a:noFill/>
          </a:ln>
        </p:spPr>
        <p:style>
          <a:lnRef idx="0">
            <a:scrgbClr r="0" g="0" b="0"/>
          </a:lnRef>
          <a:fillRef idx="0">
            <a:scrgbClr r="0" g="0" b="0"/>
          </a:fillRef>
          <a:effectRef idx="0">
            <a:scrgbClr r="0" g="0" b="0"/>
          </a:effectRef>
          <a:fontRef idx="minor"/>
        </p:style>
      </p:sp>
      <p:sp>
        <p:nvSpPr>
          <p:cNvPr id="2" name="Subtitle 1">
            <a:extLst>
              <a:ext uri="{FF2B5EF4-FFF2-40B4-BE49-F238E27FC236}">
                <a16:creationId xmlns="" xmlns:a16="http://schemas.microsoft.com/office/drawing/2014/main" id="{EEAB429D-2626-40C7-95C3-1C5D520A0DBC}"/>
              </a:ext>
            </a:extLst>
          </p:cNvPr>
          <p:cNvSpPr>
            <a:spLocks noGrp="1"/>
          </p:cNvSpPr>
          <p:nvPr>
            <p:ph type="subTitle"/>
          </p:nvPr>
        </p:nvSpPr>
        <p:spPr>
          <a:xfrm>
            <a:off x="1907305" y="211545"/>
            <a:ext cx="7223418" cy="4778179"/>
          </a:xfrm>
        </p:spPr>
        <p:txBody>
          <a:bodyPr lIns="0" tIns="0" rIns="0" bIns="0" anchor="t">
            <a:noAutofit/>
          </a:bodyPr>
          <a:lstStyle/>
          <a:p>
            <a:pPr algn="just">
              <a:buNone/>
            </a:pPr>
            <a:r>
              <a:rPr lang="en-US" sz="2000" b="1" dirty="0">
                <a:ea typeface="+mn-lt"/>
                <a:cs typeface="+mn-lt"/>
              </a:rPr>
              <a:t>1.2 Product Scope</a:t>
            </a:r>
            <a:endParaRPr lang="en-US" sz="2000" b="1"/>
          </a:p>
          <a:p>
            <a:pPr algn="just">
              <a:buNone/>
            </a:pPr>
            <a:r>
              <a:rPr lang="en-US" sz="2000" dirty="0">
                <a:ea typeface="+mn-lt"/>
                <a:cs typeface="+mn-lt"/>
              </a:rPr>
              <a:t>⦁    Stores the student details in the Database.</a:t>
            </a:r>
            <a:endParaRPr lang="en-US" sz="2000"/>
          </a:p>
          <a:p>
            <a:pPr algn="just">
              <a:buNone/>
            </a:pPr>
            <a:r>
              <a:rPr lang="en-US" sz="2000" dirty="0">
                <a:ea typeface="+mn-lt"/>
                <a:cs typeface="+mn-lt"/>
              </a:rPr>
              <a:t>⦁    Allows student and teacher to login successfully.</a:t>
            </a:r>
            <a:endParaRPr lang="en-US" sz="2000"/>
          </a:p>
          <a:p>
            <a:pPr algn="just">
              <a:buNone/>
            </a:pPr>
            <a:r>
              <a:rPr lang="en-US" sz="2000" dirty="0">
                <a:ea typeface="+mn-lt"/>
                <a:cs typeface="+mn-lt"/>
              </a:rPr>
              <a:t>⦁    Allows Office Supervisor to view marks and other details of all the enrolled students.</a:t>
            </a:r>
            <a:endParaRPr lang="en-US" sz="2000"/>
          </a:p>
          <a:p>
            <a:pPr algn="just">
              <a:buNone/>
            </a:pPr>
            <a:r>
              <a:rPr lang="en-US" sz="2000" dirty="0">
                <a:ea typeface="+mn-lt"/>
                <a:cs typeface="+mn-lt"/>
              </a:rPr>
              <a:t>⦁    Allows teacher to add the marks of the students for their respective subjects. On the basis of these marks and other criteria, the Grades will be evaluated.</a:t>
            </a:r>
            <a:endParaRPr lang="en-US" sz="2000"/>
          </a:p>
          <a:p>
            <a:pPr algn="just">
              <a:buNone/>
            </a:pPr>
            <a:r>
              <a:rPr lang="en-US" sz="2000" dirty="0">
                <a:ea typeface="+mn-lt"/>
                <a:cs typeface="+mn-lt"/>
              </a:rPr>
              <a:t>⦁    Allows the teacher to add or delete student marks from the Database.</a:t>
            </a:r>
            <a:endParaRPr lang="en-US" sz="2000" dirty="0"/>
          </a:p>
          <a:p>
            <a:pPr algn="just">
              <a:buNone/>
            </a:pPr>
            <a:r>
              <a:rPr lang="en-US" sz="2000" dirty="0">
                <a:ea typeface="+mn-lt"/>
                <a:cs typeface="+mn-lt"/>
              </a:rPr>
              <a:t>⦁    Allows the student to view their marks, grades and other statistics.</a:t>
            </a:r>
            <a:endParaRPr lang="en-US" sz="2000"/>
          </a:p>
          <a:p>
            <a:pPr algn="just">
              <a:buNone/>
            </a:pPr>
            <a:r>
              <a:rPr lang="en-US" sz="2000" dirty="0">
                <a:ea typeface="+mn-lt"/>
                <a:cs typeface="+mn-lt"/>
              </a:rPr>
              <a:t>⦁    Allows to view course-wise statistics to  office supervisor, teacher.</a:t>
            </a:r>
          </a:p>
          <a:p>
            <a:pPr marL="0" indent="0" algn="just">
              <a:buNone/>
            </a:pPr>
            <a:endParaRPr lang="en-US" sz="2000" dirty="0">
              <a:cs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51435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 xmlns:a16="http://schemas.microsoft.com/office/drawing/2014/main" id="{0568246C-6A42-430E-B027-3B37FC5FA416}"/>
              </a:ext>
            </a:extLst>
          </p:cNvPr>
          <p:cNvSpPr>
            <a:spLocks noGrp="1"/>
          </p:cNvSpPr>
          <p:nvPr>
            <p:ph type="title"/>
          </p:nvPr>
        </p:nvSpPr>
        <p:spPr>
          <a:xfrm>
            <a:off x="480059" y="1540230"/>
            <a:ext cx="2751871" cy="2070074"/>
          </a:xfrm>
        </p:spPr>
        <p:txBody>
          <a:bodyPr vert="horz" lIns="91440" tIns="45720" rIns="91440" bIns="45720" rtlCol="0" anchor="ctr">
            <a:normAutofit/>
          </a:bodyPr>
          <a:lstStyle/>
          <a:p>
            <a:r>
              <a:rPr lang="en-US" kern="1200">
                <a:solidFill>
                  <a:srgbClr val="FFFFFF"/>
                </a:solidFill>
                <a:latin typeface="+mj-lt"/>
                <a:ea typeface="+mj-ea"/>
                <a:cs typeface="+mj-cs"/>
              </a:rPr>
              <a:t>Cohesion</a:t>
            </a:r>
          </a:p>
        </p:txBody>
      </p:sp>
      <p:sp>
        <p:nvSpPr>
          <p:cNvPr id="3" name="Subtitle 2">
            <a:extLst>
              <a:ext uri="{FF2B5EF4-FFF2-40B4-BE49-F238E27FC236}">
                <a16:creationId xmlns="" xmlns:a16="http://schemas.microsoft.com/office/drawing/2014/main" id="{8B66420F-7DB3-4E2E-8832-1C2CCB2F37CF}"/>
              </a:ext>
            </a:extLst>
          </p:cNvPr>
          <p:cNvSpPr>
            <a:spLocks noGrp="1"/>
          </p:cNvSpPr>
          <p:nvPr>
            <p:ph type="subTitle"/>
          </p:nvPr>
        </p:nvSpPr>
        <p:spPr>
          <a:xfrm>
            <a:off x="4567930" y="601399"/>
            <a:ext cx="3979563" cy="3922976"/>
          </a:xfrm>
        </p:spPr>
        <p:txBody>
          <a:bodyPr vert="horz" lIns="91440" tIns="45720" rIns="91440" bIns="45720" rtlCol="0" anchor="ctr">
            <a:normAutofit/>
          </a:bodyPr>
          <a:lstStyle/>
          <a:p>
            <a:pPr algn="just">
              <a:spcAft>
                <a:spcPts val="600"/>
              </a:spcAft>
            </a:pPr>
            <a:r>
              <a:rPr lang="en-US" sz="1300" b="1" dirty="0">
                <a:solidFill>
                  <a:srgbClr val="000000"/>
                </a:solidFill>
                <a:latin typeface="+mn-lt"/>
                <a:ea typeface="+mn-ea"/>
                <a:cs typeface="+mn-cs"/>
              </a:rPr>
              <a:t>Cohesion</a:t>
            </a:r>
            <a:r>
              <a:rPr lang="en-US" sz="1300" dirty="0">
                <a:solidFill>
                  <a:srgbClr val="000000"/>
                </a:solidFill>
                <a:latin typeface="+mn-lt"/>
                <a:ea typeface="+mn-ea"/>
                <a:cs typeface="+mn-cs"/>
              </a:rPr>
              <a:t>: Cohesion is a measure of the degree to which the elements of the module are functionally related. It is the degree to which all elements directed towards performing a single task are contained in the component. Basically, cohesion is the internal glue that keeps the module together. A good software design will have high cohesion.</a:t>
            </a:r>
            <a:endParaRPr lang="en-US"/>
          </a:p>
          <a:p>
            <a:pPr algn="just">
              <a:spcAft>
                <a:spcPts val="600"/>
              </a:spcAft>
            </a:pPr>
            <a:r>
              <a:rPr lang="en-US" sz="1300" b="1" dirty="0">
                <a:solidFill>
                  <a:srgbClr val="000000"/>
                </a:solidFill>
                <a:latin typeface="+mn-lt"/>
                <a:ea typeface="+mn-ea"/>
                <a:cs typeface="+mn-cs"/>
              </a:rPr>
              <a:t>Types of Cohesion:</a:t>
            </a:r>
          </a:p>
          <a:p>
            <a:pPr indent="-228600" algn="just">
              <a:spcAft>
                <a:spcPts val="600"/>
              </a:spcAft>
              <a:buFont typeface="Arial" panose="020B0604020202020204" pitchFamily="34" charset="0"/>
              <a:buChar char="•"/>
            </a:pPr>
            <a:r>
              <a:rPr lang="en-US" sz="1300" dirty="0">
                <a:solidFill>
                  <a:srgbClr val="000000"/>
                </a:solidFill>
                <a:latin typeface="+mn-lt"/>
                <a:ea typeface="+mn-ea"/>
                <a:cs typeface="+mn-cs"/>
              </a:rPr>
              <a:t>⦁    </a:t>
            </a:r>
            <a:r>
              <a:rPr lang="en-US" sz="1300" b="1" dirty="0">
                <a:solidFill>
                  <a:srgbClr val="000000"/>
                </a:solidFill>
                <a:latin typeface="+mn-lt"/>
                <a:ea typeface="+mn-ea"/>
                <a:cs typeface="+mn-cs"/>
              </a:rPr>
              <a:t>Functional Cohesion: </a:t>
            </a:r>
            <a:r>
              <a:rPr lang="en-US" sz="1300" dirty="0">
                <a:solidFill>
                  <a:srgbClr val="000000"/>
                </a:solidFill>
                <a:latin typeface="+mn-lt"/>
                <a:ea typeface="+mn-ea"/>
                <a:cs typeface="+mn-cs"/>
              </a:rPr>
              <a:t>Every essential element  for  a  single computation    is  contained         in  the component. A functional cohesion performs  the  task  and functions. It is an ideal situation.</a:t>
            </a:r>
          </a:p>
          <a:p>
            <a:pPr indent="-228600" algn="just">
              <a:spcAft>
                <a:spcPts val="600"/>
              </a:spcAft>
              <a:buFont typeface="Arial" panose="020B0604020202020204" pitchFamily="34" charset="0"/>
              <a:buChar char="•"/>
            </a:pPr>
            <a:r>
              <a:rPr lang="en-US" sz="1300" dirty="0">
                <a:solidFill>
                  <a:srgbClr val="000000"/>
                </a:solidFill>
                <a:latin typeface="+mn-lt"/>
                <a:ea typeface="+mn-ea"/>
                <a:cs typeface="+mn-cs"/>
              </a:rPr>
              <a:t>⦁    </a:t>
            </a:r>
            <a:r>
              <a:rPr lang="en-US" sz="1300" b="1" dirty="0">
                <a:solidFill>
                  <a:srgbClr val="000000"/>
                </a:solidFill>
                <a:latin typeface="+mn-lt"/>
                <a:ea typeface="+mn-ea"/>
                <a:cs typeface="+mn-cs"/>
              </a:rPr>
              <a:t>Sequential Cohesion</a:t>
            </a:r>
            <a:r>
              <a:rPr lang="en-US" sz="1300" dirty="0">
                <a:solidFill>
                  <a:srgbClr val="000000"/>
                </a:solidFill>
                <a:latin typeface="+mn-lt"/>
                <a:ea typeface="+mn-ea"/>
                <a:cs typeface="+mn-cs"/>
              </a:rPr>
              <a:t>: An element outputs some data that becomes the input for other element, i.e., data flow between the parts. It occurs naturally in functional programming languages.</a:t>
            </a:r>
          </a:p>
          <a:p>
            <a:pPr indent="-228600" algn="just">
              <a:spcAft>
                <a:spcPts val="600"/>
              </a:spcAft>
              <a:buFont typeface="Arial" panose="020B0604020202020204" pitchFamily="34" charset="0"/>
              <a:buChar char="•"/>
            </a:pPr>
            <a:endParaRPr lang="en-US" sz="1300">
              <a:solidFill>
                <a:srgbClr val="000000"/>
              </a:solidFill>
              <a:latin typeface="+mn-lt"/>
              <a:ea typeface="+mn-ea"/>
              <a:cs typeface="+mn-cs"/>
            </a:endParaRPr>
          </a:p>
        </p:txBody>
      </p:sp>
    </p:spTree>
    <p:extLst>
      <p:ext uri="{BB962C8B-B14F-4D97-AF65-F5344CB8AC3E}">
        <p14:creationId xmlns:p14="http://schemas.microsoft.com/office/powerpoint/2010/main" val="24010847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02D886F1-CB4A-4FC1-AAA7-9402B0D0D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510167" cy="5143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 xmlns:a16="http://schemas.microsoft.com/office/drawing/2014/main" id="{762B7B97-C3EE-4AEE-A61F-AFA873FE2F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510167" y="0"/>
            <a:ext cx="763383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 xmlns:a16="http://schemas.microsoft.com/office/drawing/2014/main" id="{86D8E5E3-ECDB-44E8-8ABF-AF8639968F8D}"/>
              </a:ext>
            </a:extLst>
          </p:cNvPr>
          <p:cNvSpPr>
            <a:spLocks noGrp="1"/>
          </p:cNvSpPr>
          <p:nvPr>
            <p:ph type="subTitle"/>
          </p:nvPr>
        </p:nvSpPr>
        <p:spPr>
          <a:xfrm>
            <a:off x="3192517" y="255386"/>
            <a:ext cx="4635062" cy="4479035"/>
          </a:xfrm>
        </p:spPr>
        <p:txBody>
          <a:bodyPr vert="horz" lIns="91440" tIns="45720" rIns="91440" bIns="45720" rtlCol="0" anchor="ctr">
            <a:noAutofit/>
          </a:bodyPr>
          <a:lstStyle/>
          <a:p>
            <a:pPr indent="-228600" algn="just">
              <a:spcAft>
                <a:spcPts val="600"/>
              </a:spcAft>
              <a:buFont typeface="Arial" panose="020B0604020202020204" pitchFamily="34" charset="0"/>
              <a:buChar char="•"/>
            </a:pPr>
            <a:r>
              <a:rPr lang="en-US" sz="1100" dirty="0">
                <a:solidFill>
                  <a:schemeClr val="bg1"/>
                </a:solidFill>
                <a:latin typeface="+mn-lt"/>
                <a:ea typeface="+mn-ea"/>
                <a:cs typeface="+mn-cs"/>
              </a:rPr>
              <a:t>⦁   </a:t>
            </a:r>
            <a:r>
              <a:rPr lang="en-US" sz="1100" b="1" dirty="0">
                <a:solidFill>
                  <a:schemeClr val="bg1"/>
                </a:solidFill>
                <a:latin typeface="+mn-lt"/>
                <a:ea typeface="+mn-ea"/>
                <a:cs typeface="+mn-cs"/>
              </a:rPr>
              <a:t> Communicational Cohesion:</a:t>
            </a:r>
            <a:r>
              <a:rPr lang="en-US" sz="1100" dirty="0">
                <a:solidFill>
                  <a:schemeClr val="bg1"/>
                </a:solidFill>
                <a:latin typeface="+mn-lt"/>
                <a:ea typeface="+mn-ea"/>
                <a:cs typeface="+mn-cs"/>
              </a:rPr>
              <a:t> Two elements operate on the same input data or contribute towards the same output data. Example- update record int the database and send it to the printer.</a:t>
            </a:r>
            <a:endParaRPr lang="en-US"/>
          </a:p>
          <a:p>
            <a:pPr indent="-228600" algn="just">
              <a:spcAft>
                <a:spcPts val="600"/>
              </a:spcAft>
              <a:buFont typeface="Arial" panose="020B0604020202020204" pitchFamily="34" charset="0"/>
              <a:buChar char="•"/>
            </a:pPr>
            <a:r>
              <a:rPr lang="en-US" sz="1100" dirty="0">
                <a:solidFill>
                  <a:schemeClr val="bg1"/>
                </a:solidFill>
                <a:latin typeface="+mn-lt"/>
                <a:ea typeface="+mn-ea"/>
                <a:cs typeface="+mn-cs"/>
              </a:rPr>
              <a:t>⦁    </a:t>
            </a:r>
            <a:r>
              <a:rPr lang="en-US" sz="1100" b="1" dirty="0">
                <a:solidFill>
                  <a:schemeClr val="bg1"/>
                </a:solidFill>
                <a:latin typeface="+mn-lt"/>
                <a:ea typeface="+mn-ea"/>
                <a:cs typeface="+mn-cs"/>
              </a:rPr>
              <a:t>Procedural Cohesion</a:t>
            </a:r>
            <a:r>
              <a:rPr lang="en-US" sz="1100" dirty="0">
                <a:solidFill>
                  <a:schemeClr val="bg1"/>
                </a:solidFill>
                <a:latin typeface="+mn-lt"/>
                <a:ea typeface="+mn-ea"/>
                <a:cs typeface="+mn-cs"/>
              </a:rPr>
              <a:t>: Elements of procedural cohesion ensure the order of execution. Actions are still weakly connected and unlikely to be reusable. Ex- calculate student GPA, print student record, calculate cumulative GPA, print cumulative GPA.</a:t>
            </a:r>
          </a:p>
          <a:p>
            <a:pPr indent="-228600" algn="just">
              <a:spcAft>
                <a:spcPts val="600"/>
              </a:spcAft>
              <a:buFont typeface="Arial" panose="020B0604020202020204" pitchFamily="34" charset="0"/>
              <a:buChar char="•"/>
            </a:pPr>
            <a:r>
              <a:rPr lang="en-US" sz="1100" dirty="0">
                <a:solidFill>
                  <a:schemeClr val="bg1"/>
                </a:solidFill>
                <a:latin typeface="+mn-lt"/>
                <a:ea typeface="+mn-ea"/>
                <a:cs typeface="+mn-cs"/>
              </a:rPr>
              <a:t>⦁    </a:t>
            </a:r>
            <a:r>
              <a:rPr lang="en-US" sz="1100" b="1" dirty="0">
                <a:solidFill>
                  <a:schemeClr val="bg1"/>
                </a:solidFill>
                <a:latin typeface="+mn-lt"/>
                <a:ea typeface="+mn-ea"/>
                <a:cs typeface="+mn-cs"/>
              </a:rPr>
              <a:t>Temporal Cohesion:</a:t>
            </a:r>
            <a:r>
              <a:rPr lang="en-US" sz="1100" dirty="0">
                <a:solidFill>
                  <a:schemeClr val="bg1"/>
                </a:solidFill>
                <a:latin typeface="+mn-lt"/>
                <a:ea typeface="+mn-ea"/>
                <a:cs typeface="+mn-cs"/>
              </a:rPr>
              <a:t> The elements are related by their timing involved. A module connected with temporal cohesion all the tasks must be executed in the same time-span. This cohesion contains the code for initializing all the parts of the system. Lots of different activities occur, all at in it time.</a:t>
            </a:r>
          </a:p>
          <a:p>
            <a:pPr indent="-228600" algn="just">
              <a:spcAft>
                <a:spcPts val="600"/>
              </a:spcAft>
              <a:buFont typeface="Arial" panose="020B0604020202020204" pitchFamily="34" charset="0"/>
              <a:buChar char="•"/>
            </a:pPr>
            <a:r>
              <a:rPr lang="en-US" sz="1100" b="1" dirty="0">
                <a:solidFill>
                  <a:schemeClr val="bg1"/>
                </a:solidFill>
                <a:latin typeface="+mn-lt"/>
                <a:ea typeface="+mn-ea"/>
                <a:cs typeface="+mn-cs"/>
              </a:rPr>
              <a:t>Logical Cohesion:</a:t>
            </a:r>
            <a:r>
              <a:rPr lang="en-US" sz="1100" dirty="0">
                <a:solidFill>
                  <a:schemeClr val="bg1"/>
                </a:solidFill>
                <a:latin typeface="+mn-lt"/>
                <a:ea typeface="+mn-ea"/>
                <a:cs typeface="+mn-cs"/>
              </a:rPr>
              <a:t> The elements are logically related and not functionally. Ex- A component reads inputs from tape, disk, and network. All the code for these functions is in the same component. Operations are related, but the functions are significantly different.</a:t>
            </a:r>
          </a:p>
          <a:p>
            <a:pPr indent="-228600" algn="just">
              <a:spcAft>
                <a:spcPts val="600"/>
              </a:spcAft>
              <a:buFont typeface="Arial" panose="020B0604020202020204" pitchFamily="34" charset="0"/>
              <a:buChar char="•"/>
            </a:pPr>
            <a:r>
              <a:rPr lang="en-US" sz="1100" b="1" dirty="0">
                <a:solidFill>
                  <a:schemeClr val="bg1"/>
                </a:solidFill>
                <a:latin typeface="+mn-lt"/>
                <a:ea typeface="+mn-ea"/>
                <a:cs typeface="+mn-cs"/>
              </a:rPr>
              <a:t>Coincidental Cohesion:</a:t>
            </a:r>
            <a:r>
              <a:rPr lang="en-US" sz="1100" dirty="0">
                <a:solidFill>
                  <a:schemeClr val="bg1"/>
                </a:solidFill>
                <a:latin typeface="+mn-lt"/>
                <a:ea typeface="+mn-ea"/>
                <a:cs typeface="+mn-cs"/>
              </a:rPr>
              <a:t> The elements are not related(unrelated). The elements have no conceptual relationship other than location in source code. It is accidental and the worst form of cohesion. Ex- print next line and reverse        the   characters  of  a  string  in  a       single  component.</a:t>
            </a:r>
          </a:p>
          <a:p>
            <a:pPr indent="-228600" algn="just">
              <a:spcAft>
                <a:spcPts val="600"/>
              </a:spcAft>
              <a:buFont typeface="Arial" panose="020B0604020202020204" pitchFamily="34" charset="0"/>
              <a:buChar char="•"/>
            </a:pPr>
            <a:endParaRPr lang="en-US" sz="1100" dirty="0">
              <a:solidFill>
                <a:schemeClr val="bg1"/>
              </a:solidFill>
              <a:latin typeface="+mn-lt"/>
              <a:ea typeface="+mn-ea"/>
              <a:cs typeface="+mn-cs"/>
            </a:endParaRPr>
          </a:p>
        </p:txBody>
      </p:sp>
    </p:spTree>
    <p:extLst>
      <p:ext uri="{BB962C8B-B14F-4D97-AF65-F5344CB8AC3E}">
        <p14:creationId xmlns:p14="http://schemas.microsoft.com/office/powerpoint/2010/main" val="5132356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TESTING</a:t>
            </a:r>
            <a:endParaRPr lang="en-IN" dirty="0"/>
          </a:p>
        </p:txBody>
      </p:sp>
      <p:sp>
        <p:nvSpPr>
          <p:cNvPr id="3" name="Subtitle 2"/>
          <p:cNvSpPr>
            <a:spLocks noGrp="1"/>
          </p:cNvSpPr>
          <p:nvPr>
            <p:ph type="subTitle"/>
          </p:nvPr>
        </p:nvSpPr>
        <p:spPr>
          <a:xfrm>
            <a:off x="2179434" y="1203480"/>
            <a:ext cx="6507005" cy="2982960"/>
          </a:xfrm>
        </p:spPr>
        <p:txBody>
          <a:bodyPr/>
          <a:lstStyle/>
          <a:p>
            <a:r>
              <a:rPr lang="en-US" dirty="0"/>
              <a:t>Testing is a process of executing a program with the aim of finding error. </a:t>
            </a:r>
            <a:endParaRPr lang="en-US" dirty="0" smtClean="0"/>
          </a:p>
          <a:p>
            <a:r>
              <a:rPr lang="en-US" dirty="0" smtClean="0"/>
              <a:t>To </a:t>
            </a:r>
            <a:r>
              <a:rPr lang="en-US" dirty="0"/>
              <a:t>make our software perform well it should be error free</a:t>
            </a:r>
            <a:r>
              <a:rPr lang="en-US" dirty="0" smtClean="0"/>
              <a:t>.</a:t>
            </a:r>
          </a:p>
          <a:p>
            <a:r>
              <a:rPr lang="en-US" dirty="0" smtClean="0"/>
              <a:t>If </a:t>
            </a:r>
            <a:r>
              <a:rPr lang="en-US" dirty="0"/>
              <a:t>testing is done successfully it will remove all the errors from the software.</a:t>
            </a:r>
            <a:endParaRPr lang="en-IN" dirty="0"/>
          </a:p>
        </p:txBody>
      </p:sp>
    </p:spTree>
    <p:extLst>
      <p:ext uri="{BB962C8B-B14F-4D97-AF65-F5344CB8AC3E}">
        <p14:creationId xmlns:p14="http://schemas.microsoft.com/office/powerpoint/2010/main" val="30302305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296" y="205200"/>
            <a:ext cx="6995144" cy="858600"/>
          </a:xfrm>
        </p:spPr>
        <p:txBody>
          <a:bodyPr/>
          <a:lstStyle/>
          <a:p>
            <a:r>
              <a:rPr lang="en-US" dirty="0"/>
              <a:t> </a:t>
            </a:r>
            <a:r>
              <a:rPr lang="en-US" dirty="0" smtClean="0"/>
              <a:t>   UNIT TESTING</a:t>
            </a:r>
            <a:endParaRPr lang="en-IN" dirty="0"/>
          </a:p>
        </p:txBody>
      </p:sp>
      <p:sp>
        <p:nvSpPr>
          <p:cNvPr id="3" name="Subtitle 2"/>
          <p:cNvSpPr>
            <a:spLocks noGrp="1"/>
          </p:cNvSpPr>
          <p:nvPr>
            <p:ph type="subTitle"/>
          </p:nvPr>
        </p:nvSpPr>
        <p:spPr>
          <a:xfrm>
            <a:off x="1945678" y="1203480"/>
            <a:ext cx="6740762" cy="2982960"/>
          </a:xfrm>
        </p:spPr>
        <p:txBody>
          <a:bodyPr/>
          <a:lstStyle/>
          <a:p>
            <a:pPr marL="0" indent="0">
              <a:buNone/>
            </a:pPr>
            <a:r>
              <a:rPr lang="en-US" dirty="0"/>
              <a:t>It focuses on smallest unit of software design. In this we test an individual unit or group of inter related </a:t>
            </a:r>
            <a:r>
              <a:rPr lang="en-US" dirty="0" err="1" smtClean="0"/>
              <a:t>units.It</a:t>
            </a:r>
            <a:r>
              <a:rPr lang="en-US" dirty="0" smtClean="0"/>
              <a:t> </a:t>
            </a:r>
            <a:r>
              <a:rPr lang="en-US" dirty="0"/>
              <a:t>is often done by programmer by using sample input and observing its corresponding outputs.</a:t>
            </a:r>
            <a:endParaRPr lang="en-IN" dirty="0"/>
          </a:p>
        </p:txBody>
      </p:sp>
    </p:spTree>
    <p:extLst>
      <p:ext uri="{BB962C8B-B14F-4D97-AF65-F5344CB8AC3E}">
        <p14:creationId xmlns:p14="http://schemas.microsoft.com/office/powerpoint/2010/main" val="7021762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04427" y="628910"/>
            <a:ext cx="7177696" cy="2899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8911" tIns="6348" rIns="868089" bIns="0" numCol="1" anchor="ctr" anchorCtr="0" compatLnSpc="1">
            <a:prstTxWarp prst="textNoShape">
              <a:avLst/>
            </a:prstTxWarp>
            <a:spAutoFit/>
          </a:bodyPr>
          <a:lstStyle>
            <a:lvl1pPr eaLnBrk="0" fontAlgn="base" hangingPunct="0">
              <a:spcBef>
                <a:spcPct val="0"/>
              </a:spcBef>
              <a:spcAft>
                <a:spcPct val="0"/>
              </a:spcAft>
              <a:tabLst>
                <a:tab pos="1238250" algn="l"/>
                <a:tab pos="1239838" algn="l"/>
              </a:tabLst>
              <a:defRPr>
                <a:solidFill>
                  <a:schemeClr val="tx1"/>
                </a:solidFill>
                <a:latin typeface="Arial" panose="020B0604020202020204" pitchFamily="34" charset="0"/>
              </a:defRPr>
            </a:lvl1pPr>
            <a:lvl2pPr eaLnBrk="0" fontAlgn="base" hangingPunct="0">
              <a:spcBef>
                <a:spcPct val="0"/>
              </a:spcBef>
              <a:spcAft>
                <a:spcPct val="0"/>
              </a:spcAft>
              <a:tabLst>
                <a:tab pos="1238250" algn="l"/>
                <a:tab pos="1239838" algn="l"/>
              </a:tabLst>
              <a:defRPr>
                <a:solidFill>
                  <a:schemeClr val="tx1"/>
                </a:solidFill>
                <a:latin typeface="Arial" panose="020B0604020202020204" pitchFamily="34" charset="0"/>
              </a:defRPr>
            </a:lvl2pPr>
            <a:lvl3pPr eaLnBrk="0" fontAlgn="base" hangingPunct="0">
              <a:spcBef>
                <a:spcPct val="0"/>
              </a:spcBef>
              <a:spcAft>
                <a:spcPct val="0"/>
              </a:spcAft>
              <a:tabLst>
                <a:tab pos="1238250" algn="l"/>
                <a:tab pos="1239838" algn="l"/>
              </a:tabLst>
              <a:defRPr>
                <a:solidFill>
                  <a:schemeClr val="tx1"/>
                </a:solidFill>
                <a:latin typeface="Arial" panose="020B0604020202020204" pitchFamily="34" charset="0"/>
              </a:defRPr>
            </a:lvl3pPr>
            <a:lvl4pPr eaLnBrk="0" fontAlgn="base" hangingPunct="0">
              <a:spcBef>
                <a:spcPct val="0"/>
              </a:spcBef>
              <a:spcAft>
                <a:spcPct val="0"/>
              </a:spcAft>
              <a:tabLst>
                <a:tab pos="1238250" algn="l"/>
                <a:tab pos="1239838" algn="l"/>
              </a:tabLst>
              <a:defRPr>
                <a:solidFill>
                  <a:schemeClr val="tx1"/>
                </a:solidFill>
                <a:latin typeface="Arial" panose="020B0604020202020204" pitchFamily="34" charset="0"/>
              </a:defRPr>
            </a:lvl4pPr>
            <a:lvl5pPr eaLnBrk="0" fontAlgn="base" hangingPunct="0">
              <a:spcBef>
                <a:spcPct val="0"/>
              </a:spcBef>
              <a:spcAft>
                <a:spcPct val="0"/>
              </a:spcAft>
              <a:tabLst>
                <a:tab pos="1238250" algn="l"/>
                <a:tab pos="1239838" algn="l"/>
              </a:tabLst>
              <a:defRPr>
                <a:solidFill>
                  <a:schemeClr val="tx1"/>
                </a:solidFill>
                <a:latin typeface="Arial" panose="020B0604020202020204" pitchFamily="34" charset="0"/>
              </a:defRPr>
            </a:lvl5pPr>
            <a:lvl6pPr eaLnBrk="0" fontAlgn="base" hangingPunct="0">
              <a:spcBef>
                <a:spcPct val="0"/>
              </a:spcBef>
              <a:spcAft>
                <a:spcPct val="0"/>
              </a:spcAft>
              <a:tabLst>
                <a:tab pos="1238250" algn="l"/>
                <a:tab pos="1239838" algn="l"/>
              </a:tabLst>
              <a:defRPr>
                <a:solidFill>
                  <a:schemeClr val="tx1"/>
                </a:solidFill>
                <a:latin typeface="Arial" panose="020B0604020202020204" pitchFamily="34" charset="0"/>
              </a:defRPr>
            </a:lvl6pPr>
            <a:lvl7pPr eaLnBrk="0" fontAlgn="base" hangingPunct="0">
              <a:spcBef>
                <a:spcPct val="0"/>
              </a:spcBef>
              <a:spcAft>
                <a:spcPct val="0"/>
              </a:spcAft>
              <a:tabLst>
                <a:tab pos="1238250" algn="l"/>
                <a:tab pos="1239838" algn="l"/>
              </a:tabLst>
              <a:defRPr>
                <a:solidFill>
                  <a:schemeClr val="tx1"/>
                </a:solidFill>
                <a:latin typeface="Arial" panose="020B0604020202020204" pitchFamily="34" charset="0"/>
              </a:defRPr>
            </a:lvl7pPr>
            <a:lvl8pPr eaLnBrk="0" fontAlgn="base" hangingPunct="0">
              <a:spcBef>
                <a:spcPct val="0"/>
              </a:spcBef>
              <a:spcAft>
                <a:spcPct val="0"/>
              </a:spcAft>
              <a:tabLst>
                <a:tab pos="1238250" algn="l"/>
                <a:tab pos="1239838" algn="l"/>
              </a:tabLst>
              <a:defRPr>
                <a:solidFill>
                  <a:schemeClr val="tx1"/>
                </a:solidFill>
                <a:latin typeface="Arial" panose="020B0604020202020204" pitchFamily="34" charset="0"/>
              </a:defRPr>
            </a:lvl8pPr>
            <a:lvl9pPr eaLnBrk="0" fontAlgn="base" hangingPunct="0">
              <a:spcBef>
                <a:spcPct val="0"/>
              </a:spcBef>
              <a:spcAft>
                <a:spcPct val="0"/>
              </a:spcAft>
              <a:tabLst>
                <a:tab pos="1238250" algn="l"/>
                <a:tab pos="12398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238250" algn="l"/>
                <a:tab pos="1239838" algn="l"/>
              </a:tabLst>
            </a:pPr>
            <a:r>
              <a:rPr kumimoji="0" lang="en-US" altLang="en-US" sz="2000" b="1"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Types of Cohesion and Coupling to be achieved</a:t>
            </a:r>
          </a:p>
          <a:p>
            <a:pPr marL="0" marR="0" lvl="0" indent="0" algn="l" defTabSz="914400" rtl="0" eaLnBrk="0" fontAlgn="base" latinLnBrk="0" hangingPunct="0">
              <a:lnSpc>
                <a:spcPct val="100000"/>
              </a:lnSpc>
              <a:spcBef>
                <a:spcPct val="0"/>
              </a:spcBef>
              <a:spcAft>
                <a:spcPct val="0"/>
              </a:spcAft>
              <a:buClrTx/>
              <a:buSzTx/>
              <a:buFontTx/>
              <a:buChar char="•"/>
              <a:tabLst>
                <a:tab pos="1238250" algn="l"/>
                <a:tab pos="1239838" algn="l"/>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Data Coupling </a:t>
            </a:r>
            <a:r>
              <a:rPr kumimoji="0" lang="en-US" altLang="en-US" sz="1400" b="1"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 </a:t>
            </a:r>
            <a:r>
              <a:rPr kumimoji="0" lang="en-US" altLang="en-US" sz="14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The aim is to enforce data coupling where no extraneous data is to be passed as a parameter , the arguments should be homogeneous and every function should have one entry point and only one exit point. This is achieved in central transform modules</a:t>
            </a:r>
            <a:endParaRPr kumimoji="0" lang="en-US" altLang="en-US"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238250" algn="l"/>
                <a:tab pos="1239838" algn="l"/>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Functional Cohesion </a:t>
            </a:r>
            <a:r>
              <a:rPr kumimoji="0" lang="en-US" altLang="en-US" sz="1400" b="1"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 </a:t>
            </a:r>
            <a:r>
              <a:rPr kumimoji="0" lang="en-US" altLang="en-US" sz="14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The aim is to ensure functional cohesion where every module is responsible for performing a specific task. Every module takes an individual action and calls another function if it requires to perform any other task.</a:t>
            </a:r>
            <a:endParaRPr kumimoji="0" lang="en-US" altLang="en-US"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38250" algn="l"/>
                <a:tab pos="1239838"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3677" y="3396583"/>
            <a:ext cx="5889625" cy="16291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002134" y="41963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01013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982" y="157073"/>
            <a:ext cx="8229240" cy="858600"/>
          </a:xfrm>
        </p:spPr>
        <p:txBody>
          <a:bodyPr/>
          <a:lstStyle/>
          <a:p>
            <a:endParaRPr lang="en-IN"/>
          </a:p>
        </p:txBody>
      </p:sp>
      <p:sp>
        <p:nvSpPr>
          <p:cNvPr id="3" name="Subtitle 2"/>
          <p:cNvSpPr>
            <a:spLocks noGrp="1"/>
          </p:cNvSpPr>
          <p:nvPr>
            <p:ph type="subTitle"/>
          </p:nvPr>
        </p:nvSpPr>
        <p:spPr>
          <a:xfrm>
            <a:off x="1980054" y="1203480"/>
            <a:ext cx="6706386" cy="2982960"/>
          </a:xfrm>
        </p:spPr>
        <p:txBody>
          <a:bodyPr/>
          <a:lstStyle/>
          <a:p>
            <a:pPr lvl="1"/>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438" y="419386"/>
            <a:ext cx="5338750" cy="4241991"/>
          </a:xfrm>
          <a:prstGeom prst="rect">
            <a:avLst/>
          </a:prstGeom>
        </p:spPr>
      </p:pic>
    </p:spTree>
    <p:extLst>
      <p:ext uri="{BB962C8B-B14F-4D97-AF65-F5344CB8AC3E}">
        <p14:creationId xmlns:p14="http://schemas.microsoft.com/office/powerpoint/2010/main" val="13284601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ubtitle 2"/>
          <p:cNvSpPr>
            <a:spLocks noGrp="1"/>
          </p:cNvSpPr>
          <p:nvPr>
            <p:ph type="sub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568" y="598141"/>
            <a:ext cx="5452945" cy="3808854"/>
          </a:xfrm>
          <a:prstGeom prst="rect">
            <a:avLst/>
          </a:prstGeom>
        </p:spPr>
      </p:pic>
    </p:spTree>
    <p:extLst>
      <p:ext uri="{BB962C8B-B14F-4D97-AF65-F5344CB8AC3E}">
        <p14:creationId xmlns:p14="http://schemas.microsoft.com/office/powerpoint/2010/main" val="489044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483" y="191450"/>
            <a:ext cx="7346138" cy="858600"/>
          </a:xfrm>
        </p:spPr>
        <p:txBody>
          <a:bodyPr/>
          <a:lstStyle/>
          <a:p>
            <a:r>
              <a:rPr lang="en-US" dirty="0" smtClean="0"/>
              <a:t>INTEGRATION TESTING</a:t>
            </a:r>
            <a:endParaRPr lang="en-IN" dirty="0"/>
          </a:p>
        </p:txBody>
      </p:sp>
      <p:sp>
        <p:nvSpPr>
          <p:cNvPr id="3" name="Subtitle 2"/>
          <p:cNvSpPr>
            <a:spLocks noGrp="1"/>
          </p:cNvSpPr>
          <p:nvPr>
            <p:ph type="subTitle"/>
          </p:nvPr>
        </p:nvSpPr>
        <p:spPr>
          <a:xfrm>
            <a:off x="1973178" y="1203480"/>
            <a:ext cx="6713261" cy="2982960"/>
          </a:xfrm>
        </p:spPr>
        <p:txBody>
          <a:bodyPr/>
          <a:lstStyle/>
          <a:p>
            <a:pPr marL="0" indent="0">
              <a:buNone/>
            </a:pPr>
            <a:r>
              <a:rPr lang="en-IN" dirty="0"/>
              <a:t>The objective is to take unit tested components and build a program structure that has been dictated by design. Integration testing is testing in which a group of components are combined to produce output.</a:t>
            </a:r>
            <a:endParaRPr lang="en-IN" dirty="0"/>
          </a:p>
        </p:txBody>
      </p:sp>
    </p:spTree>
    <p:extLst>
      <p:ext uri="{BB962C8B-B14F-4D97-AF65-F5344CB8AC3E}">
        <p14:creationId xmlns:p14="http://schemas.microsoft.com/office/powerpoint/2010/main" val="22011020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294" y="205200"/>
            <a:ext cx="7050145" cy="858600"/>
          </a:xfrm>
        </p:spPr>
        <p:txBody>
          <a:bodyPr/>
          <a:lstStyle/>
          <a:p>
            <a:r>
              <a:rPr lang="en-US" dirty="0" smtClean="0"/>
              <a:t>FUNCTIONAL TESTING</a:t>
            </a:r>
            <a:endParaRPr lang="en-IN" dirty="0"/>
          </a:p>
        </p:txBody>
      </p:sp>
      <p:sp>
        <p:nvSpPr>
          <p:cNvPr id="3" name="Subtitle 2"/>
          <p:cNvSpPr>
            <a:spLocks noGrp="1"/>
          </p:cNvSpPr>
          <p:nvPr>
            <p:ph type="subTitle"/>
          </p:nvPr>
        </p:nvSpPr>
        <p:spPr>
          <a:xfrm>
            <a:off x="2000680" y="1203480"/>
            <a:ext cx="6685760" cy="2982960"/>
          </a:xfrm>
        </p:spPr>
        <p:txBody>
          <a:bodyPr/>
          <a:lstStyle/>
          <a:p>
            <a:pPr marL="0" indent="0">
              <a:buNone/>
            </a:pPr>
            <a:r>
              <a:rPr lang="en-IN" dirty="0"/>
              <a:t>The objective is to take unit tested components and build a program structure that has been dictated by design. Integration testing is testing in which a group of components are combined to produce output.</a:t>
            </a:r>
            <a:endParaRPr lang="en-IN" dirty="0"/>
          </a:p>
        </p:txBody>
      </p:sp>
    </p:spTree>
    <p:extLst>
      <p:ext uri="{BB962C8B-B14F-4D97-AF65-F5344CB8AC3E}">
        <p14:creationId xmlns:p14="http://schemas.microsoft.com/office/powerpoint/2010/main" val="38198791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058" y="426534"/>
            <a:ext cx="6534477" cy="4290432"/>
          </a:xfrm>
          <a:prstGeom prst="rect">
            <a:avLst/>
          </a:prstGeom>
        </p:spPr>
      </p:pic>
    </p:spTree>
    <p:extLst>
      <p:ext uri="{BB962C8B-B14F-4D97-AF65-F5344CB8AC3E}">
        <p14:creationId xmlns:p14="http://schemas.microsoft.com/office/powerpoint/2010/main" val="3944517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2392200" y="406440"/>
            <a:ext cx="628128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endParaRPr lang="en-US" sz="3600" b="0" strike="noStrike" spc="-1">
              <a:solidFill>
                <a:srgbClr val="0070C0"/>
              </a:solidFill>
              <a:latin typeface="Calibri"/>
            </a:endParaRPr>
          </a:p>
        </p:txBody>
      </p:sp>
      <p:sp>
        <p:nvSpPr>
          <p:cNvPr id="211" name="CustomShape 2"/>
          <p:cNvSpPr/>
          <p:nvPr/>
        </p:nvSpPr>
        <p:spPr>
          <a:xfrm>
            <a:off x="2389320" y="1268280"/>
            <a:ext cx="6302520" cy="3417480"/>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 xmlns:a16="http://schemas.microsoft.com/office/drawing/2014/main" id="{94C3BCDF-2BF3-46B3-B1FB-9F4F297DF81E}"/>
              </a:ext>
            </a:extLst>
          </p:cNvPr>
          <p:cNvSpPr txBox="1"/>
          <p:nvPr/>
        </p:nvSpPr>
        <p:spPr>
          <a:xfrm>
            <a:off x="2348542" y="585519"/>
            <a:ext cx="618298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p>
          <a:p>
            <a:pPr algn="just"/>
            <a:r>
              <a:rPr lang="en-US" b="1" dirty="0">
                <a:ea typeface="+mn-lt"/>
                <a:cs typeface="+mn-lt"/>
              </a:rPr>
              <a:t>        1.3 Deﬁnitions and Acronyms</a:t>
            </a:r>
            <a:endParaRPr lang="en-US" b="1" dirty="0"/>
          </a:p>
          <a:p>
            <a:pPr algn="just"/>
            <a:r>
              <a:rPr lang="en-US" dirty="0">
                <a:ea typeface="+mn-lt"/>
                <a:cs typeface="+mn-lt"/>
              </a:rPr>
              <a:t>⦁    Students: A registered individual who visits the this system to view the marks, grades and his/her profile.</a:t>
            </a:r>
            <a:endParaRPr lang="en-US" dirty="0"/>
          </a:p>
          <a:p>
            <a:pPr algn="just"/>
            <a:r>
              <a:rPr lang="en-US" dirty="0">
                <a:ea typeface="+mn-lt"/>
                <a:cs typeface="+mn-lt"/>
              </a:rPr>
              <a:t>⦁    Admin : A registered individual who manages the admin and office supervisor authentication details.</a:t>
            </a:r>
            <a:endParaRPr lang="en-US" dirty="0">
              <a:cs typeface="Arial"/>
            </a:endParaRPr>
          </a:p>
          <a:p>
            <a:pPr marL="285750" indent="-285750" algn="just">
              <a:buFont typeface="Arial"/>
              <a:buChar char="•"/>
            </a:pPr>
            <a:r>
              <a:rPr lang="en-US" dirty="0">
                <a:cs typeface="Arial"/>
              </a:rPr>
              <a:t>Teacher: Can see course statistics and update student's marks.</a:t>
            </a:r>
          </a:p>
          <a:p>
            <a:pPr marL="285750" indent="-285750" algn="just">
              <a:buFont typeface="Arial"/>
              <a:buChar char="•"/>
            </a:pPr>
            <a:r>
              <a:rPr lang="en-US" dirty="0">
                <a:ea typeface="+mn-lt"/>
                <a:cs typeface="+mn-lt"/>
              </a:rPr>
              <a:t>Office supervisor: can add and delete student's and course record. Can see course statistics, student profile, available course.</a:t>
            </a:r>
          </a:p>
          <a:p>
            <a:pPr algn="just"/>
            <a:endParaRPr lang="en-US">
              <a:ea typeface="+mn-lt"/>
              <a:cs typeface="+mn-lt"/>
            </a:endParaRPr>
          </a:p>
          <a:p>
            <a:pPr algn="just"/>
            <a:r>
              <a:rPr lang="en-US" b="1" dirty="0">
                <a:ea typeface="+mn-lt"/>
                <a:cs typeface="+mn-lt"/>
              </a:rPr>
              <a:t>        1.4 References and Acknowledgements</a:t>
            </a:r>
            <a:endParaRPr lang="en-US" b="1" dirty="0"/>
          </a:p>
          <a:p>
            <a:pPr algn="just"/>
            <a:r>
              <a:rPr lang="en-US" dirty="0">
                <a:ea typeface="+mn-lt"/>
                <a:cs typeface="+mn-lt"/>
              </a:rPr>
              <a:t>⦁    Evaluation of Grade at SCSS Department, JNU, New Delhi- 110067.</a:t>
            </a:r>
          </a:p>
          <a:p>
            <a:pPr algn="just"/>
            <a:endParaRPr lang="en-US"/>
          </a:p>
          <a:p>
            <a:pPr algn="just"/>
            <a:endParaRPr lang="en-US"/>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a:extLst>
              <a:ext uri="{FF2B5EF4-FFF2-40B4-BE49-F238E27FC236}">
                <a16:creationId xmlns:a16="http://schemas.microsoft.com/office/drawing/2014/main" xmlns="" id="{80366D73-99E3-4038-812E-3CE07F75C0A8}"/>
              </a:ext>
            </a:extLst>
          </p:cNvPr>
          <p:cNvGraphicFramePr>
            <a:graphicFrameLocks/>
          </p:cNvGraphicFramePr>
          <p:nvPr>
            <p:extLst>
              <p:ext uri="{D42A27DB-BD31-4B8C-83A1-F6EECF244321}">
                <p14:modId xmlns:p14="http://schemas.microsoft.com/office/powerpoint/2010/main" val="988668932"/>
              </p:ext>
            </p:extLst>
          </p:nvPr>
        </p:nvGraphicFramePr>
        <p:xfrm>
          <a:off x="2351314" y="836712"/>
          <a:ext cx="2935706" cy="2806700"/>
        </p:xfrm>
        <a:graphic>
          <a:graphicData uri="http://schemas.openxmlformats.org/drawingml/2006/table">
            <a:tbl>
              <a:tblPr>
                <a:tableStyleId>{BDBED569-4797-4DF1-A0F4-6AAB3CD982D8}</a:tableStyleId>
              </a:tblPr>
              <a:tblGrid>
                <a:gridCol w="973336">
                  <a:extLst>
                    <a:ext uri="{9D8B030D-6E8A-4147-A177-3AD203B41FA5}">
                      <a16:colId xmlns:a16="http://schemas.microsoft.com/office/drawing/2014/main" xmlns="" val="3413309356"/>
                    </a:ext>
                  </a:extLst>
                </a:gridCol>
                <a:gridCol w="981185">
                  <a:extLst>
                    <a:ext uri="{9D8B030D-6E8A-4147-A177-3AD203B41FA5}">
                      <a16:colId xmlns:a16="http://schemas.microsoft.com/office/drawing/2014/main" xmlns="" val="587279056"/>
                    </a:ext>
                  </a:extLst>
                </a:gridCol>
                <a:gridCol w="981185">
                  <a:extLst>
                    <a:ext uri="{9D8B030D-6E8A-4147-A177-3AD203B41FA5}">
                      <a16:colId xmlns:a16="http://schemas.microsoft.com/office/drawing/2014/main" xmlns="" val="1163604998"/>
                    </a:ext>
                  </a:extLst>
                </a:gridCol>
              </a:tblGrid>
              <a:tr h="555625">
                <a:tc>
                  <a:txBody>
                    <a:bodyPr/>
                    <a:lstStyle/>
                    <a:p>
                      <a:pPr>
                        <a:lnSpc>
                          <a:spcPct val="107000"/>
                        </a:lnSpc>
                        <a:spcAft>
                          <a:spcPts val="800"/>
                        </a:spcAft>
                      </a:pPr>
                      <a:r>
                        <a:rPr lang="en-IN" sz="1400" dirty="0">
                          <a:effectLst/>
                        </a:rPr>
                        <a:t>C1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xmlns="" val="3578167323"/>
                  </a:ext>
                </a:extLst>
              </a:tr>
              <a:tr h="555625">
                <a:tc>
                  <a:txBody>
                    <a:bodyPr/>
                    <a:lstStyle/>
                    <a:p>
                      <a:pPr>
                        <a:lnSpc>
                          <a:spcPct val="107000"/>
                        </a:lnSpc>
                        <a:spcAft>
                          <a:spcPts val="800"/>
                        </a:spcAft>
                      </a:pPr>
                      <a:r>
                        <a:rPr lang="en-IN" sz="1400">
                          <a:effectLst/>
                        </a:rPr>
                        <a:t>C2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xmlns="" val="3689353282"/>
                  </a:ext>
                </a:extLst>
              </a:tr>
              <a:tr h="555625">
                <a:tc>
                  <a:txBody>
                    <a:bodyPr/>
                    <a:lstStyle/>
                    <a:p>
                      <a:pPr>
                        <a:lnSpc>
                          <a:spcPct val="107000"/>
                        </a:lnSpc>
                        <a:spcAft>
                          <a:spcPts val="800"/>
                        </a:spcAft>
                      </a:pPr>
                      <a:r>
                        <a:rPr lang="en-IN" sz="1400">
                          <a:effectLst/>
                        </a:rPr>
                        <a:t>C3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400" dirty="0">
                          <a:effectLst/>
                        </a:rPr>
                        <a:t>X</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4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xmlns="" val="3071417866"/>
                  </a:ext>
                </a:extLst>
              </a:tr>
              <a:tr h="555625">
                <a:tc>
                  <a:txBody>
                    <a:bodyPr/>
                    <a:lstStyle/>
                    <a:p>
                      <a:pPr>
                        <a:lnSpc>
                          <a:spcPct val="107000"/>
                        </a:lnSpc>
                        <a:spcAft>
                          <a:spcPts val="800"/>
                        </a:spcAft>
                      </a:pPr>
                      <a:r>
                        <a:rPr lang="en-IN" sz="1400">
                          <a:effectLst/>
                        </a:rPr>
                        <a:t>E1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xmlns="" val="4200338394"/>
                  </a:ext>
                </a:extLst>
              </a:tr>
              <a:tr h="584200">
                <a:tc>
                  <a:txBody>
                    <a:bodyPr/>
                    <a:lstStyle/>
                    <a:p>
                      <a:pPr>
                        <a:lnSpc>
                          <a:spcPct val="107000"/>
                        </a:lnSpc>
                        <a:spcAft>
                          <a:spcPts val="800"/>
                        </a:spcAft>
                      </a:pPr>
                      <a:r>
                        <a:rPr lang="en-IN" sz="1400">
                          <a:effectLst/>
                        </a:rPr>
                        <a:t>E2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4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xmlns="" val="3223257515"/>
                  </a:ext>
                </a:extLst>
              </a:tr>
            </a:tbl>
          </a:graphicData>
        </a:graphic>
      </p:graphicFrame>
      <p:sp>
        <p:nvSpPr>
          <p:cNvPr id="3" name="Rectangle 2"/>
          <p:cNvSpPr/>
          <p:nvPr/>
        </p:nvSpPr>
        <p:spPr>
          <a:xfrm>
            <a:off x="4396682" y="3557938"/>
            <a:ext cx="4572000" cy="1585562"/>
          </a:xfrm>
          <a:prstGeom prst="rect">
            <a:avLst/>
          </a:prstGeom>
        </p:spPr>
        <p:txBody>
          <a:bodyPr>
            <a:spAutoFit/>
          </a:bodyPr>
          <a:lstStyle/>
          <a:p>
            <a:pPr>
              <a:lnSpc>
                <a:spcPct val="107000"/>
              </a:lnSpc>
              <a:spcAft>
                <a:spcPts val="800"/>
              </a:spcAft>
            </a:pPr>
            <a:r>
              <a:rPr lang="en-IN" dirty="0" err="1">
                <a:solidFill>
                  <a:srgbClr val="000000"/>
                </a:solidFill>
                <a:latin typeface="Calibri" panose="020F0502020204030204" pitchFamily="34" charset="0"/>
                <a:ea typeface="Calibri" panose="020F0502020204030204" pitchFamily="34" charset="0"/>
                <a:cs typeface="Calibri" panose="020F0502020204030204" pitchFamily="34" charset="0"/>
              </a:rPr>
              <a:t>Testcases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1: Length of password&lt;16</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2: Length of password&gt;8</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3: Length of name&lt;20, Length of password&lt;16</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1956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298" y="205200"/>
            <a:ext cx="6885141" cy="858600"/>
          </a:xfrm>
        </p:spPr>
        <p:txBody>
          <a:bodyPr/>
          <a:lstStyle/>
          <a:p>
            <a:r>
              <a:rPr lang="en-US" dirty="0" smtClean="0"/>
              <a:t>STRUCTURAL TESTING </a:t>
            </a:r>
            <a:endParaRPr lang="en-IN" dirty="0"/>
          </a:p>
        </p:txBody>
      </p:sp>
      <p:sp>
        <p:nvSpPr>
          <p:cNvPr id="3" name="Subtitle 2"/>
          <p:cNvSpPr>
            <a:spLocks noGrp="1"/>
          </p:cNvSpPr>
          <p:nvPr>
            <p:ph type="subTitle"/>
          </p:nvPr>
        </p:nvSpPr>
        <p:spPr>
          <a:xfrm>
            <a:off x="2107245" y="1203480"/>
            <a:ext cx="6844250" cy="2982960"/>
          </a:xfrm>
        </p:spPr>
        <p:txBody>
          <a:bodyPr/>
          <a:lstStyle/>
          <a:p>
            <a:pPr marL="0" indent="0">
              <a:buNone/>
            </a:pPr>
            <a:r>
              <a:rPr lang="en-US" dirty="0"/>
              <a:t>Structural testing focuses specifically on using internal knowledge of the software to guide the selection of test cases.</a:t>
            </a:r>
            <a:endParaRPr lang="en-IN" dirty="0"/>
          </a:p>
        </p:txBody>
      </p:sp>
    </p:spTree>
    <p:extLst>
      <p:ext uri="{BB962C8B-B14F-4D97-AF65-F5344CB8AC3E}">
        <p14:creationId xmlns:p14="http://schemas.microsoft.com/office/powerpoint/2010/main" val="34969098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7552" y="0"/>
            <a:ext cx="3808854" cy="3181384"/>
          </a:xfrm>
          <a:prstGeom prst="rect">
            <a:avLst/>
          </a:prstGeom>
        </p:spPr>
        <p:txBody>
          <a:bodyPr wrap="square">
            <a:spAutoFit/>
          </a:bodyPr>
          <a:lstStyle/>
          <a:p>
            <a:pPr>
              <a:lnSpc>
                <a:spcPct val="107000"/>
              </a:lnSpc>
              <a:spcAft>
                <a:spcPts val="800"/>
              </a:spcAft>
            </a:pPr>
            <a:r>
              <a:rPr lang="en-IN" b="1" u="sng" dirty="0">
                <a:latin typeface="Calibri" panose="020F0502020204030204" pitchFamily="34" charset="0"/>
                <a:ea typeface="Calibri" panose="020F0502020204030204" pitchFamily="34" charset="0"/>
                <a:cs typeface="Times New Roman" panose="02020603050405020304" pitchFamily="18" charset="0"/>
              </a:rPr>
              <a:t>Module: View result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1.LET </a:t>
            </a:r>
            <a:r>
              <a:rPr lang="en-IN" dirty="0" err="1">
                <a:latin typeface="Calibri" panose="020F0502020204030204" pitchFamily="34" charset="0"/>
                <a:ea typeface="Calibri" panose="020F0502020204030204" pitchFamily="34" charset="0"/>
                <a:cs typeface="Times New Roman" panose="02020603050405020304" pitchFamily="18" charset="0"/>
              </a:rPr>
              <a:t>file_pointer</a:t>
            </a:r>
            <a:r>
              <a:rPr lang="en-IN" dirty="0">
                <a:latin typeface="Calibri" panose="020F0502020204030204" pitchFamily="34" charset="0"/>
                <a:ea typeface="Calibri" panose="020F0502020204030204" pitchFamily="34" charset="0"/>
                <a:cs typeface="Times New Roman" panose="02020603050405020304" pitchFamily="18" charset="0"/>
              </a:rPr>
              <a:t> view</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LET </a:t>
            </a:r>
            <a:r>
              <a:rPr lang="en-IN" dirty="0" err="1">
                <a:latin typeface="Calibri" panose="020F0502020204030204" pitchFamily="34" charset="0"/>
                <a:ea typeface="Calibri" panose="020F0502020204030204" pitchFamily="34" charset="0"/>
                <a:cs typeface="Times New Roman" panose="02020603050405020304" pitchFamily="18" charset="0"/>
              </a:rPr>
              <a:t>viw</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2.View=</a:t>
            </a:r>
            <a:r>
              <a:rPr lang="en-IN" dirty="0" err="1">
                <a:latin typeface="Calibri" panose="020F0502020204030204" pitchFamily="34" charset="0"/>
                <a:ea typeface="Calibri" panose="020F0502020204030204" pitchFamily="34" charset="0"/>
                <a:cs typeface="Times New Roman" panose="02020603050405020304" pitchFamily="18" charset="0"/>
              </a:rPr>
              <a:t>fopen</a:t>
            </a:r>
            <a:r>
              <a:rPr lang="en-IN" dirty="0">
                <a:latin typeface="Calibri" panose="020F0502020204030204" pitchFamily="34" charset="0"/>
                <a:ea typeface="Calibri" panose="020F0502020204030204" pitchFamily="34" charset="0"/>
                <a:cs typeface="Times New Roman" panose="02020603050405020304" pitchFamily="18" charset="0"/>
              </a:rPr>
              <a:t>(“result.txt”,”</a:t>
            </a:r>
            <a:r>
              <a:rPr lang="en-IN" dirty="0" err="1">
                <a:latin typeface="Calibri" panose="020F0502020204030204" pitchFamily="34" charset="0"/>
                <a:ea typeface="Calibri" panose="020F0502020204030204" pitchFamily="34" charset="0"/>
                <a:cs typeface="Times New Roman" panose="02020603050405020304" pitchFamily="18" charset="0"/>
              </a:rPr>
              <a:t>rt</a:t>
            </a:r>
            <a:r>
              <a:rPr lang="en-IN" dirty="0">
                <a:latin typeface="Calibri" panose="020F0502020204030204" pitchFamily="34" charset="0"/>
                <a:ea typeface="Calibri" panose="020F0502020204030204" pitchFamily="34"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3.WHILE(</a:t>
            </a:r>
            <a:r>
              <a:rPr lang="en-IN" dirty="0" err="1">
                <a:latin typeface="Calibri" panose="020F0502020204030204" pitchFamily="34" charset="0"/>
                <a:ea typeface="Calibri" panose="020F0502020204030204" pitchFamily="34" charset="0"/>
                <a:cs typeface="Times New Roman" panose="02020603050405020304" pitchFamily="18" charset="0"/>
              </a:rPr>
              <a:t>viw</a:t>
            </a:r>
            <a:r>
              <a:rPr lang="en-IN" dirty="0">
                <a:latin typeface="Calibri" panose="020F0502020204030204" pitchFamily="34" charset="0"/>
                <a:ea typeface="Calibri" panose="020F0502020204030204" pitchFamily="34" charset="0"/>
                <a:cs typeface="Times New Roman" panose="02020603050405020304" pitchFamily="18" charset="0"/>
              </a:rPr>
              <a:t>=</a:t>
            </a:r>
            <a:r>
              <a:rPr lang="en-IN" dirty="0" err="1">
                <a:latin typeface="Calibri" panose="020F0502020204030204" pitchFamily="34" charset="0"/>
                <a:ea typeface="Calibri" panose="020F0502020204030204" pitchFamily="34" charset="0"/>
                <a:cs typeface="Times New Roman" panose="02020603050405020304" pitchFamily="18" charset="0"/>
              </a:rPr>
              <a:t>fgetc</a:t>
            </a:r>
            <a:r>
              <a:rPr lang="en-IN" dirty="0">
                <a:latin typeface="Calibri" panose="020F0502020204030204" pitchFamily="34" charset="0"/>
                <a:ea typeface="Calibri" panose="020F0502020204030204" pitchFamily="34" charset="0"/>
                <a:cs typeface="Times New Roman" panose="02020603050405020304" pitchFamily="18" charset="0"/>
              </a:rPr>
              <a:t>(view)!=</a:t>
            </a:r>
            <a:r>
              <a:rPr lang="en-IN" dirty="0" err="1">
                <a:latin typeface="Calibri" panose="020F0502020204030204" pitchFamily="34" charset="0"/>
                <a:ea typeface="Calibri" panose="020F0502020204030204" pitchFamily="34" charset="0"/>
                <a:cs typeface="Times New Roman" panose="02020603050405020304" pitchFamily="18" charset="0"/>
              </a:rPr>
              <a:t>EndOfFile</a:t>
            </a:r>
            <a:r>
              <a:rPr lang="en-IN" dirty="0">
                <a:latin typeface="Calibri" panose="020F0502020204030204" pitchFamily="34" charset="0"/>
                <a:ea typeface="Calibri" panose="020F0502020204030204" pitchFamily="34"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4.PRINT </a:t>
            </a:r>
            <a:r>
              <a:rPr lang="en-IN" dirty="0" err="1">
                <a:latin typeface="Calibri" panose="020F0502020204030204" pitchFamily="34" charset="0"/>
                <a:ea typeface="Calibri" panose="020F0502020204030204" pitchFamily="34" charset="0"/>
                <a:cs typeface="Times New Roman" panose="02020603050405020304" pitchFamily="18" charset="0"/>
              </a:rPr>
              <a:t>viw</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5.While terminate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6.Close view</a:t>
            </a:r>
            <a:endParaRPr lang="en-IN" dirty="0"/>
          </a:p>
        </p:txBody>
      </p:sp>
      <p:pic>
        <p:nvPicPr>
          <p:cNvPr id="3" name="Picture 2">
            <a:extLst>
              <a:ext uri="{FF2B5EF4-FFF2-40B4-BE49-F238E27FC236}">
                <a16:creationId xmlns:a16="http://schemas.microsoft.com/office/drawing/2014/main" xmlns="" id="{55D751DD-6A26-480F-AB14-45099CBF5ACE}"/>
              </a:ext>
            </a:extLst>
          </p:cNvPr>
          <p:cNvPicPr>
            <a:picLocks noChangeAspect="1"/>
          </p:cNvPicPr>
          <p:nvPr/>
        </p:nvPicPr>
        <p:blipFill>
          <a:blip r:embed="rId2"/>
          <a:stretch>
            <a:fillRect/>
          </a:stretch>
        </p:blipFill>
        <p:spPr>
          <a:xfrm>
            <a:off x="4151784" y="2232288"/>
            <a:ext cx="4118125" cy="2474391"/>
          </a:xfrm>
          <a:prstGeom prst="rect">
            <a:avLst/>
          </a:prstGeom>
        </p:spPr>
      </p:pic>
    </p:spTree>
    <p:extLst>
      <p:ext uri="{BB962C8B-B14F-4D97-AF65-F5344CB8AC3E}">
        <p14:creationId xmlns:p14="http://schemas.microsoft.com/office/powerpoint/2010/main" val="1922071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2392200" y="406440"/>
            <a:ext cx="628128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r>
              <a:rPr lang="en-US" sz="3600" spc="-1">
                <a:ea typeface="+mn-lt"/>
                <a:cs typeface="+mn-lt"/>
              </a:rPr>
              <a:t>  2. OVERALL DESCRIPTION</a:t>
            </a:r>
            <a:endParaRPr lang="en-US">
              <a:ea typeface="+mn-lt"/>
              <a:cs typeface="+mn-lt"/>
            </a:endParaRPr>
          </a:p>
          <a:p>
            <a:pPr>
              <a:lnSpc>
                <a:spcPct val="100000"/>
              </a:lnSpc>
            </a:pPr>
            <a:endParaRPr lang="en-US" sz="3600" b="0" strike="noStrike" spc="-1">
              <a:solidFill>
                <a:srgbClr val="0070C0"/>
              </a:solidFill>
              <a:latin typeface="Calibri"/>
            </a:endParaRPr>
          </a:p>
        </p:txBody>
      </p:sp>
      <p:sp>
        <p:nvSpPr>
          <p:cNvPr id="220" name="CustomShape 2"/>
          <p:cNvSpPr/>
          <p:nvPr/>
        </p:nvSpPr>
        <p:spPr>
          <a:xfrm>
            <a:off x="1155943" y="1129320"/>
            <a:ext cx="6302520" cy="3417480"/>
          </a:xfrm>
          <a:prstGeom prst="rect">
            <a:avLst/>
          </a:prstGeom>
          <a:noFill/>
          <a:ln>
            <a:noFill/>
          </a:ln>
        </p:spPr>
        <p:style>
          <a:lnRef idx="0">
            <a:scrgbClr r="0" g="0" b="0"/>
          </a:lnRef>
          <a:fillRef idx="0">
            <a:scrgbClr r="0" g="0" b="0"/>
          </a:fillRef>
          <a:effectRef idx="0">
            <a:scrgbClr r="0" g="0" b="0"/>
          </a:effectRef>
          <a:fontRef idx="minor"/>
        </p:style>
      </p:sp>
      <p:sp>
        <p:nvSpPr>
          <p:cNvPr id="3" name="Subtitle 2">
            <a:extLst>
              <a:ext uri="{FF2B5EF4-FFF2-40B4-BE49-F238E27FC236}">
                <a16:creationId xmlns="" xmlns:a16="http://schemas.microsoft.com/office/drawing/2014/main" id="{C9806E43-C057-40CD-B236-34FFB6A81A55}"/>
              </a:ext>
            </a:extLst>
          </p:cNvPr>
          <p:cNvSpPr>
            <a:spLocks noGrp="1"/>
          </p:cNvSpPr>
          <p:nvPr>
            <p:ph type="subTitle"/>
          </p:nvPr>
        </p:nvSpPr>
        <p:spPr>
          <a:xfrm>
            <a:off x="2030819" y="1563840"/>
            <a:ext cx="6188148" cy="2982960"/>
          </a:xfrm>
        </p:spPr>
        <p:txBody>
          <a:bodyPr anchor="t">
            <a:normAutofit fontScale="85000" lnSpcReduction="10000"/>
          </a:bodyPr>
          <a:lstStyle/>
          <a:p>
            <a:pPr algn="just"/>
            <a:endParaRPr lang="en-US"/>
          </a:p>
          <a:p>
            <a:pPr algn="just"/>
            <a:endParaRPr lang="en-US"/>
          </a:p>
          <a:p>
            <a:pPr algn="just"/>
            <a:r>
              <a:rPr lang="en-US" sz="2400" dirty="0">
                <a:ea typeface="+mj-lt"/>
                <a:cs typeface="+mj-lt"/>
              </a:rPr>
              <a:t>   </a:t>
            </a:r>
            <a:r>
              <a:rPr lang="en-US" sz="2400" b="1" dirty="0">
                <a:ea typeface="+mj-lt"/>
                <a:cs typeface="+mj-lt"/>
              </a:rPr>
              <a:t>2.1 Product Description</a:t>
            </a:r>
            <a:endParaRPr lang="en-US" b="1"/>
          </a:p>
          <a:p>
            <a:pPr algn="just"/>
            <a:r>
              <a:rPr lang="en-US" sz="2400" dirty="0">
                <a:ea typeface="+mj-lt"/>
                <a:cs typeface="+mj-lt"/>
              </a:rPr>
              <a:t>        The product is intended to be an improvement on a traditional way of evaluating marks and grades. Therefore, some features like storing the details of the student will be common to existing software, others will be unique. Speed and compatibility are two of the intended areas to be improved allowing the application to run </a:t>
            </a:r>
            <a:r>
              <a:rPr lang="en-US" sz="2400" dirty="0" err="1">
                <a:ea typeface="+mj-lt"/>
                <a:cs typeface="+mj-lt"/>
              </a:rPr>
              <a:t>oncomputers</a:t>
            </a:r>
            <a:r>
              <a:rPr lang="en-US" sz="2400" dirty="0">
                <a:ea typeface="+mj-lt"/>
                <a:cs typeface="+mj-lt"/>
              </a:rPr>
              <a:t> with small amounts of memory.</a:t>
            </a:r>
            <a:endParaRPr lang="en-US" dirty="0"/>
          </a:p>
          <a:p>
            <a:pPr marL="0" indent="0" algn="just">
              <a:buNone/>
            </a:pPr>
            <a:endParaRPr lang="en-US" sz="240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2"/>
          <p:cNvSpPr/>
          <p:nvPr/>
        </p:nvSpPr>
        <p:spPr>
          <a:xfrm>
            <a:off x="2389320" y="1268280"/>
            <a:ext cx="6302520" cy="3417480"/>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 xmlns:a16="http://schemas.microsoft.com/office/drawing/2014/main" id="{814892A7-6E63-4AB4-B4B3-57AD7AACA0A1}"/>
              </a:ext>
            </a:extLst>
          </p:cNvPr>
          <p:cNvSpPr txBox="1"/>
          <p:nvPr/>
        </p:nvSpPr>
        <p:spPr>
          <a:xfrm>
            <a:off x="1960353" y="369859"/>
            <a:ext cx="628002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2.2 Product Functionalities</a:t>
            </a:r>
            <a:endParaRPr lang="en-US" dirty="0">
              <a:ea typeface="+mn-lt"/>
              <a:cs typeface="+mn-lt"/>
            </a:endParaRPr>
          </a:p>
          <a:p>
            <a:pPr algn="just"/>
            <a:r>
              <a:rPr lang="en-US" b="1" dirty="0">
                <a:ea typeface="+mn-lt"/>
                <a:cs typeface="+mn-lt"/>
              </a:rPr>
              <a:t>2.2.1 Administrator/Admin(Teacher) module</a:t>
            </a:r>
          </a:p>
          <a:p>
            <a:pPr algn="just"/>
            <a:r>
              <a:rPr lang="en-US" dirty="0">
                <a:ea typeface="+mn-lt"/>
                <a:cs typeface="+mn-lt"/>
              </a:rPr>
              <a:t>⦁    </a:t>
            </a:r>
            <a:r>
              <a:rPr lang="en-US" sz="1400" dirty="0">
                <a:ea typeface="+mn-lt"/>
                <a:cs typeface="+mn-lt"/>
              </a:rPr>
              <a:t>This section can be accessed by providing administrator username and password.</a:t>
            </a:r>
          </a:p>
          <a:p>
            <a:pPr marL="285750" indent="-285750" algn="just">
              <a:buFont typeface="Arial"/>
              <a:buChar char="•"/>
            </a:pPr>
            <a:r>
              <a:rPr lang="en-US" sz="1400" dirty="0">
                <a:ea typeface="+mn-lt"/>
                <a:cs typeface="+mn-lt"/>
              </a:rPr>
              <a:t>Admin can add, delete, see the username and password of admin and Office supervisor(OS).</a:t>
            </a:r>
          </a:p>
          <a:p>
            <a:pPr algn="just"/>
            <a:r>
              <a:rPr lang="en-US" b="1" dirty="0">
                <a:ea typeface="+mn-lt"/>
                <a:cs typeface="+mn-lt"/>
              </a:rPr>
              <a:t>2.2.2 Official Supervisor module</a:t>
            </a:r>
            <a:endParaRPr lang="en-US" b="1" dirty="0"/>
          </a:p>
          <a:p>
            <a:pPr marL="285750" indent="-285750" algn="just">
              <a:buFont typeface="Arial"/>
              <a:buChar char="•"/>
            </a:pPr>
            <a:r>
              <a:rPr lang="en-US" sz="1400" dirty="0">
                <a:ea typeface="+mn-lt"/>
                <a:cs typeface="+mn-lt"/>
              </a:rPr>
              <a:t>Official Supervisor is one who can add and delete the student's record.</a:t>
            </a:r>
            <a:endParaRPr lang="en-US" sz="1400" dirty="0">
              <a:cs typeface="Arial"/>
            </a:endParaRPr>
          </a:p>
          <a:p>
            <a:pPr marL="285750" indent="-285750" algn="just">
              <a:buFont typeface="Arial"/>
              <a:buChar char="•"/>
            </a:pPr>
            <a:r>
              <a:rPr lang="en-US" sz="1400" dirty="0">
                <a:ea typeface="+mn-lt"/>
                <a:cs typeface="+mn-lt"/>
              </a:rPr>
              <a:t>OS can add and delete the course.</a:t>
            </a:r>
          </a:p>
          <a:p>
            <a:pPr marL="285750" indent="-285750" algn="just">
              <a:buFont typeface="Arial"/>
              <a:buChar char="•"/>
            </a:pPr>
            <a:r>
              <a:rPr lang="en-US" sz="1400" dirty="0">
                <a:ea typeface="+mn-lt"/>
                <a:cs typeface="+mn-lt"/>
              </a:rPr>
              <a:t>OS can see the all student's or individual student's records.</a:t>
            </a:r>
          </a:p>
          <a:p>
            <a:pPr marL="285750" indent="-285750" algn="just">
              <a:buFont typeface="Arial"/>
              <a:buChar char="•"/>
            </a:pPr>
            <a:r>
              <a:rPr lang="en-US" sz="1400" dirty="0">
                <a:ea typeface="+mn-lt"/>
                <a:cs typeface="+mn-lt"/>
              </a:rPr>
              <a:t>OS can see the course wise statistics.   </a:t>
            </a:r>
            <a:r>
              <a:rPr lang="en-US" dirty="0">
                <a:ea typeface="+mn-lt"/>
                <a:cs typeface="+mn-lt"/>
              </a:rPr>
              <a:t>    </a:t>
            </a:r>
          </a:p>
          <a:p>
            <a:pPr algn="just"/>
            <a:r>
              <a:rPr lang="en-US" dirty="0">
                <a:ea typeface="+mn-lt"/>
                <a:cs typeface="+mn-lt"/>
              </a:rPr>
              <a:t>2</a:t>
            </a:r>
            <a:r>
              <a:rPr lang="en-US" b="1" dirty="0">
                <a:ea typeface="+mn-lt"/>
                <a:cs typeface="+mn-lt"/>
              </a:rPr>
              <a:t>.2.3 Teacher module</a:t>
            </a:r>
            <a:endParaRPr lang="en-US" b="1" dirty="0"/>
          </a:p>
          <a:p>
            <a:pPr marL="285750" indent="-285750" algn="just">
              <a:buFont typeface="Arial"/>
              <a:buChar char="•"/>
            </a:pPr>
            <a:r>
              <a:rPr lang="en-US" sz="1400" dirty="0">
                <a:cs typeface="Arial"/>
              </a:rPr>
              <a:t>A teacher can add the marks of a student of a particular exam.</a:t>
            </a:r>
          </a:p>
          <a:p>
            <a:pPr marL="285750" indent="-285750" algn="just">
              <a:buFont typeface="Arial"/>
              <a:buChar char="•"/>
            </a:pPr>
            <a:r>
              <a:rPr lang="en-US" sz="1400" dirty="0">
                <a:cs typeface="Arial"/>
              </a:rPr>
              <a:t>A teacher can update the marks of a student of a particular exam.</a:t>
            </a:r>
          </a:p>
          <a:p>
            <a:pPr marL="285750" indent="-285750" algn="just">
              <a:buFont typeface="Arial"/>
              <a:buChar char="•"/>
            </a:pPr>
            <a:r>
              <a:rPr lang="en-US" sz="1400" dirty="0">
                <a:cs typeface="Arial"/>
              </a:rPr>
              <a:t>A teacher can see it's course statistics.</a:t>
            </a:r>
          </a:p>
          <a:p>
            <a:pPr algn="just"/>
            <a:r>
              <a:rPr lang="en-US" b="1" dirty="0">
                <a:cs typeface="Arial"/>
              </a:rPr>
              <a:t>2.2.3 Student module</a:t>
            </a:r>
            <a:endParaRPr lang="en-US" b="1" dirty="0">
              <a:ea typeface="+mn-lt"/>
              <a:cs typeface="+mn-lt"/>
            </a:endParaRPr>
          </a:p>
          <a:p>
            <a:pPr marL="285750" indent="-285750" algn="just">
              <a:buFont typeface="Arial"/>
              <a:buChar char="•"/>
            </a:pPr>
            <a:r>
              <a:rPr lang="en-US" sz="1400" dirty="0">
                <a:cs typeface="Arial"/>
              </a:rPr>
              <a:t>A student can it's can see his/her record only with calculated grade.</a:t>
            </a:r>
            <a:endParaRPr lang="en-US" sz="1400" b="1" dirty="0">
              <a:cs typeface="Arial"/>
            </a:endParaRPr>
          </a:p>
          <a:p>
            <a:pPr algn="just"/>
            <a:endParaRPr lang="en-US" sz="1400">
              <a:cs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64">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Arc 168">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 xmlns:a16="http://schemas.microsoft.com/office/drawing/2014/main" id="{CA9FFCFF-8F32-4F23-A7D2-9712089AF8C1}"/>
              </a:ext>
            </a:extLst>
          </p:cNvPr>
          <p:cNvSpPr txBox="1"/>
          <p:nvPr/>
        </p:nvSpPr>
        <p:spPr>
          <a:xfrm>
            <a:off x="3335481" y="443508"/>
            <a:ext cx="5179868" cy="418921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20000"/>
          </a:bodyPr>
          <a:lstStyle/>
          <a:p>
            <a:pPr indent="-228600">
              <a:lnSpc>
                <a:spcPct val="90000"/>
              </a:lnSpc>
              <a:spcAft>
                <a:spcPts val="600"/>
              </a:spcAft>
              <a:buFont typeface="Arial" panose="020B0604020202020204" pitchFamily="34" charset="0"/>
              <a:buChar char="•"/>
            </a:pPr>
            <a:r>
              <a:rPr lang="en-US" b="1"/>
              <a:t>2.4 Design and Implementation constraints</a:t>
            </a:r>
            <a:endParaRPr lang="en-US"/>
          </a:p>
          <a:p>
            <a:pPr indent="-228600">
              <a:lnSpc>
                <a:spcPct val="90000"/>
              </a:lnSpc>
              <a:spcAft>
                <a:spcPts val="600"/>
              </a:spcAft>
              <a:buFont typeface="Arial" panose="020B0604020202020204" pitchFamily="34" charset="0"/>
              <a:buChar char="•"/>
            </a:pPr>
            <a:r>
              <a:rPr lang="en-US"/>
              <a:t>⦁    The product is designed and implemented in C language.</a:t>
            </a:r>
          </a:p>
          <a:p>
            <a:pPr indent="-228600">
              <a:lnSpc>
                <a:spcPct val="90000"/>
              </a:lnSpc>
              <a:spcAft>
                <a:spcPts val="600"/>
              </a:spcAft>
              <a:buFont typeface="Arial" panose="020B0604020202020204" pitchFamily="34" charset="0"/>
              <a:buChar char="•"/>
            </a:pPr>
            <a:r>
              <a:rPr lang="en-US"/>
              <a:t>⦁    System is platform dependent.</a:t>
            </a:r>
          </a:p>
          <a:p>
            <a:pPr indent="-228600">
              <a:lnSpc>
                <a:spcPct val="90000"/>
              </a:lnSpc>
              <a:spcAft>
                <a:spcPts val="600"/>
              </a:spcAft>
              <a:buFont typeface="Arial" panose="020B0604020202020204" pitchFamily="34" charset="0"/>
              <a:buChar char="•"/>
            </a:pPr>
            <a:r>
              <a:rPr lang="en-US"/>
              <a:t>⦁    The information of all the users, students and teachers must be stored in a database that is accessible by the system and the admin.</a:t>
            </a:r>
          </a:p>
          <a:p>
            <a:pPr indent="-228600">
              <a:lnSpc>
                <a:spcPct val="90000"/>
              </a:lnSpc>
              <a:spcAft>
                <a:spcPts val="600"/>
              </a:spcAft>
              <a:buFont typeface="Arial" panose="020B0604020202020204" pitchFamily="34" charset="0"/>
              <a:buChar char="•"/>
            </a:pPr>
            <a:r>
              <a:rPr lang="en-US"/>
              <a:t>⦁    Text ﬁles linked with the C program will be used as database.</a:t>
            </a:r>
          </a:p>
          <a:p>
            <a:pPr indent="-228600">
              <a:lnSpc>
                <a:spcPct val="90000"/>
              </a:lnSpc>
              <a:spcAft>
                <a:spcPts val="600"/>
              </a:spcAft>
              <a:buFont typeface="Arial" panose="020B0604020202020204" pitchFamily="34" charset="0"/>
              <a:buChar char="•"/>
            </a:pPr>
            <a:r>
              <a:rPr lang="en-US"/>
              <a:t>⦁    Student Record Management System is running 24 hours a day.</a:t>
            </a:r>
          </a:p>
          <a:p>
            <a:pPr indent="-228600">
              <a:lnSpc>
                <a:spcPct val="90000"/>
              </a:lnSpc>
              <a:spcAft>
                <a:spcPts val="600"/>
              </a:spcAft>
              <a:buFont typeface="Arial" panose="020B0604020202020204" pitchFamily="34" charset="0"/>
              <a:buChar char="•"/>
            </a:pPr>
            <a:r>
              <a:rPr lang="en-US"/>
              <a:t>⦁    Users must have their correct usernames and subject codes to enter into their accounts and perform further actions.</a:t>
            </a:r>
          </a:p>
          <a:p>
            <a:pPr>
              <a:buFont typeface="Arial" panose="020B0604020202020204" pitchFamily="34" charset="0"/>
              <a:buChar char="•"/>
            </a:pPr>
            <a:r>
              <a:rPr lang="en-US" b="1">
                <a:ea typeface="+mn-lt"/>
                <a:cs typeface="+mn-lt"/>
              </a:rPr>
              <a:t>2.5 Assumptions and Dependencies</a:t>
            </a:r>
            <a:endParaRPr lang="en-US" b="1"/>
          </a:p>
          <a:p>
            <a:pPr indent="-228600">
              <a:lnSpc>
                <a:spcPct val="90000"/>
              </a:lnSpc>
              <a:spcAft>
                <a:spcPts val="600"/>
              </a:spcAft>
              <a:buFont typeface="Arial" panose="020B0604020202020204" pitchFamily="34" charset="0"/>
              <a:buChar char="•"/>
            </a:pPr>
            <a:r>
              <a:rPr lang="en-US">
                <a:ea typeface="+mn-lt"/>
                <a:cs typeface="+mn-lt"/>
              </a:rPr>
              <a:t>         The product is platform dependent and can be run on only one device. When using the product it will be assumed that user have some knowledge about computers</a:t>
            </a:r>
            <a:endParaRPr lang="en-US"/>
          </a:p>
          <a:p>
            <a:pPr indent="-228600">
              <a:lnSpc>
                <a:spcPct val="90000"/>
              </a:lnSpc>
              <a:spcAft>
                <a:spcPts val="600"/>
              </a:spcAft>
              <a:buFont typeface="Arial" panose="020B0604020202020204" pitchFamily="34" charset="0"/>
              <a:buChar char="•"/>
            </a:pPr>
            <a:endParaRPr lang="en-US"/>
          </a:p>
        </p:txBody>
      </p:sp>
      <p:sp>
        <p:nvSpPr>
          <p:cNvPr id="223" name="CustomShape 1"/>
          <p:cNvSpPr/>
          <p:nvPr/>
        </p:nvSpPr>
        <p:spPr>
          <a:xfrm>
            <a:off x="2392200" y="1042638"/>
            <a:ext cx="628128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endParaRPr lang="en-US" sz="3600" b="0" strike="noStrike" spc="-1">
              <a:solidFill>
                <a:srgbClr val="0070C0"/>
              </a:solidFill>
              <a:latin typeface="Calibri"/>
            </a:endParaRPr>
          </a:p>
        </p:txBody>
      </p:sp>
      <p:sp>
        <p:nvSpPr>
          <p:cNvPr id="224" name="CustomShape 2"/>
          <p:cNvSpPr/>
          <p:nvPr/>
        </p:nvSpPr>
        <p:spPr>
          <a:xfrm>
            <a:off x="2389320" y="1268280"/>
            <a:ext cx="6302520" cy="34174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1896</Words>
  <Application>Microsoft Office PowerPoint</Application>
  <PresentationFormat>On-screen Show (16:9)</PresentationFormat>
  <Paragraphs>383</Paragraphs>
  <Slides>62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62</vt:i4>
      </vt:variant>
    </vt:vector>
  </HeadingPairs>
  <TitlesOfParts>
    <vt:vector size="72" baseType="lpstr">
      <vt:lpstr>Arial</vt:lpstr>
      <vt:lpstr>Arial,Sans-Serif</vt:lpstr>
      <vt:lpstr>Calibri</vt:lpstr>
      <vt:lpstr>DejaVu Sans</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3. SPECIFIC REQUIREMENTS </vt:lpstr>
      <vt:lpstr>3.2 Functional Requirements : </vt:lpstr>
      <vt:lpstr>3.2 Functional Requirements : </vt:lpstr>
      <vt:lpstr>4. Non Functional Requirements </vt:lpstr>
      <vt:lpstr>Conti...</vt:lpstr>
      <vt:lpstr>DESIGN DOCUMENT  </vt:lpstr>
      <vt:lpstr>The symbols used in a DFD are as follows: </vt:lpstr>
      <vt:lpstr>Level-0 DFD </vt:lpstr>
      <vt:lpstr>      Level-1 DFD </vt:lpstr>
      <vt:lpstr>    Level-2 DFD of Login </vt:lpstr>
      <vt:lpstr>Level-2 DFD of User Account   Maintenance </vt:lpstr>
      <vt:lpstr>Level-2 DFD of Student Information Management </vt:lpstr>
      <vt:lpstr>2.PROCESS SPECIFICATION </vt:lpstr>
      <vt:lpstr>             2.1 Using Structured English </vt:lpstr>
      <vt:lpstr>Process Specification:- </vt:lpstr>
      <vt:lpstr>PowerPoint Presentation</vt:lpstr>
      <vt:lpstr>PowerPoint Presentation</vt:lpstr>
      <vt:lpstr>PowerPoint Presentation</vt:lpstr>
      <vt:lpstr>2. TEACHER </vt:lpstr>
      <vt:lpstr>PowerPoint Presentation</vt:lpstr>
      <vt:lpstr>PowerPoint Presentation</vt:lpstr>
      <vt:lpstr>3. STUDENT </vt:lpstr>
      <vt:lpstr>4. ADMIN </vt:lpstr>
      <vt:lpstr>              2.2. PRE AND POST CONDITIONS </vt:lpstr>
      <vt:lpstr>PowerPoint Presentation</vt:lpstr>
      <vt:lpstr>PowerPoint Presentation</vt:lpstr>
      <vt:lpstr>PowerPoint Presentation</vt:lpstr>
      <vt:lpstr>PowerPoint Presentation</vt:lpstr>
      <vt:lpstr>2. TEACHER </vt:lpstr>
      <vt:lpstr>PowerPoint Presentation</vt:lpstr>
      <vt:lpstr>PowerPoint Presentation</vt:lpstr>
      <vt:lpstr>Admin</vt:lpstr>
      <vt:lpstr> DATA DICTIONARY </vt:lpstr>
      <vt:lpstr>PowerPoint Presentation</vt:lpstr>
      <vt:lpstr>PowerPoint Presentation</vt:lpstr>
      <vt:lpstr>STRUCTURE CHARTS </vt:lpstr>
      <vt:lpstr>PowerPoint Presentation</vt:lpstr>
      <vt:lpstr>COHESION AND COUPLING </vt:lpstr>
      <vt:lpstr>PowerPoint Presentation</vt:lpstr>
      <vt:lpstr>PowerPoint Presentation</vt:lpstr>
      <vt:lpstr>Cohesion</vt:lpstr>
      <vt:lpstr>PowerPoint Presentation</vt:lpstr>
      <vt:lpstr>                TESTING</vt:lpstr>
      <vt:lpstr>    UNIT TESTING</vt:lpstr>
      <vt:lpstr>PowerPoint Presentation</vt:lpstr>
      <vt:lpstr>PowerPoint Presentation</vt:lpstr>
      <vt:lpstr>PowerPoint Presentation</vt:lpstr>
      <vt:lpstr>INTEGRATION TESTING</vt:lpstr>
      <vt:lpstr>FUNCTIONAL TESTING</vt:lpstr>
      <vt:lpstr>PowerPoint Presentation</vt:lpstr>
      <vt:lpstr>PowerPoint Presentation</vt:lpstr>
      <vt:lpstr>STRUCTURAL TESTING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karan</dc:creator>
  <dc:description/>
  <cp:lastModifiedBy>SHASHANK GUPTA</cp:lastModifiedBy>
  <cp:revision>334</cp:revision>
  <dcterms:created xsi:type="dcterms:W3CDTF">2017-08-01T15:40:51Z</dcterms:created>
  <dcterms:modified xsi:type="dcterms:W3CDTF">2020-06-28T20:51:32Z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