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8"/>
  </p:notesMasterIdLst>
  <p:sldIdLst>
    <p:sldId id="256" r:id="rId2"/>
    <p:sldId id="258" r:id="rId3"/>
    <p:sldId id="267" r:id="rId4"/>
    <p:sldId id="280" r:id="rId5"/>
    <p:sldId id="262" r:id="rId6"/>
    <p:sldId id="268" r:id="rId7"/>
    <p:sldId id="272" r:id="rId8"/>
    <p:sldId id="275" r:id="rId9"/>
    <p:sldId id="274" r:id="rId10"/>
    <p:sldId id="273" r:id="rId11"/>
    <p:sldId id="276" r:id="rId12"/>
    <p:sldId id="277" r:id="rId13"/>
    <p:sldId id="278" r:id="rId14"/>
    <p:sldId id="264" r:id="rId15"/>
    <p:sldId id="279" r:id="rId16"/>
    <p:sldId id="271" r:id="rId17"/>
  </p:sldIdLst>
  <p:sldSz cx="12192000" cy="6858000"/>
  <p:notesSz cx="6858000" cy="9144000"/>
  <p:embeddedFontLst>
    <p:embeddedFont>
      <p:font typeface="Arial Rounded MT Bold" panose="020F0704030504030204" pitchFamily="34" charset="0"/>
      <p:regular r:id="rId19"/>
    </p:embeddedFont>
    <p:embeddedFont>
      <p:font typeface="Berlin Sans FB Demi" panose="020E0802020502020306" pitchFamily="34" charset="0"/>
      <p:bold r:id="rId20"/>
    </p:embeddedFon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
      <p:font typeface="Trebuchet MS" panose="020B0603020202020204" pitchFamily="34" charset="0"/>
      <p:regular r:id="rId27"/>
      <p:bold r:id="rId28"/>
      <p:italic r:id="rId29"/>
      <p:bold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2BA71E-3BD8-44C7-BD68-246229552235}">
  <a:tblStyle styleId="{BC2BA71E-3BD8-44C7-BD68-246229552235}"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62" d="100"/>
          <a:sy n="62" d="100"/>
        </p:scale>
        <p:origin x="82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shank Rao p" userId="7d94e93b92d82677" providerId="LiveId" clId="{CEFD8FEA-46A6-477A-9834-A319246A4329}"/>
    <pc:docChg chg="custSel modSld">
      <pc:chgData name="Shashank Rao p" userId="7d94e93b92d82677" providerId="LiveId" clId="{CEFD8FEA-46A6-477A-9834-A319246A4329}" dt="2022-02-21T00:39:04.065" v="46" actId="27636"/>
      <pc:docMkLst>
        <pc:docMk/>
      </pc:docMkLst>
      <pc:sldChg chg="delSp modSp mod">
        <pc:chgData name="Shashank Rao p" userId="7d94e93b92d82677" providerId="LiveId" clId="{CEFD8FEA-46A6-477A-9834-A319246A4329}" dt="2022-02-21T00:36:46.971" v="18" actId="478"/>
        <pc:sldMkLst>
          <pc:docMk/>
          <pc:sldMk cId="0" sldId="256"/>
        </pc:sldMkLst>
        <pc:spChg chg="del">
          <ac:chgData name="Shashank Rao p" userId="7d94e93b92d82677" providerId="LiveId" clId="{CEFD8FEA-46A6-477A-9834-A319246A4329}" dt="2022-02-21T00:36:25.306" v="12" actId="478"/>
          <ac:spMkLst>
            <pc:docMk/>
            <pc:sldMk cId="0" sldId="256"/>
            <ac:spMk id="3" creationId="{4FCA6065-A116-4A0C-B305-048584F72285}"/>
          </ac:spMkLst>
        </pc:spChg>
        <pc:spChg chg="del">
          <ac:chgData name="Shashank Rao p" userId="7d94e93b92d82677" providerId="LiveId" clId="{CEFD8FEA-46A6-477A-9834-A319246A4329}" dt="2022-02-21T00:36:39.097" v="16" actId="478"/>
          <ac:spMkLst>
            <pc:docMk/>
            <pc:sldMk cId="0" sldId="256"/>
            <ac:spMk id="99" creationId="{00000000-0000-0000-0000-000000000000}"/>
          </ac:spMkLst>
        </pc:spChg>
        <pc:spChg chg="del">
          <ac:chgData name="Shashank Rao p" userId="7d94e93b92d82677" providerId="LiveId" clId="{CEFD8FEA-46A6-477A-9834-A319246A4329}" dt="2022-02-21T00:36:34.883" v="15" actId="478"/>
          <ac:spMkLst>
            <pc:docMk/>
            <pc:sldMk cId="0" sldId="256"/>
            <ac:spMk id="100" creationId="{00000000-0000-0000-0000-000000000000}"/>
          </ac:spMkLst>
        </pc:spChg>
        <pc:spChg chg="del mod">
          <ac:chgData name="Shashank Rao p" userId="7d94e93b92d82677" providerId="LiveId" clId="{CEFD8FEA-46A6-477A-9834-A319246A4329}" dt="2022-02-21T00:36:33.230" v="14" actId="478"/>
          <ac:spMkLst>
            <pc:docMk/>
            <pc:sldMk cId="0" sldId="256"/>
            <ac:spMk id="102" creationId="{00000000-0000-0000-0000-000000000000}"/>
          </ac:spMkLst>
        </pc:spChg>
        <pc:spChg chg="del mod">
          <ac:chgData name="Shashank Rao p" userId="7d94e93b92d82677" providerId="LiveId" clId="{CEFD8FEA-46A6-477A-9834-A319246A4329}" dt="2022-02-21T00:36:46.971" v="18" actId="478"/>
          <ac:spMkLst>
            <pc:docMk/>
            <pc:sldMk cId="0" sldId="256"/>
            <ac:spMk id="103" creationId="{00000000-0000-0000-0000-000000000000}"/>
          </ac:spMkLst>
        </pc:spChg>
        <pc:graphicFrameChg chg="del">
          <ac:chgData name="Shashank Rao p" userId="7d94e93b92d82677" providerId="LiveId" clId="{CEFD8FEA-46A6-477A-9834-A319246A4329}" dt="2022-02-21T00:36:17.069" v="11" actId="478"/>
          <ac:graphicFrameMkLst>
            <pc:docMk/>
            <pc:sldMk cId="0" sldId="256"/>
            <ac:graphicFrameMk id="2" creationId="{A3CD9DF6-9AAB-41F1-A44D-552C3ADA861E}"/>
          </ac:graphicFrameMkLst>
        </pc:graphicFrameChg>
      </pc:sldChg>
      <pc:sldChg chg="modSp">
        <pc:chgData name="Shashank Rao p" userId="7d94e93b92d82677" providerId="LiveId" clId="{CEFD8FEA-46A6-477A-9834-A319246A4329}" dt="2022-02-21T00:36:06.661" v="0"/>
        <pc:sldMkLst>
          <pc:docMk/>
          <pc:sldMk cId="0" sldId="262"/>
        </pc:sldMkLst>
        <pc:spChg chg="mod">
          <ac:chgData name="Shashank Rao p" userId="7d94e93b92d82677" providerId="LiveId" clId="{CEFD8FEA-46A6-477A-9834-A319246A4329}" dt="2022-02-21T00:36:06.661" v="0"/>
          <ac:spMkLst>
            <pc:docMk/>
            <pc:sldMk cId="0" sldId="262"/>
            <ac:spMk id="143" creationId="{00000000-0000-0000-0000-000000000000}"/>
          </ac:spMkLst>
        </pc:spChg>
      </pc:sldChg>
      <pc:sldChg chg="modSp">
        <pc:chgData name="Shashank Rao p" userId="7d94e93b92d82677" providerId="LiveId" clId="{CEFD8FEA-46A6-477A-9834-A319246A4329}" dt="2022-02-21T00:36:06.661" v="0"/>
        <pc:sldMkLst>
          <pc:docMk/>
          <pc:sldMk cId="0" sldId="264"/>
        </pc:sldMkLst>
        <pc:spChg chg="mod">
          <ac:chgData name="Shashank Rao p" userId="7d94e93b92d82677" providerId="LiveId" clId="{CEFD8FEA-46A6-477A-9834-A319246A4329}" dt="2022-02-21T00:36:06.661" v="0"/>
          <ac:spMkLst>
            <pc:docMk/>
            <pc:sldMk cId="0" sldId="264"/>
            <ac:spMk id="155" creationId="{00000000-0000-0000-0000-000000000000}"/>
          </ac:spMkLst>
        </pc:spChg>
      </pc:sldChg>
      <pc:sldChg chg="modSp">
        <pc:chgData name="Shashank Rao p" userId="7d94e93b92d82677" providerId="LiveId" clId="{CEFD8FEA-46A6-477A-9834-A319246A4329}" dt="2022-02-21T00:36:06.661" v="0"/>
        <pc:sldMkLst>
          <pc:docMk/>
          <pc:sldMk cId="2637415620" sldId="267"/>
        </pc:sldMkLst>
        <pc:spChg chg="mod">
          <ac:chgData name="Shashank Rao p" userId="7d94e93b92d82677" providerId="LiveId" clId="{CEFD8FEA-46A6-477A-9834-A319246A4329}" dt="2022-02-21T00:36:06.661" v="0"/>
          <ac:spMkLst>
            <pc:docMk/>
            <pc:sldMk cId="2637415620" sldId="267"/>
            <ac:spMk id="2" creationId="{DBCFBE8C-0492-4DBF-B809-55F87A567116}"/>
          </ac:spMkLst>
        </pc:spChg>
        <pc:spChg chg="mod">
          <ac:chgData name="Shashank Rao p" userId="7d94e93b92d82677" providerId="LiveId" clId="{CEFD8FEA-46A6-477A-9834-A319246A4329}" dt="2022-02-21T00:36:06.661" v="0"/>
          <ac:spMkLst>
            <pc:docMk/>
            <pc:sldMk cId="2637415620" sldId="267"/>
            <ac:spMk id="3" creationId="{45317D4E-316D-4862-B6EB-317155B28F37}"/>
          </ac:spMkLst>
        </pc:spChg>
      </pc:sldChg>
      <pc:sldChg chg="modSp">
        <pc:chgData name="Shashank Rao p" userId="7d94e93b92d82677" providerId="LiveId" clId="{CEFD8FEA-46A6-477A-9834-A319246A4329}" dt="2022-02-21T00:36:06.661" v="0"/>
        <pc:sldMkLst>
          <pc:docMk/>
          <pc:sldMk cId="2118503862" sldId="268"/>
        </pc:sldMkLst>
        <pc:spChg chg="mod">
          <ac:chgData name="Shashank Rao p" userId="7d94e93b92d82677" providerId="LiveId" clId="{CEFD8FEA-46A6-477A-9834-A319246A4329}" dt="2022-02-21T00:36:06.661" v="0"/>
          <ac:spMkLst>
            <pc:docMk/>
            <pc:sldMk cId="2118503862" sldId="268"/>
            <ac:spMk id="2" creationId="{78CE39E8-CA5B-4371-996C-AECCCBA59440}"/>
          </ac:spMkLst>
        </pc:spChg>
      </pc:sldChg>
      <pc:sldChg chg="modSp mod">
        <pc:chgData name="Shashank Rao p" userId="7d94e93b92d82677" providerId="LiveId" clId="{CEFD8FEA-46A6-477A-9834-A319246A4329}" dt="2022-02-21T00:37:24.690" v="21" actId="1076"/>
        <pc:sldMkLst>
          <pc:docMk/>
          <pc:sldMk cId="2529313971" sldId="272"/>
        </pc:sldMkLst>
        <pc:spChg chg="mod">
          <ac:chgData name="Shashank Rao p" userId="7d94e93b92d82677" providerId="LiveId" clId="{CEFD8FEA-46A6-477A-9834-A319246A4329}" dt="2022-02-21T00:36:06.661" v="0"/>
          <ac:spMkLst>
            <pc:docMk/>
            <pc:sldMk cId="2529313971" sldId="272"/>
            <ac:spMk id="2" creationId="{1A09124F-61EB-4EAD-B0C5-28BC565737CC}"/>
          </ac:spMkLst>
        </pc:spChg>
        <pc:spChg chg="mod">
          <ac:chgData name="Shashank Rao p" userId="7d94e93b92d82677" providerId="LiveId" clId="{CEFD8FEA-46A6-477A-9834-A319246A4329}" dt="2022-02-21T00:37:24.690" v="21" actId="1076"/>
          <ac:spMkLst>
            <pc:docMk/>
            <pc:sldMk cId="2529313971" sldId="272"/>
            <ac:spMk id="3" creationId="{457E829B-8537-4E0B-A148-48F27D19A4E9}"/>
          </ac:spMkLst>
        </pc:spChg>
      </pc:sldChg>
      <pc:sldChg chg="modSp mod">
        <pc:chgData name="Shashank Rao p" userId="7d94e93b92d82677" providerId="LiveId" clId="{CEFD8FEA-46A6-477A-9834-A319246A4329}" dt="2022-02-21T00:36:06.842" v="6" actId="27636"/>
        <pc:sldMkLst>
          <pc:docMk/>
          <pc:sldMk cId="452108782" sldId="273"/>
        </pc:sldMkLst>
        <pc:spChg chg="mod">
          <ac:chgData name="Shashank Rao p" userId="7d94e93b92d82677" providerId="LiveId" clId="{CEFD8FEA-46A6-477A-9834-A319246A4329}" dt="2022-02-21T00:36:06.661" v="0"/>
          <ac:spMkLst>
            <pc:docMk/>
            <pc:sldMk cId="452108782" sldId="273"/>
            <ac:spMk id="2" creationId="{66885FA7-C977-491E-9273-048221D7C4B1}"/>
          </ac:spMkLst>
        </pc:spChg>
        <pc:spChg chg="mod">
          <ac:chgData name="Shashank Rao p" userId="7d94e93b92d82677" providerId="LiveId" clId="{CEFD8FEA-46A6-477A-9834-A319246A4329}" dt="2022-02-21T00:36:06.842" v="6" actId="27636"/>
          <ac:spMkLst>
            <pc:docMk/>
            <pc:sldMk cId="452108782" sldId="273"/>
            <ac:spMk id="12" creationId="{A139CA31-DAE8-4552-945A-655A4B8F1613}"/>
          </ac:spMkLst>
        </pc:spChg>
        <pc:spChg chg="mod">
          <ac:chgData name="Shashank Rao p" userId="7d94e93b92d82677" providerId="LiveId" clId="{CEFD8FEA-46A6-477A-9834-A319246A4329}" dt="2022-02-21T00:36:06.825" v="5" actId="27636"/>
          <ac:spMkLst>
            <pc:docMk/>
            <pc:sldMk cId="452108782" sldId="273"/>
            <ac:spMk id="13" creationId="{EB297D52-9ED8-498B-9B36-816DB2215C26}"/>
          </ac:spMkLst>
        </pc:spChg>
      </pc:sldChg>
      <pc:sldChg chg="modSp mod">
        <pc:chgData name="Shashank Rao p" userId="7d94e93b92d82677" providerId="LiveId" clId="{CEFD8FEA-46A6-477A-9834-A319246A4329}" dt="2022-02-21T00:36:06.825" v="4" actId="27636"/>
        <pc:sldMkLst>
          <pc:docMk/>
          <pc:sldMk cId="4150300076" sldId="274"/>
        </pc:sldMkLst>
        <pc:spChg chg="mod">
          <ac:chgData name="Shashank Rao p" userId="7d94e93b92d82677" providerId="LiveId" clId="{CEFD8FEA-46A6-477A-9834-A319246A4329}" dt="2022-02-21T00:36:06.661" v="0"/>
          <ac:spMkLst>
            <pc:docMk/>
            <pc:sldMk cId="4150300076" sldId="274"/>
            <ac:spMk id="2" creationId="{EED9BC68-3632-4750-BD8F-C6FF4584B6F9}"/>
          </ac:spMkLst>
        </pc:spChg>
        <pc:spChg chg="mod">
          <ac:chgData name="Shashank Rao p" userId="7d94e93b92d82677" providerId="LiveId" clId="{CEFD8FEA-46A6-477A-9834-A319246A4329}" dt="2022-02-21T00:36:06.825" v="3" actId="27636"/>
          <ac:spMkLst>
            <pc:docMk/>
            <pc:sldMk cId="4150300076" sldId="274"/>
            <ac:spMk id="5" creationId="{150327B8-DCC9-4A15-9430-7BD8EE1CE38C}"/>
          </ac:spMkLst>
        </pc:spChg>
        <pc:spChg chg="mod">
          <ac:chgData name="Shashank Rao p" userId="7d94e93b92d82677" providerId="LiveId" clId="{CEFD8FEA-46A6-477A-9834-A319246A4329}" dt="2022-02-21T00:36:06.825" v="4" actId="27636"/>
          <ac:spMkLst>
            <pc:docMk/>
            <pc:sldMk cId="4150300076" sldId="274"/>
            <ac:spMk id="8" creationId="{90908D02-F907-4526-A9D4-FFFD4CA22564}"/>
          </ac:spMkLst>
        </pc:spChg>
      </pc:sldChg>
      <pc:sldChg chg="modSp mod">
        <pc:chgData name="Shashank Rao p" userId="7d94e93b92d82677" providerId="LiveId" clId="{CEFD8FEA-46A6-477A-9834-A319246A4329}" dt="2022-02-21T00:39:04.065" v="46" actId="27636"/>
        <pc:sldMkLst>
          <pc:docMk/>
          <pc:sldMk cId="1144061273" sldId="275"/>
        </pc:sldMkLst>
        <pc:spChg chg="mod">
          <ac:chgData name="Shashank Rao p" userId="7d94e93b92d82677" providerId="LiveId" clId="{CEFD8FEA-46A6-477A-9834-A319246A4329}" dt="2022-02-21T00:37:45.212" v="29" actId="1076"/>
          <ac:spMkLst>
            <pc:docMk/>
            <pc:sldMk cId="1144061273" sldId="275"/>
            <ac:spMk id="2" creationId="{A0A26293-50B1-4339-B468-270E1E9FC6C6}"/>
          </ac:spMkLst>
        </pc:spChg>
        <pc:spChg chg="mod">
          <ac:chgData name="Shashank Rao p" userId="7d94e93b92d82677" providerId="LiveId" clId="{CEFD8FEA-46A6-477A-9834-A319246A4329}" dt="2022-02-21T00:39:04.065" v="45" actId="27636"/>
          <ac:spMkLst>
            <pc:docMk/>
            <pc:sldMk cId="1144061273" sldId="275"/>
            <ac:spMk id="5" creationId="{72C5D696-7AAE-43A9-8ADB-203AB82A889A}"/>
          </ac:spMkLst>
        </pc:spChg>
        <pc:spChg chg="mod">
          <ac:chgData name="Shashank Rao p" userId="7d94e93b92d82677" providerId="LiveId" clId="{CEFD8FEA-46A6-477A-9834-A319246A4329}" dt="2022-02-21T00:39:04.065" v="46" actId="27636"/>
          <ac:spMkLst>
            <pc:docMk/>
            <pc:sldMk cId="1144061273" sldId="275"/>
            <ac:spMk id="6" creationId="{38FC018B-BBAB-446B-87A4-8387169CDD41}"/>
          </ac:spMkLst>
        </pc:spChg>
      </pc:sldChg>
      <pc:sldChg chg="modSp mod">
        <pc:chgData name="Shashank Rao p" userId="7d94e93b92d82677" providerId="LiveId" clId="{CEFD8FEA-46A6-477A-9834-A319246A4329}" dt="2022-02-21T00:36:06.888" v="8" actId="27636"/>
        <pc:sldMkLst>
          <pc:docMk/>
          <pc:sldMk cId="2509110053" sldId="276"/>
        </pc:sldMkLst>
        <pc:spChg chg="mod">
          <ac:chgData name="Shashank Rao p" userId="7d94e93b92d82677" providerId="LiveId" clId="{CEFD8FEA-46A6-477A-9834-A319246A4329}" dt="2022-02-21T00:36:06.661" v="0"/>
          <ac:spMkLst>
            <pc:docMk/>
            <pc:sldMk cId="2509110053" sldId="276"/>
            <ac:spMk id="2" creationId="{5AEA75BE-7EDD-41B3-B668-3E20EC88E0CA}"/>
          </ac:spMkLst>
        </pc:spChg>
        <pc:spChg chg="mod">
          <ac:chgData name="Shashank Rao p" userId="7d94e93b92d82677" providerId="LiveId" clId="{CEFD8FEA-46A6-477A-9834-A319246A4329}" dt="2022-02-21T00:36:06.888" v="8" actId="27636"/>
          <ac:spMkLst>
            <pc:docMk/>
            <pc:sldMk cId="2509110053" sldId="276"/>
            <ac:spMk id="4" creationId="{64252089-60E5-45CD-B16C-900BA3D095EE}"/>
          </ac:spMkLst>
        </pc:spChg>
        <pc:spChg chg="mod">
          <ac:chgData name="Shashank Rao p" userId="7d94e93b92d82677" providerId="LiveId" clId="{CEFD8FEA-46A6-477A-9834-A319246A4329}" dt="2022-02-21T00:36:06.888" v="7" actId="27636"/>
          <ac:spMkLst>
            <pc:docMk/>
            <pc:sldMk cId="2509110053" sldId="276"/>
            <ac:spMk id="5" creationId="{91E29A99-7794-4418-A66B-92D0801F3886}"/>
          </ac:spMkLst>
        </pc:spChg>
      </pc:sldChg>
      <pc:sldChg chg="modSp mod">
        <pc:chgData name="Shashank Rao p" userId="7d94e93b92d82677" providerId="LiveId" clId="{CEFD8FEA-46A6-477A-9834-A319246A4329}" dt="2022-02-21T00:36:06.905" v="10" actId="27636"/>
        <pc:sldMkLst>
          <pc:docMk/>
          <pc:sldMk cId="3963936476" sldId="277"/>
        </pc:sldMkLst>
        <pc:spChg chg="mod">
          <ac:chgData name="Shashank Rao p" userId="7d94e93b92d82677" providerId="LiveId" clId="{CEFD8FEA-46A6-477A-9834-A319246A4329}" dt="2022-02-21T00:36:06.661" v="0"/>
          <ac:spMkLst>
            <pc:docMk/>
            <pc:sldMk cId="3963936476" sldId="277"/>
            <ac:spMk id="2" creationId="{F15FF395-4B9F-4CCD-987F-FF10E50FAD31}"/>
          </ac:spMkLst>
        </pc:spChg>
        <pc:spChg chg="mod">
          <ac:chgData name="Shashank Rao p" userId="7d94e93b92d82677" providerId="LiveId" clId="{CEFD8FEA-46A6-477A-9834-A319246A4329}" dt="2022-02-21T00:36:06.905" v="9" actId="27636"/>
          <ac:spMkLst>
            <pc:docMk/>
            <pc:sldMk cId="3963936476" sldId="277"/>
            <ac:spMk id="3" creationId="{DFE70775-2EDA-4AD3-9A1E-01EEA9C25F50}"/>
          </ac:spMkLst>
        </pc:spChg>
        <pc:spChg chg="mod">
          <ac:chgData name="Shashank Rao p" userId="7d94e93b92d82677" providerId="LiveId" clId="{CEFD8FEA-46A6-477A-9834-A319246A4329}" dt="2022-02-21T00:36:06.905" v="10" actId="27636"/>
          <ac:spMkLst>
            <pc:docMk/>
            <pc:sldMk cId="3963936476" sldId="277"/>
            <ac:spMk id="4" creationId="{2EB1303E-DD84-4D55-9E89-016D3FDBF53D}"/>
          </ac:spMkLst>
        </pc:spChg>
      </pc:sldChg>
      <pc:sldChg chg="modSp">
        <pc:chgData name="Shashank Rao p" userId="7d94e93b92d82677" providerId="LiveId" clId="{CEFD8FEA-46A6-477A-9834-A319246A4329}" dt="2022-02-21T00:36:06.661" v="0"/>
        <pc:sldMkLst>
          <pc:docMk/>
          <pc:sldMk cId="4257774845" sldId="278"/>
        </pc:sldMkLst>
        <pc:spChg chg="mod">
          <ac:chgData name="Shashank Rao p" userId="7d94e93b92d82677" providerId="LiveId" clId="{CEFD8FEA-46A6-477A-9834-A319246A4329}" dt="2022-02-21T00:36:06.661" v="0"/>
          <ac:spMkLst>
            <pc:docMk/>
            <pc:sldMk cId="4257774845" sldId="278"/>
            <ac:spMk id="2" creationId="{33F0FFDB-89DD-47A0-9A7D-796E6ACF9537}"/>
          </ac:spMkLst>
        </pc:spChg>
        <pc:spChg chg="mod">
          <ac:chgData name="Shashank Rao p" userId="7d94e93b92d82677" providerId="LiveId" clId="{CEFD8FEA-46A6-477A-9834-A319246A4329}" dt="2022-02-21T00:36:06.661" v="0"/>
          <ac:spMkLst>
            <pc:docMk/>
            <pc:sldMk cId="4257774845" sldId="278"/>
            <ac:spMk id="3" creationId="{D5532BA0-28AB-4073-A26D-FB51467EDEFD}"/>
          </ac:spMkLst>
        </pc:spChg>
      </pc:sldChg>
      <pc:sldChg chg="modSp">
        <pc:chgData name="Shashank Rao p" userId="7d94e93b92d82677" providerId="LiveId" clId="{CEFD8FEA-46A6-477A-9834-A319246A4329}" dt="2022-02-21T00:36:06.661" v="0"/>
        <pc:sldMkLst>
          <pc:docMk/>
          <pc:sldMk cId="3382681022" sldId="279"/>
        </pc:sldMkLst>
        <pc:spChg chg="mod">
          <ac:chgData name="Shashank Rao p" userId="7d94e93b92d82677" providerId="LiveId" clId="{CEFD8FEA-46A6-477A-9834-A319246A4329}" dt="2022-02-21T00:36:06.661" v="0"/>
          <ac:spMkLst>
            <pc:docMk/>
            <pc:sldMk cId="3382681022" sldId="279"/>
            <ac:spMk id="2" creationId="{A766AA2F-9940-425C-A334-2E54FFA12AF6}"/>
          </ac:spMkLst>
        </pc:spChg>
        <pc:spChg chg="mod">
          <ac:chgData name="Shashank Rao p" userId="7d94e93b92d82677" providerId="LiveId" clId="{CEFD8FEA-46A6-477A-9834-A319246A4329}" dt="2022-02-21T00:36:06.661" v="0"/>
          <ac:spMkLst>
            <pc:docMk/>
            <pc:sldMk cId="3382681022" sldId="279"/>
            <ac:spMk id="3" creationId="{4BE53683-06E9-4230-98B6-F7009B62E166}"/>
          </ac:spMkLst>
        </pc:spChg>
      </pc:sldChg>
      <pc:sldChg chg="modSp">
        <pc:chgData name="Shashank Rao p" userId="7d94e93b92d82677" providerId="LiveId" clId="{CEFD8FEA-46A6-477A-9834-A319246A4329}" dt="2022-02-21T00:36:06.661" v="0"/>
        <pc:sldMkLst>
          <pc:docMk/>
          <pc:sldMk cId="3185409373" sldId="280"/>
        </pc:sldMkLst>
        <pc:spChg chg="mod">
          <ac:chgData name="Shashank Rao p" userId="7d94e93b92d82677" providerId="LiveId" clId="{CEFD8FEA-46A6-477A-9834-A319246A4329}" dt="2022-02-21T00:36:06.661" v="0"/>
          <ac:spMkLst>
            <pc:docMk/>
            <pc:sldMk cId="3185409373" sldId="280"/>
            <ac:spMk id="2" creationId="{28B551D4-95F0-4577-9525-8F11BDB8CD4D}"/>
          </ac:spMkLst>
        </pc:spChg>
        <pc:spChg chg="mod">
          <ac:chgData name="Shashank Rao p" userId="7d94e93b92d82677" providerId="LiveId" clId="{CEFD8FEA-46A6-477A-9834-A319246A4329}" dt="2022-02-21T00:36:06.661" v="0"/>
          <ac:spMkLst>
            <pc:docMk/>
            <pc:sldMk cId="3185409373" sldId="280"/>
            <ac:spMk id="3" creationId="{E11EDF90-C2FE-4854-8065-49A8980D3FD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93EF-572C-4894-1575-52801CA54A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ED68BF-D939-B5C6-72E4-93BDB8F322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EFF712-CCB8-AD1E-327D-322F017E07C9}"/>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E2D1E825-E987-5BD6-A617-D73B481EF2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A56150-28BC-BFB5-828B-FC3D046FD6EE}"/>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628590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C687E-21C2-04BC-EB10-3D0F60BAC5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B8EA4E-BB0D-56DF-0623-4A9001BDC3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701FA6-8BE7-DDD7-B57B-1E7B5F5D5019}"/>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EE12BB79-D290-6191-E200-9129409440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51BDC7-5EC4-5C41-6055-5B5838237CB0}"/>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128716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6DAEBB-B167-D4FB-87D9-06C4855515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D3ADF1-7D0F-64E5-68F1-B7F905914F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164496-A4FB-B53D-F905-1D00152EF987}"/>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B58BB38-D03C-C627-CA08-2EE89BA8BE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18A9C4-C468-80C4-B423-A3348AF550FA}"/>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986704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2_Blank" type="obj">
  <p:cSld name="2_Blank">
    <p:spTree>
      <p:nvGrpSpPr>
        <p:cNvPr id="1" name="Shape 18"/>
        <p:cNvGrpSpPr/>
        <p:nvPr/>
      </p:nvGrpSpPr>
      <p:grpSpPr>
        <a:xfrm>
          <a:off x="0" y="0"/>
          <a:ext cx="0" cy="0"/>
          <a:chOff x="0" y="0"/>
          <a:chExt cx="0" cy="0"/>
        </a:xfrm>
      </p:grpSpPr>
      <p:sp>
        <p:nvSpPr>
          <p:cNvPr id="19" name="Google Shape;19;p2"/>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2888342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1644073" y="0"/>
            <a:ext cx="8201891" cy="609600"/>
          </a:xfrm>
          <a:prstGeom prst="rect">
            <a:avLst/>
          </a:prstGeom>
          <a:solidFill>
            <a:srgbClr val="FEE599"/>
          </a:solidFill>
          <a:ln>
            <a:noFill/>
          </a:ln>
        </p:spPr>
        <p:txBody>
          <a:bodyPr spcFirstLastPara="1" wrap="square" lIns="91425" tIns="45700" rIns="91425" bIns="45700" anchor="ctr" anchorCtr="0">
            <a:noAutofit/>
          </a:bodyPr>
          <a:lstStyle>
            <a:lvl1pPr lvl="0" algn="ctr">
              <a:lnSpc>
                <a:spcPct val="90000"/>
              </a:lnSpc>
              <a:spcBef>
                <a:spcPts val="0"/>
              </a:spcBef>
              <a:spcAft>
                <a:spcPts val="0"/>
              </a:spcAft>
              <a:buSzPts val="1400"/>
              <a:buNone/>
              <a:defRPr sz="2800" b="1">
                <a:solidFill>
                  <a:srgbClr val="C00000"/>
                </a:solidFill>
                <a:latin typeface="Trebuchet MS"/>
                <a:ea typeface="Trebuchet MS"/>
                <a:cs typeface="Trebuchet MS"/>
                <a:sym typeface="Trebuchet MS"/>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397163" y="951345"/>
            <a:ext cx="11508509" cy="5634182"/>
          </a:xfrm>
          <a:prstGeom prst="rect">
            <a:avLst/>
          </a:prstGeom>
          <a:noFill/>
          <a:ln>
            <a:noFill/>
          </a:ln>
        </p:spPr>
        <p:txBody>
          <a:bodyPr spcFirstLastPara="1" wrap="square" lIns="91425" tIns="45700" rIns="91425" bIns="45700" anchor="t" anchorCtr="0">
            <a:noAutofit/>
          </a:bodyPr>
          <a:lstStyle>
            <a:lvl1pPr marL="457200" lvl="0" indent="-361950" algn="l">
              <a:lnSpc>
                <a:spcPct val="90000"/>
              </a:lnSpc>
              <a:spcBef>
                <a:spcPts val="751"/>
              </a:spcBef>
              <a:spcAft>
                <a:spcPts val="0"/>
              </a:spcAft>
              <a:buClr>
                <a:srgbClr val="002060"/>
              </a:buClr>
              <a:buSzPts val="2100"/>
              <a:buChar char="•"/>
              <a:defRPr>
                <a:solidFill>
                  <a:srgbClr val="002060"/>
                </a:solidFill>
                <a:latin typeface="Trebuchet MS"/>
                <a:ea typeface="Trebuchet MS"/>
                <a:cs typeface="Trebuchet MS"/>
                <a:sym typeface="Trebuchet MS"/>
              </a:defRPr>
            </a:lvl1pPr>
            <a:lvl2pPr marL="914400" lvl="1" indent="-406400" algn="l">
              <a:lnSpc>
                <a:spcPct val="90000"/>
              </a:lnSpc>
              <a:spcBef>
                <a:spcPts val="375"/>
              </a:spcBef>
              <a:spcAft>
                <a:spcPts val="0"/>
              </a:spcAft>
              <a:buClr>
                <a:srgbClr val="002060"/>
              </a:buClr>
              <a:buSzPts val="2800"/>
              <a:buChar char="•"/>
              <a:defRPr>
                <a:solidFill>
                  <a:srgbClr val="002060"/>
                </a:solidFill>
                <a:latin typeface="Trebuchet MS"/>
                <a:ea typeface="Trebuchet MS"/>
                <a:cs typeface="Trebuchet MS"/>
                <a:sym typeface="Trebuchet MS"/>
              </a:defRPr>
            </a:lvl2pPr>
            <a:lvl3pPr marL="1371600" lvl="2" indent="-323850" algn="l">
              <a:lnSpc>
                <a:spcPct val="90000"/>
              </a:lnSpc>
              <a:spcBef>
                <a:spcPts val="375"/>
              </a:spcBef>
              <a:spcAft>
                <a:spcPts val="0"/>
              </a:spcAft>
              <a:buClr>
                <a:srgbClr val="002060"/>
              </a:buClr>
              <a:buSzPts val="1500"/>
              <a:buChar char="•"/>
              <a:defRPr>
                <a:solidFill>
                  <a:srgbClr val="002060"/>
                </a:solidFill>
                <a:latin typeface="Trebuchet MS"/>
                <a:ea typeface="Trebuchet MS"/>
                <a:cs typeface="Trebuchet MS"/>
                <a:sym typeface="Trebuchet MS"/>
              </a:defRPr>
            </a:lvl3pPr>
            <a:lvl4pPr marL="1828800" lvl="3" indent="-311150" algn="l">
              <a:lnSpc>
                <a:spcPct val="90000"/>
              </a:lnSpc>
              <a:spcBef>
                <a:spcPts val="375"/>
              </a:spcBef>
              <a:spcAft>
                <a:spcPts val="0"/>
              </a:spcAft>
              <a:buClr>
                <a:srgbClr val="002060"/>
              </a:buClr>
              <a:buSzPts val="1300"/>
              <a:buChar char="•"/>
              <a:defRPr>
                <a:solidFill>
                  <a:srgbClr val="002060"/>
                </a:solidFill>
                <a:latin typeface="Trebuchet MS"/>
                <a:ea typeface="Trebuchet MS"/>
                <a:cs typeface="Trebuchet MS"/>
                <a:sym typeface="Trebuchet MS"/>
              </a:defRPr>
            </a:lvl4pPr>
            <a:lvl5pPr marL="2286000" lvl="4" indent="-311150" algn="l">
              <a:lnSpc>
                <a:spcPct val="90000"/>
              </a:lnSpc>
              <a:spcBef>
                <a:spcPts val="375"/>
              </a:spcBef>
              <a:spcAft>
                <a:spcPts val="0"/>
              </a:spcAft>
              <a:buClr>
                <a:srgbClr val="002060"/>
              </a:buClr>
              <a:buSzPts val="1300"/>
              <a:buChar char="•"/>
              <a:defRPr>
                <a:solidFill>
                  <a:srgbClr val="002060"/>
                </a:solidFill>
                <a:latin typeface="Trebuchet MS"/>
                <a:ea typeface="Trebuchet MS"/>
                <a:cs typeface="Trebuchet MS"/>
                <a:sym typeface="Trebuchet MS"/>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489151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E825C-799C-1479-49A8-7B9A62376C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CFF3EB-4031-E9A1-8166-B99EDCEE79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6962F5-6673-5636-9EC5-B17F01DE31CB}"/>
              </a:ext>
            </a:extLst>
          </p:cNvPr>
          <p:cNvSpPr>
            <a:spLocks noGrp="1"/>
          </p:cNvSpPr>
          <p:nvPr>
            <p:ph type="dt" sz="half" idx="10"/>
          </p:nvPr>
        </p:nvSpPr>
        <p:spPr/>
        <p:txBody>
          <a:bodyPr/>
          <a:lstStyle/>
          <a:p>
            <a:fld id="{4509A250-FF31-4206-8172-F9D3106AACB1}" type="datetimeFigureOut">
              <a:rPr lang="en-US" smtClean="0"/>
              <a:t>7/1/2023</a:t>
            </a:fld>
            <a:endParaRPr lang="en-US" dirty="0"/>
          </a:p>
        </p:txBody>
      </p:sp>
      <p:sp>
        <p:nvSpPr>
          <p:cNvPr id="5" name="Footer Placeholder 4">
            <a:extLst>
              <a:ext uri="{FF2B5EF4-FFF2-40B4-BE49-F238E27FC236}">
                <a16:creationId xmlns:a16="http://schemas.microsoft.com/office/drawing/2014/main" id="{4D972D4C-4AD0-0A09-43E8-144674B3C8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4ACD4E-7FFD-63E4-11A5-F3B507F79144}"/>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4375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BD24C-5CE2-0BB7-2D28-B741B14DBD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1FFF00-2A96-8A8B-7B8E-5DF504BA69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0F6B96-CB9E-8C8B-AF36-50F09A05CF2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5C74E12-CE79-5919-D64A-04E5838511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14F837-6994-0F77-3269-597D758AFE48}"/>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68921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497D-C7CC-EC36-411A-D2CFF41AC9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9EA00F-D8C3-BE01-AA2A-6093053810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CE2B77-4656-287E-9293-EE2BF18EC3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17D628-0D84-57EF-D589-6915AE07ABD8}"/>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9CF4422F-D9B6-E07A-B31C-4AE59C6D1C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16EED9-343A-B9C4-5644-2A220DE8566B}"/>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332001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B4D4-2E1F-EED2-BCB0-1DEB9D4BD2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C94665-2BE6-E7F0-AFA2-98B57FBBA2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C44D43-81FE-165B-3AD3-F93F13001D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509982-2899-3533-C07C-CF9619F38D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D75AE0-A484-6BFA-2EBB-2D1A0594DF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954F18-5307-24CB-3372-681160E31BD7}"/>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8E13FF04-9368-38BA-415D-5F66CE3D7A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AEE26A-B329-1225-D14E-4C30BED72384}"/>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728661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25712-8971-3053-0872-2D142CDE68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D8E6CD-DB90-CF4F-FB72-C3C2A5492C23}"/>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6F80D5E0-97C8-7104-FABC-3846829C20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CF7442-A406-20AA-1652-C2B96D49F5BF}"/>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53038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FBEB07-4C32-D82A-F2B3-BBE5BA032BAF}"/>
              </a:ext>
            </a:extLst>
          </p:cNvPr>
          <p:cNvSpPr>
            <a:spLocks noGrp="1"/>
          </p:cNvSpPr>
          <p:nvPr>
            <p:ph type="dt" sz="half" idx="10"/>
          </p:nvPr>
        </p:nvSpPr>
        <p:spPr/>
        <p:txBody>
          <a:bodyPr/>
          <a:lstStyle/>
          <a:p>
            <a:fld id="{4509A250-FF31-4206-8172-F9D3106AACB1}" type="datetimeFigureOut">
              <a:rPr lang="en-US" smtClean="0"/>
              <a:t>7/1/2023</a:t>
            </a:fld>
            <a:endParaRPr lang="en-US" dirty="0"/>
          </a:p>
        </p:txBody>
      </p:sp>
      <p:sp>
        <p:nvSpPr>
          <p:cNvPr id="3" name="Footer Placeholder 2">
            <a:extLst>
              <a:ext uri="{FF2B5EF4-FFF2-40B4-BE49-F238E27FC236}">
                <a16:creationId xmlns:a16="http://schemas.microsoft.com/office/drawing/2014/main" id="{A0BEEDB9-F862-39D0-8712-CB7926CD78E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43F3FA3-16FC-81E1-7DB2-2ADAF6267406}"/>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7963998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059B1-DC42-798B-8EEA-084DE9B11B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8AFB43-D28D-2C35-46AC-8505995FC3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BA7189-E7CB-C69F-0C20-97A8935214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C4A8EB-626A-E2E0-44B8-4DB600AF3F5F}"/>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BF3D57D9-59FA-5C03-D698-D7FBB7A70C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8C9D83-9986-C8CD-2F8E-58BF01D2E615}"/>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76370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BFECF-50B5-8000-1501-6ED875EEAD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DE0B99-1C6D-2728-F094-16A5E7CEDB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FC6203E-6581-B30E-1100-1BDD70FE3B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2347DB-E47D-DBFA-6516-2BF9E79090C7}"/>
              </a:ext>
            </a:extLst>
          </p:cNvPr>
          <p:cNvSpPr>
            <a:spLocks noGrp="1"/>
          </p:cNvSpPr>
          <p:nvPr>
            <p:ph type="dt" sz="half" idx="10"/>
          </p:nvPr>
        </p:nvSpPr>
        <p:spPr/>
        <p:txBody>
          <a:bodyPr/>
          <a:lstStyle/>
          <a:p>
            <a:fld id="{4509A250-FF31-4206-8172-F9D3106AACB1}" type="datetimeFigureOut">
              <a:rPr lang="en-US" smtClean="0"/>
              <a:t>7/1/2023</a:t>
            </a:fld>
            <a:endParaRPr lang="en-US" dirty="0"/>
          </a:p>
        </p:txBody>
      </p:sp>
      <p:sp>
        <p:nvSpPr>
          <p:cNvPr id="6" name="Footer Placeholder 5">
            <a:extLst>
              <a:ext uri="{FF2B5EF4-FFF2-40B4-BE49-F238E27FC236}">
                <a16:creationId xmlns:a16="http://schemas.microsoft.com/office/drawing/2014/main" id="{6A8E56EA-47EE-2996-5551-6B96C69B76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E529750-BBB5-7B4F-639C-A051AEDCBDB0}"/>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311073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643D58-469B-C015-A638-48B43585DF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5ACB2D-C35A-BFE3-D6C4-15786CA0ED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038F95-A9C1-0C3D-5A27-E8DB3AD2CD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7/1/2023</a:t>
            </a:fld>
            <a:endParaRPr lang="en-US" dirty="0"/>
          </a:p>
        </p:txBody>
      </p:sp>
      <p:sp>
        <p:nvSpPr>
          <p:cNvPr id="5" name="Footer Placeholder 4">
            <a:extLst>
              <a:ext uri="{FF2B5EF4-FFF2-40B4-BE49-F238E27FC236}">
                <a16:creationId xmlns:a16="http://schemas.microsoft.com/office/drawing/2014/main" id="{5736C3F7-D321-9183-9762-D8830DDB3D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6A905F-BFBA-BADE-C5E4-82FC1CD739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43161536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www.worldometers.info/water/"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hyperlink" Target="IRJET-V7I51024.pdf" TargetMode="External"/><Relationship Id="rId4" Type="http://schemas.openxmlformats.org/officeDocument/2006/relationships/hyperlink" Target="Water-Level-Indicator%20literature%20review.pdf"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3.xml"/><Relationship Id="rId5" Type="http://schemas.openxmlformats.org/officeDocument/2006/relationships/image" Target="../media/image13.jpeg"/><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p:nvPr/>
        </p:nvSpPr>
        <p:spPr>
          <a:xfrm>
            <a:off x="428" y="0"/>
            <a:ext cx="12191144" cy="6858000"/>
          </a:xfrm>
          <a:prstGeom prst="rect">
            <a:avLst/>
          </a:prstGeom>
          <a:solidFill>
            <a:schemeClr val="lt1">
              <a:alpha val="98823"/>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92" b="0" i="0" u="none" strike="noStrike" cap="none" dirty="0">
              <a:solidFill>
                <a:srgbClr val="FFFFFF"/>
              </a:solidFill>
              <a:latin typeface="Calibri"/>
              <a:ea typeface="Calibri"/>
              <a:cs typeface="Calibri"/>
              <a:sym typeface="Calibri"/>
            </a:endParaRPr>
          </a:p>
        </p:txBody>
      </p:sp>
      <p:sp>
        <p:nvSpPr>
          <p:cNvPr id="98" name="Google Shape;98;p15"/>
          <p:cNvSpPr txBox="1"/>
          <p:nvPr/>
        </p:nvSpPr>
        <p:spPr>
          <a:xfrm>
            <a:off x="1786904" y="2243702"/>
            <a:ext cx="9745984" cy="943146"/>
          </a:xfrm>
          <a:prstGeom prst="rect">
            <a:avLst/>
          </a:prstGeom>
          <a:noFill/>
          <a:ln>
            <a:noFill/>
          </a:ln>
        </p:spPr>
        <p:txBody>
          <a:bodyPr spcFirstLastPara="1" wrap="square" lIns="0" tIns="6925" rIns="0" bIns="0" anchor="t" anchorCtr="0">
            <a:spAutoFit/>
          </a:bodyPr>
          <a:lstStyle/>
          <a:p>
            <a:pPr marL="7701" marR="0" lvl="0" indent="0" algn="ctr" rtl="0">
              <a:spcBef>
                <a:spcPts val="53"/>
              </a:spcBef>
              <a:spcAft>
                <a:spcPts val="0"/>
              </a:spcAft>
              <a:buNone/>
            </a:pPr>
            <a:r>
              <a:rPr lang="en-US" sz="5400" b="1" dirty="0">
                <a:solidFill>
                  <a:srgbClr val="005893"/>
                </a:solidFill>
                <a:latin typeface="Arial Rounded MT Bold" panose="020F0704030504030204" pitchFamily="34" charset="0"/>
                <a:ea typeface="Helvetica Neue"/>
                <a:cs typeface="Helvetica Neue"/>
                <a:sym typeface="Helvetica Neue"/>
              </a:rPr>
              <a:t> </a:t>
            </a:r>
            <a:r>
              <a:rPr lang="en-US" sz="6000" b="1" dirty="0">
                <a:solidFill>
                  <a:srgbClr val="002060"/>
                </a:solidFill>
                <a:latin typeface="Berlin Sans FB Demi" panose="020E0802020502020306" pitchFamily="34" charset="0"/>
                <a:ea typeface="Helvetica Neue"/>
                <a:cs typeface="Helvetica Neue"/>
                <a:sym typeface="Helvetica Neue"/>
              </a:rPr>
              <a:t>WATER LEVEL INDICATOR</a:t>
            </a:r>
            <a:endParaRPr sz="6000" b="1" i="0" u="none" strike="noStrike" cap="none" dirty="0">
              <a:solidFill>
                <a:srgbClr val="002060"/>
              </a:solidFill>
              <a:latin typeface="Berlin Sans FB Demi" panose="020E0802020502020306" pitchFamily="34" charset="0"/>
              <a:ea typeface="Helvetica Neue"/>
              <a:cs typeface="Helvetica Neue"/>
              <a:sym typeface="Helvetica Neue"/>
            </a:endParaRPr>
          </a:p>
        </p:txBody>
      </p:sp>
      <p:sp>
        <p:nvSpPr>
          <p:cNvPr id="101" name="Google Shape;101;p15"/>
          <p:cNvSpPr/>
          <p:nvPr/>
        </p:nvSpPr>
        <p:spPr>
          <a:xfrm>
            <a:off x="3398623" y="810561"/>
            <a:ext cx="88565" cy="8952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092">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5FA7-C977-491E-9273-048221D7C4B1}"/>
              </a:ext>
            </a:extLst>
          </p:cNvPr>
          <p:cNvSpPr>
            <a:spLocks noGrp="1"/>
          </p:cNvSpPr>
          <p:nvPr>
            <p:ph type="title"/>
          </p:nvPr>
        </p:nvSpPr>
        <p:spPr>
          <a:xfrm>
            <a:off x="226032" y="136508"/>
            <a:ext cx="3071974" cy="544529"/>
          </a:xfrm>
        </p:spPr>
        <p:txBody>
          <a:bodyPr>
            <a:normAutofit/>
          </a:bodyPr>
          <a:lstStyle/>
          <a:p>
            <a:r>
              <a:rPr lang="en-US" sz="2000" dirty="0"/>
              <a:t>EXPERIMENTAL DETAILS</a:t>
            </a:r>
            <a:endParaRPr lang="en-IN" sz="2000" dirty="0"/>
          </a:p>
        </p:txBody>
      </p:sp>
      <p:sp>
        <p:nvSpPr>
          <p:cNvPr id="13" name="Text Placeholder 2">
            <a:extLst>
              <a:ext uri="{FF2B5EF4-FFF2-40B4-BE49-F238E27FC236}">
                <a16:creationId xmlns:a16="http://schemas.microsoft.com/office/drawing/2014/main" id="{EB297D52-9ED8-498B-9B36-816DB2215C26}"/>
              </a:ext>
            </a:extLst>
          </p:cNvPr>
          <p:cNvSpPr>
            <a:spLocks noGrp="1"/>
          </p:cNvSpPr>
          <p:nvPr>
            <p:ph sz="half" idx="1"/>
          </p:nvPr>
        </p:nvSpPr>
        <p:spPr>
          <a:xfrm>
            <a:off x="-1" y="1047468"/>
            <a:ext cx="5473959" cy="2516176"/>
          </a:xfrm>
        </p:spPr>
        <p:txBody>
          <a:bodyPr>
            <a:normAutofit lnSpcReduction="10000"/>
          </a:bodyPr>
          <a:lstStyle/>
          <a:p>
            <a:pPr marL="114300" indent="0" algn="ctr">
              <a:buNone/>
            </a:pPr>
            <a:r>
              <a:rPr lang="en-US" sz="2400" b="1" dirty="0">
                <a:solidFill>
                  <a:srgbClr val="C00000"/>
                </a:solidFill>
              </a:rPr>
              <a:t>4. ARDUINO AND CAPACITIVE SENSOR</a:t>
            </a:r>
          </a:p>
          <a:p>
            <a:pPr marL="114300" indent="0" algn="ctr">
              <a:buNone/>
            </a:pPr>
            <a:r>
              <a:rPr lang="en-US" sz="2400" b="1" dirty="0">
                <a:solidFill>
                  <a:srgbClr val="002060"/>
                </a:solidFill>
              </a:rPr>
              <a:t>COMPONENTS</a:t>
            </a:r>
            <a:r>
              <a:rPr lang="en-US" dirty="0"/>
              <a:t>:</a:t>
            </a:r>
          </a:p>
          <a:p>
            <a:pPr marL="285750" indent="-285750" algn="ctr">
              <a:buFont typeface="Arial" panose="020B0604020202020204" pitchFamily="34" charset="0"/>
              <a:buChar char="•"/>
            </a:pPr>
            <a:r>
              <a:rPr lang="en-US" sz="2400" dirty="0"/>
              <a:t>Arduino UNO R3</a:t>
            </a:r>
          </a:p>
          <a:p>
            <a:pPr marL="285750" indent="-285750" algn="ctr">
              <a:buFont typeface="Arial" panose="020B0604020202020204" pitchFamily="34" charset="0"/>
              <a:buChar char="•"/>
            </a:pPr>
            <a:r>
              <a:rPr lang="en-US" sz="2400" dirty="0"/>
              <a:t>Capacitor</a:t>
            </a:r>
          </a:p>
          <a:p>
            <a:pPr marL="285750" indent="-285750" algn="ctr">
              <a:buFont typeface="Arial" panose="020B0604020202020204" pitchFamily="34" charset="0"/>
              <a:buChar char="•"/>
            </a:pPr>
            <a:r>
              <a:rPr lang="en-US" sz="2400" dirty="0"/>
              <a:t>LCD Display</a:t>
            </a:r>
          </a:p>
          <a:p>
            <a:pPr marL="0" indent="0" algn="ctr">
              <a:buNone/>
            </a:pPr>
            <a:endParaRPr lang="en-IN" sz="2400" dirty="0"/>
          </a:p>
        </p:txBody>
      </p:sp>
      <p:sp>
        <p:nvSpPr>
          <p:cNvPr id="12" name="Text Placeholder 11">
            <a:extLst>
              <a:ext uri="{FF2B5EF4-FFF2-40B4-BE49-F238E27FC236}">
                <a16:creationId xmlns:a16="http://schemas.microsoft.com/office/drawing/2014/main" id="{A139CA31-DAE8-4552-945A-655A4B8F1613}"/>
              </a:ext>
            </a:extLst>
          </p:cNvPr>
          <p:cNvSpPr>
            <a:spLocks noGrp="1"/>
          </p:cNvSpPr>
          <p:nvPr>
            <p:ph sz="half" idx="2"/>
          </p:nvPr>
        </p:nvSpPr>
        <p:spPr>
          <a:xfrm>
            <a:off x="5473959" y="136508"/>
            <a:ext cx="6718041" cy="6354146"/>
          </a:xfrm>
        </p:spPr>
        <p:txBody>
          <a:bodyPr>
            <a:normAutofit lnSpcReduction="10000"/>
          </a:bodyPr>
          <a:lstStyle/>
          <a:p>
            <a:pPr marL="0" indent="0">
              <a:lnSpc>
                <a:spcPct val="107000"/>
              </a:lnSpc>
              <a:buNone/>
            </a:pPr>
            <a:r>
              <a:rPr lang="en-IN" sz="1050" dirty="0" err="1">
                <a:effectLst/>
                <a:latin typeface="Calibri" panose="020F0502020204030204" pitchFamily="34" charset="0"/>
                <a:ea typeface="Calibri" panose="020F0502020204030204" pitchFamily="34" charset="0"/>
                <a:cs typeface="Times New Roman" panose="02020603050405020304" pitchFamily="18" charset="0"/>
              </a:rPr>
              <a:t>const</a:t>
            </a:r>
            <a:r>
              <a:rPr lang="en-IN" sz="1050" dirty="0">
                <a:effectLst/>
                <a:latin typeface="Calibri" panose="020F0502020204030204" pitchFamily="34" charset="0"/>
                <a:ea typeface="Calibri" panose="020F0502020204030204" pitchFamily="34" charset="0"/>
                <a:cs typeface="Times New Roman" panose="02020603050405020304" pitchFamily="18" charset="0"/>
              </a:rPr>
              <a:t> int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numRows</a:t>
            </a:r>
            <a:r>
              <a:rPr lang="en-IN" sz="1050" dirty="0">
                <a:effectLst/>
                <a:latin typeface="Calibri" panose="020F0502020204030204" pitchFamily="34" charset="0"/>
                <a:ea typeface="Calibri" panose="020F0502020204030204" pitchFamily="34" charset="0"/>
                <a:cs typeface="Times New Roman" panose="02020603050405020304" pitchFamily="18" charset="0"/>
              </a:rPr>
              <a:t> = f=4;                                                                            water = cs_22_23.capSenseRaw(200);</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err="1">
                <a:effectLst/>
                <a:latin typeface="Calibri" panose="020F0502020204030204" pitchFamily="34" charset="0"/>
                <a:ea typeface="Calibri" panose="020F0502020204030204" pitchFamily="34" charset="0"/>
                <a:cs typeface="Times New Roman" panose="02020603050405020304" pitchFamily="18" charset="0"/>
              </a:rPr>
              <a:t>const</a:t>
            </a:r>
            <a:r>
              <a:rPr lang="en-IN" sz="1050" dirty="0">
                <a:effectLst/>
                <a:latin typeface="Calibri" panose="020F0502020204030204" pitchFamily="34" charset="0"/>
                <a:ea typeface="Calibri" panose="020F0502020204030204" pitchFamily="34" charset="0"/>
                <a:cs typeface="Times New Roman" panose="02020603050405020304" pitchFamily="18" charset="0"/>
              </a:rPr>
              <a:t> int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numCols</a:t>
            </a:r>
            <a:r>
              <a:rPr lang="en-IN" sz="1050" dirty="0">
                <a:effectLst/>
                <a:latin typeface="Calibri" panose="020F0502020204030204" pitchFamily="34" charset="0"/>
                <a:ea typeface="Calibri" panose="020F0502020204030204" pitchFamily="34" charset="0"/>
                <a:cs typeface="Times New Roman" panose="02020603050405020304" pitchFamily="18" charset="0"/>
              </a:rPr>
              <a:t> = 20;                                                                                water = cs_22_23.capSenseRaw(200);</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a:effectLst/>
                <a:latin typeface="Calibri" panose="020F0502020204030204" pitchFamily="34" charset="0"/>
                <a:ea typeface="Calibri" panose="020F0502020204030204" pitchFamily="34" charset="0"/>
                <a:cs typeface="Times New Roman" panose="02020603050405020304" pitchFamily="18" charset="0"/>
              </a:rPr>
              <a:t>//This sets the pins for the lcd (RS, Enable, data 0-7)                             //Then fill up the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conataner</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err="1">
                <a:effectLst/>
                <a:latin typeface="Calibri" panose="020F0502020204030204" pitchFamily="34" charset="0"/>
                <a:ea typeface="Calibri" panose="020F0502020204030204" pitchFamily="34" charset="0"/>
                <a:cs typeface="Times New Roman" panose="02020603050405020304" pitchFamily="18" charset="0"/>
              </a:rPr>
              <a:t>LiquidCrystal</a:t>
            </a:r>
            <a:r>
              <a:rPr lang="en-IN" sz="1050" dirty="0">
                <a:effectLst/>
                <a:latin typeface="Calibri" panose="020F0502020204030204" pitchFamily="34" charset="0"/>
                <a:ea typeface="Calibri" panose="020F0502020204030204" pitchFamily="34" charset="0"/>
                <a:cs typeface="Times New Roman" panose="02020603050405020304" pitchFamily="18" charset="0"/>
              </a:rPr>
              <a:t> lcd (53, 52, 51, 50, 49, 48,47,46,45,44);                           //is as close to 100 as possible.</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a:effectLst/>
                <a:latin typeface="Calibri" panose="020F0502020204030204" pitchFamily="34" charset="0"/>
                <a:ea typeface="Calibri" panose="020F0502020204030204" pitchFamily="34" charset="0"/>
                <a:cs typeface="Times New Roman" panose="02020603050405020304" pitchFamily="18" charset="0"/>
              </a:rPr>
              <a:t>#define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Tempin</a:t>
            </a:r>
            <a:r>
              <a:rPr lang="en-IN" sz="1050" dirty="0">
                <a:effectLst/>
                <a:latin typeface="Calibri" panose="020F0502020204030204" pitchFamily="34" charset="0"/>
                <a:ea typeface="Calibri" panose="020F0502020204030204" pitchFamily="34" charset="0"/>
                <a:cs typeface="Times New Roman" panose="02020603050405020304" pitchFamily="18" charset="0"/>
              </a:rPr>
              <a:t> 0x48                                                                                   //water = water / 93;</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a:effectLst/>
                <a:latin typeface="Calibri" panose="020F0502020204030204" pitchFamily="34" charset="0"/>
                <a:ea typeface="Calibri" panose="020F0502020204030204" pitchFamily="34" charset="0"/>
                <a:cs typeface="Times New Roman" panose="02020603050405020304" pitchFamily="18" charset="0"/>
              </a:rPr>
              <a:t>#define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Tempout</a:t>
            </a:r>
            <a:r>
              <a:rPr lang="en-IN" sz="1050" dirty="0">
                <a:effectLst/>
                <a:latin typeface="Calibri" panose="020F0502020204030204" pitchFamily="34" charset="0"/>
                <a:ea typeface="Calibri" panose="020F0502020204030204" pitchFamily="34" charset="0"/>
                <a:cs typeface="Times New Roman" panose="02020603050405020304" pitchFamily="18" charset="0"/>
              </a:rPr>
              <a:t> 0x49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lcd.setCursor</a:t>
            </a:r>
            <a:r>
              <a:rPr lang="en-IN" sz="1050" dirty="0">
                <a:effectLst/>
                <a:latin typeface="Calibri" panose="020F0502020204030204" pitchFamily="34" charset="0"/>
                <a:ea typeface="Calibri" panose="020F0502020204030204" pitchFamily="34" charset="0"/>
                <a:cs typeface="Times New Roman" panose="02020603050405020304" pitchFamily="18" charset="0"/>
              </a:rPr>
              <a:t>(0,0);</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err="1">
                <a:effectLst/>
                <a:latin typeface="Calibri" panose="020F0502020204030204" pitchFamily="34" charset="0"/>
                <a:ea typeface="Calibri" panose="020F0502020204030204" pitchFamily="34" charset="0"/>
                <a:cs typeface="Times New Roman" panose="02020603050405020304" pitchFamily="18" charset="0"/>
              </a:rPr>
              <a:t>CapSense</a:t>
            </a:r>
            <a:r>
              <a:rPr lang="en-IN" sz="1050" dirty="0">
                <a:effectLst/>
                <a:latin typeface="Calibri" panose="020F0502020204030204" pitchFamily="34" charset="0"/>
                <a:ea typeface="Calibri" panose="020F0502020204030204" pitchFamily="34" charset="0"/>
                <a:cs typeface="Times New Roman" panose="02020603050405020304" pitchFamily="18" charset="0"/>
              </a:rPr>
              <a:t>   cs_22_23 =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CapSense</a:t>
            </a:r>
            <a:r>
              <a:rPr lang="en-IN" sz="1050" dirty="0">
                <a:effectLst/>
                <a:latin typeface="Calibri" panose="020F0502020204030204" pitchFamily="34" charset="0"/>
                <a:ea typeface="Calibri" panose="020F0502020204030204" pitchFamily="34" charset="0"/>
                <a:cs typeface="Times New Roman" panose="02020603050405020304" pitchFamily="18" charset="0"/>
              </a:rPr>
              <a:t>(22,23);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lcd.print</a:t>
            </a:r>
            <a:r>
              <a:rPr lang="en-IN" sz="1050" dirty="0">
                <a:effectLst/>
                <a:latin typeface="Calibri" panose="020F0502020204030204" pitchFamily="34" charset="0"/>
                <a:ea typeface="Calibri" panose="020F0502020204030204" pitchFamily="34" charset="0"/>
                <a:cs typeface="Times New Roman" panose="02020603050405020304" pitchFamily="18" charset="0"/>
              </a:rPr>
              <a:t>(“Water");</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a:effectLst/>
                <a:latin typeface="Calibri" panose="020F0502020204030204" pitchFamily="34" charset="0"/>
                <a:ea typeface="Calibri" panose="020F0502020204030204" pitchFamily="34" charset="0"/>
                <a:cs typeface="Times New Roman" panose="02020603050405020304" pitchFamily="18" charset="0"/>
              </a:rPr>
              <a:t>uint8_t block[8] = {0xFF,0xFF,0xFF,0xFF,0xFF,0xFF,0xFF,0xFF};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lcd.setCursor</a:t>
            </a:r>
            <a:r>
              <a:rPr lang="en-IN" sz="1050" dirty="0">
                <a:effectLst/>
                <a:latin typeface="Calibri" panose="020F0502020204030204" pitchFamily="34" charset="0"/>
                <a:ea typeface="Calibri" panose="020F0502020204030204" pitchFamily="34" charset="0"/>
                <a:cs typeface="Times New Roman" panose="02020603050405020304" pitchFamily="18" charset="0"/>
              </a:rPr>
              <a:t>(0,0);</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a:effectLst/>
                <a:latin typeface="Calibri" panose="020F0502020204030204" pitchFamily="34" charset="0"/>
                <a:ea typeface="Calibri" panose="020F0502020204030204" pitchFamily="34" charset="0"/>
                <a:cs typeface="Times New Roman" panose="02020603050405020304" pitchFamily="18" charset="0"/>
              </a:rPr>
              <a:t>uint8_t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tl</a:t>
            </a:r>
            <a:r>
              <a:rPr lang="en-IN" sz="1050" dirty="0">
                <a:effectLst/>
                <a:latin typeface="Calibri" panose="020F0502020204030204" pitchFamily="34" charset="0"/>
                <a:ea typeface="Calibri" panose="020F0502020204030204" pitchFamily="34" charset="0"/>
                <a:cs typeface="Times New Roman" panose="02020603050405020304" pitchFamily="18" charset="0"/>
              </a:rPr>
              <a:t>[8] = {0x0F,0x08,0x08,0x08,0x08,0x08,0x0F,0x0F};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lcd.print</a:t>
            </a:r>
            <a:r>
              <a:rPr lang="en-IN" sz="1050" dirty="0">
                <a:effectLst/>
                <a:latin typeface="Calibri" panose="020F0502020204030204" pitchFamily="34" charset="0"/>
                <a:ea typeface="Calibri" panose="020F0502020204030204" pitchFamily="34" charset="0"/>
                <a:cs typeface="Times New Roman" panose="02020603050405020304" pitchFamily="18" charset="0"/>
              </a:rPr>
              <a:t>(water);</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a:effectLst/>
                <a:latin typeface="Calibri" panose="020F0502020204030204" pitchFamily="34" charset="0"/>
                <a:ea typeface="Calibri" panose="020F0502020204030204" pitchFamily="34" charset="0"/>
                <a:cs typeface="Times New Roman" panose="02020603050405020304" pitchFamily="18" charset="0"/>
              </a:rPr>
              <a:t>uint8_t tr[8] = {0x16,0x11,0x11,0x11,0x11,0x11,0x1D,0x15};              if (fuel &gt;= 6) {</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a:effectLst/>
                <a:latin typeface="Calibri" panose="020F0502020204030204" pitchFamily="34" charset="0"/>
                <a:ea typeface="Calibri" panose="020F0502020204030204" pitchFamily="34" charset="0"/>
                <a:cs typeface="Times New Roman" panose="02020603050405020304" pitchFamily="18" charset="0"/>
              </a:rPr>
              <a:t>uint8_t bl[8] = {0x0F,0x0F,0x0F,0x0F,0x0F,0x0F,0x0F,0x1F};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lcd.setCursor</a:t>
            </a:r>
            <a:r>
              <a:rPr lang="en-IN" sz="1050" dirty="0">
                <a:effectLst/>
                <a:latin typeface="Calibri" panose="020F0502020204030204" pitchFamily="34" charset="0"/>
                <a:ea typeface="Calibri" panose="020F0502020204030204" pitchFamily="34" charset="0"/>
                <a:cs typeface="Times New Roman" panose="02020603050405020304" pitchFamily="18" charset="0"/>
              </a:rPr>
              <a:t>(1,3);</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a:effectLst/>
                <a:latin typeface="Calibri" panose="020F0502020204030204" pitchFamily="34" charset="0"/>
                <a:ea typeface="Calibri" panose="020F0502020204030204" pitchFamily="34" charset="0"/>
                <a:cs typeface="Times New Roman" panose="02020603050405020304" pitchFamily="18" charset="0"/>
              </a:rPr>
              <a:t>uint8_t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br</a:t>
            </a:r>
            <a:r>
              <a:rPr lang="en-IN" sz="1050" dirty="0">
                <a:effectLst/>
                <a:latin typeface="Calibri" panose="020F0502020204030204" pitchFamily="34" charset="0"/>
                <a:ea typeface="Calibri" panose="020F0502020204030204" pitchFamily="34" charset="0"/>
                <a:cs typeface="Times New Roman" panose="02020603050405020304" pitchFamily="18" charset="0"/>
              </a:rPr>
              <a:t>[8] = {0x15,0x15,0x15,0x15,0x15,0x15,0x12,0x18};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lcd.print</a:t>
            </a:r>
            <a:r>
              <a:rPr lang="en-IN" sz="1050" dirty="0">
                <a:effectLst/>
                <a:latin typeface="Calibri" panose="020F0502020204030204" pitchFamily="34" charset="0"/>
                <a:ea typeface="Calibri" panose="020F0502020204030204" pitchFamily="34" charset="0"/>
                <a:cs typeface="Times New Roman" panose="02020603050405020304" pitchFamily="18" charset="0"/>
              </a:rPr>
              <a:t>(2, BYTE);</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a:effectLst/>
                <a:latin typeface="Calibri" panose="020F0502020204030204" pitchFamily="34" charset="0"/>
                <a:ea typeface="Calibri" panose="020F0502020204030204" pitchFamily="34" charset="0"/>
                <a:cs typeface="Times New Roman" panose="02020603050405020304" pitchFamily="18" charset="0"/>
              </a:rPr>
              <a:t>void setup() {                                                                                                 } else {</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a:effectLst/>
                <a:latin typeface="Calibri" panose="020F0502020204030204" pitchFamily="34" charset="0"/>
                <a:ea typeface="Calibri" panose="020F0502020204030204" pitchFamily="34" charset="0"/>
                <a:cs typeface="Times New Roman" panose="02020603050405020304" pitchFamily="18" charset="0"/>
              </a:rPr>
              <a:t>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lcd.begin</a:t>
            </a:r>
            <a:r>
              <a:rPr lang="en-IN" sz="1050" dirty="0">
                <a:effectLst/>
                <a:latin typeface="Calibri" panose="020F0502020204030204" pitchFamily="34" charset="0"/>
                <a:ea typeface="Calibri" panose="020F0502020204030204" pitchFamily="34" charset="0"/>
                <a:cs typeface="Times New Roman" panose="02020603050405020304" pitchFamily="18" charset="0"/>
              </a:rPr>
              <a:t>(</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numRows</a:t>
            </a:r>
            <a:r>
              <a:rPr lang="en-IN" sz="1050" dirty="0">
                <a:effectLst/>
                <a:latin typeface="Calibri" panose="020F0502020204030204" pitchFamily="34" charset="0"/>
                <a:ea typeface="Calibri" panose="020F0502020204030204" pitchFamily="34" charset="0"/>
                <a:cs typeface="Times New Roman" panose="02020603050405020304" pitchFamily="18" charset="0"/>
              </a:rPr>
              <a:t>,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numCols</a:t>
            </a:r>
            <a:r>
              <a:rPr lang="en-IN" sz="1050" dirty="0">
                <a:effectLst/>
                <a:latin typeface="Calibri" panose="020F0502020204030204" pitchFamily="34" charset="0"/>
                <a:ea typeface="Calibri" panose="020F0502020204030204" pitchFamily="34" charset="0"/>
                <a:cs typeface="Times New Roman" panose="02020603050405020304" pitchFamily="18" charset="0"/>
              </a:rPr>
              <a:t>);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lcd.setCursor</a:t>
            </a:r>
            <a:r>
              <a:rPr lang="en-IN" sz="1050" dirty="0">
                <a:effectLst/>
                <a:latin typeface="Calibri" panose="020F0502020204030204" pitchFamily="34" charset="0"/>
                <a:ea typeface="Calibri" panose="020F0502020204030204" pitchFamily="34" charset="0"/>
                <a:cs typeface="Times New Roman" panose="02020603050405020304" pitchFamily="18" charset="0"/>
              </a:rPr>
              <a:t>(1,3);</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a:effectLst/>
                <a:latin typeface="Calibri" panose="020F0502020204030204" pitchFamily="34" charset="0"/>
                <a:ea typeface="Calibri" panose="020F0502020204030204" pitchFamily="34" charset="0"/>
                <a:cs typeface="Times New Roman" panose="02020603050405020304" pitchFamily="18" charset="0"/>
              </a:rPr>
              <a:t>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lcd.createChar</a:t>
            </a:r>
            <a:r>
              <a:rPr lang="en-IN" sz="1050" dirty="0">
                <a:effectLst/>
                <a:latin typeface="Calibri" panose="020F0502020204030204" pitchFamily="34" charset="0"/>
                <a:ea typeface="Calibri" panose="020F0502020204030204" pitchFamily="34" charset="0"/>
                <a:cs typeface="Times New Roman" panose="02020603050405020304" pitchFamily="18" charset="0"/>
              </a:rPr>
              <a:t>(4,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tl</a:t>
            </a:r>
            <a:r>
              <a:rPr lang="en-IN" sz="1050" dirty="0">
                <a:effectLst/>
                <a:latin typeface="Calibri" panose="020F0502020204030204" pitchFamily="34" charset="0"/>
                <a:ea typeface="Calibri" panose="020F0502020204030204" pitchFamily="34" charset="0"/>
                <a:cs typeface="Times New Roman" panose="02020603050405020304" pitchFamily="18" charset="0"/>
              </a:rPr>
              <a:t>);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lcd.print</a:t>
            </a:r>
            <a:r>
              <a:rPr lang="en-IN" sz="1050" dirty="0">
                <a:effectLst/>
                <a:latin typeface="Calibri" panose="020F0502020204030204" pitchFamily="34" charset="0"/>
                <a:ea typeface="Calibri" panose="020F0502020204030204" pitchFamily="34" charset="0"/>
                <a:cs typeface="Times New Roman" panose="02020603050405020304" pitchFamily="18" charset="0"/>
              </a:rPr>
              <a:t>(“Water ");</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a:effectLst/>
                <a:latin typeface="Calibri" panose="020F0502020204030204" pitchFamily="34" charset="0"/>
                <a:ea typeface="Calibri" panose="020F0502020204030204" pitchFamily="34" charset="0"/>
                <a:cs typeface="Times New Roman" panose="02020603050405020304" pitchFamily="18" charset="0"/>
              </a:rPr>
              <a:t>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lcd.createChar</a:t>
            </a:r>
            <a:r>
              <a:rPr lang="en-IN" sz="1050" dirty="0">
                <a:effectLst/>
                <a:latin typeface="Calibri" panose="020F0502020204030204" pitchFamily="34" charset="0"/>
                <a:ea typeface="Calibri" panose="020F0502020204030204" pitchFamily="34" charset="0"/>
                <a:cs typeface="Times New Roman" panose="02020603050405020304" pitchFamily="18" charset="0"/>
              </a:rPr>
              <a:t>(5, tr);                                                                                 }</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a:effectLst/>
                <a:latin typeface="Calibri" panose="020F0502020204030204" pitchFamily="34" charset="0"/>
                <a:ea typeface="Calibri" panose="020F0502020204030204" pitchFamily="34" charset="0"/>
                <a:cs typeface="Times New Roman" panose="02020603050405020304" pitchFamily="18" charset="0"/>
              </a:rPr>
              <a:t>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lcd.createChar</a:t>
            </a:r>
            <a:r>
              <a:rPr lang="en-IN" sz="1050" dirty="0">
                <a:effectLst/>
                <a:latin typeface="Calibri" panose="020F0502020204030204" pitchFamily="34" charset="0"/>
                <a:ea typeface="Calibri" panose="020F0502020204030204" pitchFamily="34" charset="0"/>
                <a:cs typeface="Times New Roman" panose="02020603050405020304" pitchFamily="18" charset="0"/>
              </a:rPr>
              <a:t>(6, bl);                                                                                 delay(50);</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a:effectLst/>
                <a:latin typeface="Calibri" panose="020F0502020204030204" pitchFamily="34" charset="0"/>
                <a:ea typeface="Calibri" panose="020F0502020204030204" pitchFamily="34" charset="0"/>
                <a:cs typeface="Times New Roman" panose="02020603050405020304" pitchFamily="18" charset="0"/>
              </a:rPr>
              <a:t>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lcd.createChar</a:t>
            </a:r>
            <a:r>
              <a:rPr lang="en-IN" sz="1050" dirty="0">
                <a:effectLst/>
                <a:latin typeface="Calibri" panose="020F0502020204030204" pitchFamily="34" charset="0"/>
                <a:ea typeface="Calibri" panose="020F0502020204030204" pitchFamily="34" charset="0"/>
                <a:cs typeface="Times New Roman" panose="02020603050405020304" pitchFamily="18" charset="0"/>
              </a:rPr>
              <a:t>(7,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br</a:t>
            </a:r>
            <a:r>
              <a:rPr lang="en-IN" sz="1050" dirty="0">
                <a:effectLst/>
                <a:latin typeface="Calibri" panose="020F0502020204030204" pitchFamily="34" charset="0"/>
                <a:ea typeface="Calibri" panose="020F0502020204030204" pitchFamily="34" charset="0"/>
                <a:cs typeface="Times New Roman" panose="02020603050405020304" pitchFamily="18" charset="0"/>
              </a:rPr>
              <a:t>);                                                                                 }</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a:effectLst/>
                <a:latin typeface="Calibri" panose="020F0502020204030204" pitchFamily="34" charset="0"/>
                <a:ea typeface="Calibri" panose="020F0502020204030204" pitchFamily="34" charset="0"/>
                <a:cs typeface="Times New Roman" panose="02020603050405020304" pitchFamily="18" charset="0"/>
              </a:rPr>
              <a:t>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lcd.setCursor</a:t>
            </a:r>
            <a:r>
              <a:rPr lang="en-IN" sz="1050" dirty="0">
                <a:effectLst/>
                <a:latin typeface="Calibri" panose="020F0502020204030204" pitchFamily="34" charset="0"/>
                <a:ea typeface="Calibri" panose="020F0502020204030204" pitchFamily="34" charset="0"/>
                <a:cs typeface="Times New Roman" panose="02020603050405020304" pitchFamily="18" charset="0"/>
              </a:rPr>
              <a:t>(18,0);</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a:effectLst/>
                <a:latin typeface="Calibri" panose="020F0502020204030204" pitchFamily="34" charset="0"/>
                <a:ea typeface="Calibri" panose="020F0502020204030204" pitchFamily="34" charset="0"/>
                <a:cs typeface="Times New Roman" panose="02020603050405020304" pitchFamily="18" charset="0"/>
              </a:rPr>
              <a:t>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lcd.print</a:t>
            </a:r>
            <a:r>
              <a:rPr lang="en-IN" sz="1050" dirty="0">
                <a:effectLst/>
                <a:latin typeface="Calibri" panose="020F0502020204030204" pitchFamily="34" charset="0"/>
                <a:ea typeface="Calibri" panose="020F0502020204030204" pitchFamily="34" charset="0"/>
                <a:cs typeface="Times New Roman" panose="02020603050405020304" pitchFamily="18" charset="0"/>
              </a:rPr>
              <a:t>(4, BYTE);</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a:effectLst/>
                <a:latin typeface="Calibri" panose="020F0502020204030204" pitchFamily="34" charset="0"/>
                <a:ea typeface="Calibri" panose="020F0502020204030204" pitchFamily="34" charset="0"/>
                <a:cs typeface="Times New Roman" panose="02020603050405020304" pitchFamily="18" charset="0"/>
              </a:rPr>
              <a:t>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lcd.setCursor</a:t>
            </a:r>
            <a:r>
              <a:rPr lang="en-IN" sz="1050" dirty="0">
                <a:effectLst/>
                <a:latin typeface="Calibri" panose="020F0502020204030204" pitchFamily="34" charset="0"/>
                <a:ea typeface="Calibri" panose="020F0502020204030204" pitchFamily="34" charset="0"/>
                <a:cs typeface="Times New Roman" panose="02020603050405020304" pitchFamily="18" charset="0"/>
              </a:rPr>
              <a:t>(19,0);</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a:effectLst/>
                <a:latin typeface="Calibri" panose="020F0502020204030204" pitchFamily="34" charset="0"/>
                <a:ea typeface="Calibri" panose="020F0502020204030204" pitchFamily="34" charset="0"/>
                <a:cs typeface="Times New Roman" panose="02020603050405020304" pitchFamily="18" charset="0"/>
              </a:rPr>
              <a:t>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lcd.print</a:t>
            </a:r>
            <a:r>
              <a:rPr lang="en-IN" sz="1050" dirty="0">
                <a:effectLst/>
                <a:latin typeface="Calibri" panose="020F0502020204030204" pitchFamily="34" charset="0"/>
                <a:ea typeface="Calibri" panose="020F0502020204030204" pitchFamily="34" charset="0"/>
                <a:cs typeface="Times New Roman" panose="02020603050405020304" pitchFamily="18" charset="0"/>
              </a:rPr>
              <a:t>(5, BYTE);</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a:effectLst/>
                <a:latin typeface="Calibri" panose="020F0502020204030204" pitchFamily="34" charset="0"/>
                <a:ea typeface="Calibri" panose="020F0502020204030204" pitchFamily="34" charset="0"/>
                <a:cs typeface="Times New Roman" panose="02020603050405020304" pitchFamily="18" charset="0"/>
              </a:rPr>
              <a:t>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lcd.setCursor</a:t>
            </a:r>
            <a:r>
              <a:rPr lang="en-IN" sz="1050" dirty="0">
                <a:effectLst/>
                <a:latin typeface="Calibri" panose="020F0502020204030204" pitchFamily="34" charset="0"/>
                <a:ea typeface="Calibri" panose="020F0502020204030204" pitchFamily="34" charset="0"/>
                <a:cs typeface="Times New Roman" panose="02020603050405020304" pitchFamily="18" charset="0"/>
              </a:rPr>
              <a:t>(18,1);</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a:effectLst/>
                <a:latin typeface="Calibri" panose="020F0502020204030204" pitchFamily="34" charset="0"/>
                <a:ea typeface="Calibri" panose="020F0502020204030204" pitchFamily="34" charset="0"/>
                <a:cs typeface="Times New Roman" panose="02020603050405020304" pitchFamily="18" charset="0"/>
              </a:rPr>
              <a:t>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lcd.print</a:t>
            </a:r>
            <a:r>
              <a:rPr lang="en-IN" sz="1050" dirty="0">
                <a:effectLst/>
                <a:latin typeface="Calibri" panose="020F0502020204030204" pitchFamily="34" charset="0"/>
                <a:ea typeface="Calibri" panose="020F0502020204030204" pitchFamily="34" charset="0"/>
                <a:cs typeface="Times New Roman" panose="02020603050405020304" pitchFamily="18" charset="0"/>
              </a:rPr>
              <a:t>(6, BYTE);</a:t>
            </a:r>
          </a:p>
          <a:p>
            <a:pPr marL="0" indent="0">
              <a:lnSpc>
                <a:spcPct val="107000"/>
              </a:lnSpc>
              <a:buNone/>
            </a:pPr>
            <a:r>
              <a:rPr lang="en-IN" sz="1050" dirty="0">
                <a:effectLst/>
                <a:latin typeface="Calibri" panose="020F0502020204030204" pitchFamily="34" charset="0"/>
                <a:ea typeface="Calibri" panose="020F0502020204030204" pitchFamily="34" charset="0"/>
                <a:cs typeface="Times New Roman" panose="02020603050405020304" pitchFamily="18" charset="0"/>
              </a:rPr>
              <a:t>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lcd.setCursor</a:t>
            </a:r>
            <a:r>
              <a:rPr lang="en-IN" sz="1050" dirty="0">
                <a:effectLst/>
                <a:latin typeface="Calibri" panose="020F0502020204030204" pitchFamily="34" charset="0"/>
                <a:ea typeface="Calibri" panose="020F0502020204030204" pitchFamily="34" charset="0"/>
                <a:cs typeface="Times New Roman" panose="02020603050405020304" pitchFamily="18" charset="0"/>
              </a:rPr>
              <a:t>(19,1);</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a:effectLst/>
                <a:latin typeface="Calibri" panose="020F0502020204030204" pitchFamily="34" charset="0"/>
                <a:ea typeface="Calibri" panose="020F0502020204030204" pitchFamily="34" charset="0"/>
                <a:cs typeface="Times New Roman" panose="02020603050405020304" pitchFamily="18" charset="0"/>
              </a:rPr>
              <a:t>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lcd.print</a:t>
            </a:r>
            <a:r>
              <a:rPr lang="en-IN" sz="1050" dirty="0">
                <a:effectLst/>
                <a:latin typeface="Calibri" panose="020F0502020204030204" pitchFamily="34" charset="0"/>
                <a:ea typeface="Calibri" panose="020F0502020204030204" pitchFamily="34" charset="0"/>
                <a:cs typeface="Times New Roman" panose="02020603050405020304" pitchFamily="18" charset="0"/>
              </a:rPr>
              <a:t>(7, BYTE);</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a:effectLst/>
                <a:latin typeface="Calibri" panose="020F0502020204030204" pitchFamily="34" charset="0"/>
                <a:ea typeface="Calibri" panose="020F0502020204030204" pitchFamily="34" charset="0"/>
                <a:cs typeface="Times New Roman" panose="02020603050405020304" pitchFamily="18" charset="0"/>
              </a:rPr>
              <a:t>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lcd.setCursor</a:t>
            </a:r>
            <a:r>
              <a:rPr lang="en-IN" sz="1050" dirty="0">
                <a:effectLst/>
                <a:latin typeface="Calibri" panose="020F0502020204030204" pitchFamily="34" charset="0"/>
                <a:ea typeface="Calibri" panose="020F0502020204030204" pitchFamily="34" charset="0"/>
                <a:cs typeface="Times New Roman" panose="02020603050405020304" pitchFamily="18" charset="0"/>
              </a:rPr>
              <a:t>(0,2);</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a:effectLst/>
                <a:latin typeface="Calibri" panose="020F0502020204030204" pitchFamily="34" charset="0"/>
                <a:ea typeface="Calibri" panose="020F0502020204030204" pitchFamily="34" charset="0"/>
                <a:cs typeface="Times New Roman" panose="02020603050405020304" pitchFamily="18" charset="0"/>
              </a:rPr>
              <a:t>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lcd.print</a:t>
            </a:r>
            <a:r>
              <a:rPr lang="en-IN" sz="1050" dirty="0">
                <a:effectLst/>
                <a:latin typeface="Calibri" panose="020F0502020204030204" pitchFamily="34" charset="0"/>
                <a:ea typeface="Calibri" panose="020F0502020204030204" pitchFamily="34" charset="0"/>
                <a:cs typeface="Times New Roman" panose="02020603050405020304" pitchFamily="18" charset="0"/>
              </a:rPr>
              <a:t>(“Water ");</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a:effectLst/>
                <a:latin typeface="Calibri" panose="020F0502020204030204" pitchFamily="34" charset="0"/>
                <a:ea typeface="Calibri" panose="020F0502020204030204" pitchFamily="34" charset="0"/>
                <a:cs typeface="Times New Roman" panose="02020603050405020304" pitchFamily="18" charset="0"/>
              </a:rPr>
              <a:t>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lcd.setCursor</a:t>
            </a:r>
            <a:r>
              <a:rPr lang="en-IN" sz="1050" dirty="0">
                <a:effectLst/>
                <a:latin typeface="Calibri" panose="020F0502020204030204" pitchFamily="34" charset="0"/>
                <a:ea typeface="Calibri" panose="020F0502020204030204" pitchFamily="34" charset="0"/>
                <a:cs typeface="Times New Roman" panose="02020603050405020304" pitchFamily="18" charset="0"/>
              </a:rPr>
              <a:t>(0,3);</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a:effectLst/>
                <a:latin typeface="Calibri" panose="020F0502020204030204" pitchFamily="34" charset="0"/>
                <a:ea typeface="Calibri" panose="020F0502020204030204" pitchFamily="34" charset="0"/>
                <a:cs typeface="Times New Roman" panose="02020603050405020304" pitchFamily="18" charset="0"/>
              </a:rPr>
              <a:t>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lcd.print</a:t>
            </a:r>
            <a:r>
              <a:rPr lang="en-IN" sz="1050" dirty="0">
                <a:effectLst/>
                <a:latin typeface="Calibri" panose="020F0502020204030204" pitchFamily="34" charset="0"/>
                <a:ea typeface="Calibri" panose="020F0502020204030204" pitchFamily="34" charset="0"/>
                <a:cs typeface="Times New Roman" panose="02020603050405020304" pitchFamily="18" charset="0"/>
              </a:rPr>
              <a:t>("E");</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a:effectLst/>
                <a:latin typeface="Calibri" panose="020F0502020204030204" pitchFamily="34" charset="0"/>
                <a:ea typeface="Calibri" panose="020F0502020204030204" pitchFamily="34" charset="0"/>
                <a:cs typeface="Times New Roman" panose="02020603050405020304" pitchFamily="18" charset="0"/>
              </a:rPr>
              <a:t>}</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a:effectLst/>
                <a:latin typeface="Calibri" panose="020F0502020204030204" pitchFamily="34" charset="0"/>
                <a:ea typeface="Calibri" panose="020F0502020204030204" pitchFamily="34" charset="0"/>
                <a:cs typeface="Times New Roman" panose="02020603050405020304" pitchFamily="18" charset="0"/>
              </a:rPr>
              <a:t>  void loop() {</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a:effectLst/>
                <a:latin typeface="Calibri" panose="020F0502020204030204" pitchFamily="34" charset="0"/>
                <a:ea typeface="Calibri" panose="020F0502020204030204" pitchFamily="34" charset="0"/>
                <a:cs typeface="Times New Roman" panose="02020603050405020304" pitchFamily="18" charset="0"/>
              </a:rPr>
              <a:t>  long water;</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a:effectLst/>
                <a:latin typeface="Calibri" panose="020F0502020204030204" pitchFamily="34" charset="0"/>
                <a:ea typeface="Calibri" panose="020F0502020204030204" pitchFamily="34" charset="0"/>
                <a:cs typeface="Times New Roman" panose="02020603050405020304" pitchFamily="18" charset="0"/>
              </a:rPr>
              <a:t>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lcd.createChar</a:t>
            </a:r>
            <a:r>
              <a:rPr lang="en-IN" sz="1050" dirty="0">
                <a:effectLst/>
                <a:latin typeface="Calibri" panose="020F0502020204030204" pitchFamily="34" charset="0"/>
                <a:ea typeface="Calibri" panose="020F0502020204030204" pitchFamily="34" charset="0"/>
                <a:cs typeface="Times New Roman" panose="02020603050405020304" pitchFamily="18" charset="0"/>
              </a:rPr>
              <a:t>(2, block);</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a:effectLst/>
                <a:latin typeface="Calibri" panose="020F0502020204030204" pitchFamily="34" charset="0"/>
                <a:ea typeface="Calibri" panose="020F0502020204030204" pitchFamily="34" charset="0"/>
                <a:cs typeface="Times New Roman" panose="02020603050405020304" pitchFamily="18" charset="0"/>
              </a:rPr>
              <a:t>  long start = </a:t>
            </a:r>
            <a:r>
              <a:rPr lang="en-IN" sz="1050" dirty="0" err="1">
                <a:effectLst/>
                <a:latin typeface="Calibri" panose="020F0502020204030204" pitchFamily="34" charset="0"/>
                <a:ea typeface="Calibri" panose="020F0502020204030204" pitchFamily="34" charset="0"/>
                <a:cs typeface="Times New Roman" panose="02020603050405020304" pitchFamily="18" charset="0"/>
              </a:rPr>
              <a:t>millis</a:t>
            </a:r>
            <a:r>
              <a:rPr lang="en-IN" sz="1050" dirty="0">
                <a:effectLst/>
                <a:latin typeface="Calibri" panose="020F0502020204030204" pitchFamily="34" charset="0"/>
                <a:ea typeface="Calibri" panose="020F0502020204030204" pitchFamily="34" charset="0"/>
                <a:cs typeface="Times New Roman" panose="02020603050405020304" pitchFamily="18" charset="0"/>
              </a:rPr>
              <a:t>();</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IN" sz="1050" dirty="0">
                <a:effectLst/>
                <a:latin typeface="Calibri" panose="020F0502020204030204" pitchFamily="34" charset="0"/>
                <a:ea typeface="Calibri" panose="020F0502020204030204" pitchFamily="34" charset="0"/>
                <a:cs typeface="Times New Roman" panose="02020603050405020304" pitchFamily="18" charset="0"/>
              </a:rPr>
              <a:t> </a:t>
            </a:r>
            <a:endParaRPr lang="en-IN" sz="1050" dirty="0"/>
          </a:p>
        </p:txBody>
      </p:sp>
      <p:pic>
        <p:nvPicPr>
          <p:cNvPr id="15" name="Picture 14">
            <a:extLst>
              <a:ext uri="{FF2B5EF4-FFF2-40B4-BE49-F238E27FC236}">
                <a16:creationId xmlns:a16="http://schemas.microsoft.com/office/drawing/2014/main" id="{76046752-D223-4D66-A0AC-3BAADB2E66F3}"/>
              </a:ext>
            </a:extLst>
          </p:cNvPr>
          <p:cNvPicPr>
            <a:picLocks noChangeAspect="1"/>
          </p:cNvPicPr>
          <p:nvPr/>
        </p:nvPicPr>
        <p:blipFill>
          <a:blip r:embed="rId2"/>
          <a:stretch>
            <a:fillRect/>
          </a:stretch>
        </p:blipFill>
        <p:spPr>
          <a:xfrm>
            <a:off x="575266" y="4000001"/>
            <a:ext cx="4444778" cy="2446250"/>
          </a:xfrm>
          <a:prstGeom prst="rect">
            <a:avLst/>
          </a:prstGeom>
        </p:spPr>
      </p:pic>
    </p:spTree>
    <p:extLst>
      <p:ext uri="{BB962C8B-B14F-4D97-AF65-F5344CB8AC3E}">
        <p14:creationId xmlns:p14="http://schemas.microsoft.com/office/powerpoint/2010/main" val="452108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A75BE-7EDD-41B3-B668-3E20EC88E0CA}"/>
              </a:ext>
            </a:extLst>
          </p:cNvPr>
          <p:cNvSpPr>
            <a:spLocks noGrp="1"/>
          </p:cNvSpPr>
          <p:nvPr>
            <p:ph type="title"/>
          </p:nvPr>
        </p:nvSpPr>
        <p:spPr/>
        <p:txBody>
          <a:bodyPr/>
          <a:lstStyle/>
          <a:p>
            <a:r>
              <a:rPr lang="en-US" dirty="0"/>
              <a:t>EXPERIMENTAL DETAILS</a:t>
            </a:r>
            <a:endParaRPr lang="en-IN" dirty="0"/>
          </a:p>
        </p:txBody>
      </p:sp>
      <p:sp>
        <p:nvSpPr>
          <p:cNvPr id="5" name="Text Placeholder 3">
            <a:extLst>
              <a:ext uri="{FF2B5EF4-FFF2-40B4-BE49-F238E27FC236}">
                <a16:creationId xmlns:a16="http://schemas.microsoft.com/office/drawing/2014/main" id="{91E29A99-7794-4418-A66B-92D0801F3886}"/>
              </a:ext>
            </a:extLst>
          </p:cNvPr>
          <p:cNvSpPr>
            <a:spLocks noGrp="1"/>
          </p:cNvSpPr>
          <p:nvPr>
            <p:ph sz="half" idx="1"/>
          </p:nvPr>
        </p:nvSpPr>
        <p:spPr/>
        <p:txBody>
          <a:bodyPr>
            <a:normAutofit lnSpcReduction="10000"/>
          </a:bodyPr>
          <a:lstStyle/>
          <a:p>
            <a:pPr marL="114300" indent="0" algn="ctr">
              <a:buNone/>
            </a:pPr>
            <a:r>
              <a:rPr lang="en-US" sz="2400" b="1" dirty="0">
                <a:solidFill>
                  <a:srgbClr val="C00000"/>
                </a:solidFill>
              </a:rPr>
              <a:t>5. ARDUINO AND FLOATING SENSOR</a:t>
            </a:r>
          </a:p>
          <a:p>
            <a:pPr marL="114300" indent="0" algn="ctr">
              <a:buNone/>
            </a:pPr>
            <a:r>
              <a:rPr lang="en-US" sz="2400" b="1" dirty="0">
                <a:solidFill>
                  <a:srgbClr val="002060"/>
                </a:solidFill>
              </a:rPr>
              <a:t>COMPONENTS</a:t>
            </a:r>
            <a:r>
              <a:rPr lang="en-US" sz="2400" dirty="0"/>
              <a:t>:</a:t>
            </a:r>
            <a:endParaRPr lang="en-US" sz="2400" b="1" dirty="0">
              <a:solidFill>
                <a:srgbClr val="C00000"/>
              </a:solidFill>
            </a:endParaRPr>
          </a:p>
          <a:p>
            <a:pPr marL="285750" indent="-285750" algn="ctr">
              <a:buFont typeface="Arial" panose="020B0604020202020204" pitchFamily="34" charset="0"/>
              <a:buChar char="•"/>
            </a:pPr>
            <a:r>
              <a:rPr lang="en-US" sz="2400" dirty="0"/>
              <a:t>Arduino UNO R3</a:t>
            </a:r>
          </a:p>
          <a:p>
            <a:pPr marL="285750" indent="-285750" algn="ctr">
              <a:buFont typeface="Arial" panose="020B0604020202020204" pitchFamily="34" charset="0"/>
              <a:buChar char="•"/>
            </a:pPr>
            <a:r>
              <a:rPr lang="en-US" sz="2400" dirty="0"/>
              <a:t>Floating sensor</a:t>
            </a:r>
          </a:p>
          <a:p>
            <a:pPr marL="285750" indent="-285750" algn="ctr">
              <a:buFont typeface="Arial" panose="020B0604020202020204" pitchFamily="34" charset="0"/>
              <a:buChar char="•"/>
            </a:pPr>
            <a:r>
              <a:rPr lang="en-US" sz="2400" dirty="0"/>
              <a:t>Resistance</a:t>
            </a:r>
          </a:p>
          <a:p>
            <a:pPr marL="285750" indent="-285750" algn="ctr">
              <a:buFont typeface="Arial" panose="020B0604020202020204" pitchFamily="34" charset="0"/>
              <a:buChar char="•"/>
            </a:pPr>
            <a:r>
              <a:rPr lang="en-US" sz="2400" dirty="0"/>
              <a:t>LED</a:t>
            </a:r>
          </a:p>
          <a:p>
            <a:pPr marL="0" indent="0" algn="ctr">
              <a:buNone/>
            </a:pPr>
            <a:endParaRPr lang="en-IN" sz="2400" dirty="0"/>
          </a:p>
          <a:p>
            <a:pPr marL="114300" indent="0">
              <a:buNone/>
            </a:pPr>
            <a:endParaRPr lang="en-IN" dirty="0"/>
          </a:p>
        </p:txBody>
      </p:sp>
      <p:sp>
        <p:nvSpPr>
          <p:cNvPr id="4" name="Text Placeholder 3">
            <a:extLst>
              <a:ext uri="{FF2B5EF4-FFF2-40B4-BE49-F238E27FC236}">
                <a16:creationId xmlns:a16="http://schemas.microsoft.com/office/drawing/2014/main" id="{64252089-60E5-45CD-B16C-900BA3D095EE}"/>
              </a:ext>
            </a:extLst>
          </p:cNvPr>
          <p:cNvSpPr>
            <a:spLocks noGrp="1"/>
          </p:cNvSpPr>
          <p:nvPr>
            <p:ph sz="half" idx="2"/>
          </p:nvPr>
        </p:nvSpPr>
        <p:spPr>
          <a:xfrm>
            <a:off x="6172200" y="711200"/>
            <a:ext cx="5715000" cy="6146799"/>
          </a:xfrm>
        </p:spPr>
        <p:txBody>
          <a:bodyPr>
            <a:normAutofit lnSpcReduction="10000"/>
          </a:bodyPr>
          <a:lstStyle/>
          <a:p>
            <a:pPr marL="114300" indent="0">
              <a:lnSpc>
                <a:spcPct val="107000"/>
              </a:lnSpc>
              <a:spcAft>
                <a:spcPts val="800"/>
              </a:spcAft>
              <a:buNone/>
            </a:pPr>
            <a:r>
              <a:rPr lang="en-IN" sz="1400" b="1" dirty="0">
                <a:effectLst/>
                <a:latin typeface="Calibri" panose="020F0502020204030204" pitchFamily="34" charset="0"/>
                <a:ea typeface="Calibri" panose="020F0502020204030204" pitchFamily="34" charset="0"/>
                <a:cs typeface="Times New Roman" panose="02020603050405020304" pitchFamily="18" charset="0"/>
              </a:rPr>
              <a:t>PROGRAM:</a:t>
            </a:r>
          </a:p>
          <a:p>
            <a:pPr marL="114300" indent="0">
              <a:lnSpc>
                <a:spcPct val="107000"/>
              </a:lnSpc>
              <a:spcAft>
                <a:spcPts val="800"/>
              </a:spcAft>
              <a:buNone/>
            </a:pPr>
            <a:r>
              <a:rPr lang="en-IN" sz="1200" dirty="0">
                <a:effectLst/>
                <a:latin typeface="Calibri" panose="020F0502020204030204" pitchFamily="34" charset="0"/>
                <a:ea typeface="Calibri" panose="020F0502020204030204" pitchFamily="34" charset="0"/>
                <a:cs typeface="Times New Roman" panose="02020603050405020304" pitchFamily="18" charset="0"/>
              </a:rPr>
              <a:t>int </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FloatSensor</a:t>
            </a:r>
            <a:r>
              <a:rPr lang="en-IN" sz="1200" dirty="0">
                <a:effectLst/>
                <a:latin typeface="Calibri" panose="020F0502020204030204" pitchFamily="34" charset="0"/>
                <a:ea typeface="Calibri" panose="020F0502020204030204" pitchFamily="34" charset="0"/>
                <a:cs typeface="Times New Roman" panose="02020603050405020304" pitchFamily="18" charset="0"/>
              </a:rPr>
              <a:t> = 2;                                                   }</a:t>
            </a:r>
          </a:p>
          <a:p>
            <a:pPr marL="114300" indent="0">
              <a:lnSpc>
                <a:spcPct val="107000"/>
              </a:lnSpc>
              <a:spcAft>
                <a:spcPts val="800"/>
              </a:spcAft>
              <a:buNone/>
            </a:pPr>
            <a:r>
              <a:rPr lang="en-IN" sz="1200" dirty="0">
                <a:effectLst/>
                <a:latin typeface="Calibri" panose="020F0502020204030204" pitchFamily="34" charset="0"/>
                <a:ea typeface="Calibri" panose="020F0502020204030204" pitchFamily="34" charset="0"/>
                <a:cs typeface="Times New Roman" panose="02020603050405020304" pitchFamily="18" charset="0"/>
              </a:rPr>
              <a:t>int led = 13;                                                                else {</a:t>
            </a:r>
          </a:p>
          <a:p>
            <a:pPr marL="114300" indent="0">
              <a:lnSpc>
                <a:spcPct val="107000"/>
              </a:lnSpc>
              <a:spcAft>
                <a:spcPts val="800"/>
              </a:spcAft>
              <a:buNone/>
            </a:pPr>
            <a:r>
              <a:rPr lang="en-IN" sz="1200" dirty="0">
                <a:effectLst/>
                <a:latin typeface="Calibri" panose="020F0502020204030204" pitchFamily="34" charset="0"/>
                <a:ea typeface="Calibri" panose="020F0502020204030204" pitchFamily="34" charset="0"/>
                <a:cs typeface="Times New Roman" panose="02020603050405020304" pitchFamily="18" charset="0"/>
              </a:rPr>
              <a:t>int </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buttonState</a:t>
            </a:r>
            <a:r>
              <a:rPr lang="en-IN" sz="1200" dirty="0">
                <a:effectLst/>
                <a:latin typeface="Calibri" panose="020F0502020204030204" pitchFamily="34" charset="0"/>
                <a:ea typeface="Calibri" panose="020F0502020204030204" pitchFamily="34" charset="0"/>
                <a:cs typeface="Times New Roman" panose="02020603050405020304" pitchFamily="18" charset="0"/>
              </a:rPr>
              <a:t> = 1;                                                  </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digitalWrite</a:t>
            </a:r>
            <a:r>
              <a:rPr lang="en-IN" sz="1200" dirty="0">
                <a:effectLst/>
                <a:latin typeface="Calibri" panose="020F0502020204030204" pitchFamily="34" charset="0"/>
                <a:ea typeface="Calibri" panose="020F0502020204030204" pitchFamily="34" charset="0"/>
                <a:cs typeface="Times New Roman" panose="02020603050405020304" pitchFamily="18" charset="0"/>
              </a:rPr>
              <a:t>(led, HIGH);</a:t>
            </a:r>
          </a:p>
          <a:p>
            <a:pPr marL="114300" indent="0">
              <a:lnSpc>
                <a:spcPct val="107000"/>
              </a:lnSpc>
              <a:spcAft>
                <a:spcPts val="800"/>
              </a:spcAft>
              <a:buNone/>
            </a:pPr>
            <a:r>
              <a:rPr lang="en-IN" sz="1200" dirty="0">
                <a:effectLst/>
                <a:latin typeface="Calibri" panose="020F0502020204030204" pitchFamily="34" charset="0"/>
                <a:ea typeface="Calibri" panose="020F0502020204030204" pitchFamily="34" charset="0"/>
                <a:cs typeface="Times New Roman" panose="02020603050405020304" pitchFamily="18" charset="0"/>
              </a:rPr>
              <a:t>//reads pushbutton status                                      </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Serial.println</a:t>
            </a:r>
            <a:r>
              <a:rPr lang="en-IN" sz="1200" dirty="0">
                <a:effectLst/>
                <a:latin typeface="Calibri" panose="020F0502020204030204" pitchFamily="34" charset="0"/>
                <a:ea typeface="Calibri" panose="020F0502020204030204" pitchFamily="34" charset="0"/>
                <a:cs typeface="Times New Roman" panose="02020603050405020304" pitchFamily="18" charset="0"/>
              </a:rPr>
              <a:t>("WATER LEVEL - HIGH");                                   </a:t>
            </a:r>
          </a:p>
          <a:p>
            <a:pPr marL="114300" indent="0">
              <a:lnSpc>
                <a:spcPct val="107000"/>
              </a:lnSpc>
              <a:spcAft>
                <a:spcPts val="800"/>
              </a:spcAft>
              <a:buNone/>
            </a:pPr>
            <a:r>
              <a:rPr lang="en-IN" sz="1200" dirty="0">
                <a:effectLst/>
                <a:latin typeface="Calibri" panose="020F0502020204030204" pitchFamily="34" charset="0"/>
                <a:ea typeface="Calibri" panose="020F0502020204030204" pitchFamily="34" charset="0"/>
                <a:cs typeface="Times New Roman" panose="02020603050405020304" pitchFamily="18" charset="0"/>
              </a:rPr>
              <a:t>void setup() {                                                              }</a:t>
            </a:r>
          </a:p>
          <a:p>
            <a:pPr marL="114300" indent="0">
              <a:lnSpc>
                <a:spcPct val="107000"/>
              </a:lnSpc>
              <a:spcAft>
                <a:spcPts val="800"/>
              </a:spcAft>
              <a:buNone/>
            </a:pP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Serial.begin</a:t>
            </a:r>
            <a:r>
              <a:rPr lang="en-IN" sz="1200" dirty="0">
                <a:effectLst/>
                <a:latin typeface="Calibri" panose="020F0502020204030204" pitchFamily="34" charset="0"/>
                <a:ea typeface="Calibri" panose="020F0502020204030204" pitchFamily="34" charset="0"/>
                <a:cs typeface="Times New Roman" panose="02020603050405020304" pitchFamily="18" charset="0"/>
              </a:rPr>
              <a:t>(9600);                                                  delay(1000);</a:t>
            </a:r>
          </a:p>
          <a:p>
            <a:pPr marL="114300" indent="0">
              <a:lnSpc>
                <a:spcPct val="107000"/>
              </a:lnSpc>
              <a:spcAft>
                <a:spcPts val="800"/>
              </a:spcAft>
              <a:buNone/>
            </a:pP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pinMode</a:t>
            </a:r>
            <a:r>
              <a:rPr lang="en-IN" sz="1200" dirty="0">
                <a:effectLst/>
                <a:latin typeface="Calibri" panose="020F0502020204030204" pitchFamily="34" charset="0"/>
                <a:ea typeface="Calibri" panose="020F0502020204030204" pitchFamily="34" charset="0"/>
                <a:cs typeface="Times New Roman" panose="02020603050405020304" pitchFamily="18" charset="0"/>
              </a:rPr>
              <a:t>(</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FloatSensor</a:t>
            </a:r>
            <a:r>
              <a:rPr lang="en-IN" sz="1200" dirty="0">
                <a:effectLst/>
                <a:latin typeface="Calibri" panose="020F0502020204030204" pitchFamily="34" charset="0"/>
                <a:ea typeface="Calibri" panose="020F0502020204030204" pitchFamily="34" charset="0"/>
                <a:cs typeface="Times New Roman" panose="02020603050405020304" pitchFamily="18" charset="0"/>
              </a:rPr>
              <a:t>, INPUT_PULLUP);             }</a:t>
            </a:r>
          </a:p>
          <a:p>
            <a:pPr marL="114300" indent="0">
              <a:lnSpc>
                <a:spcPct val="107000"/>
              </a:lnSpc>
              <a:spcAft>
                <a:spcPts val="800"/>
              </a:spcAft>
              <a:buNone/>
            </a:pP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pinMode</a:t>
            </a:r>
            <a:r>
              <a:rPr lang="en-IN" sz="1200" dirty="0">
                <a:effectLst/>
                <a:latin typeface="Calibri" panose="020F0502020204030204" pitchFamily="34" charset="0"/>
                <a:ea typeface="Calibri" panose="020F0502020204030204" pitchFamily="34" charset="0"/>
                <a:cs typeface="Times New Roman" panose="02020603050405020304" pitchFamily="18" charset="0"/>
              </a:rPr>
              <a:t> (led, OUTPUT);                                         </a:t>
            </a:r>
          </a:p>
          <a:p>
            <a:pPr marL="114300" indent="0">
              <a:lnSpc>
                <a:spcPct val="107000"/>
              </a:lnSpc>
              <a:spcAft>
                <a:spcPts val="800"/>
              </a:spcAft>
              <a:buNone/>
            </a:pPr>
            <a:r>
              <a:rPr lang="en-IN" sz="1200" dirty="0">
                <a:effectLst/>
                <a:latin typeface="Calibri" panose="020F0502020204030204" pitchFamily="34" charset="0"/>
                <a:ea typeface="Calibri" panose="020F0502020204030204" pitchFamily="34" charset="0"/>
                <a:cs typeface="Times New Roman" panose="02020603050405020304" pitchFamily="18" charset="0"/>
              </a:rPr>
              <a:t>}</a:t>
            </a:r>
          </a:p>
          <a:p>
            <a:pPr marL="114300" indent="0">
              <a:lnSpc>
                <a:spcPct val="107000"/>
              </a:lnSpc>
              <a:spcAft>
                <a:spcPts val="800"/>
              </a:spcAft>
              <a:buNone/>
            </a:pPr>
            <a:r>
              <a:rPr lang="en-IN" sz="1200" dirty="0">
                <a:effectLst/>
                <a:latin typeface="Calibri" panose="020F0502020204030204" pitchFamily="34" charset="0"/>
                <a:ea typeface="Calibri" panose="020F0502020204030204" pitchFamily="34" charset="0"/>
                <a:cs typeface="Times New Roman" panose="02020603050405020304" pitchFamily="18" charset="0"/>
              </a:rPr>
              <a:t>void loop() {</a:t>
            </a:r>
          </a:p>
          <a:p>
            <a:pPr marL="114300" indent="0">
              <a:lnSpc>
                <a:spcPct val="107000"/>
              </a:lnSpc>
              <a:spcAft>
                <a:spcPts val="800"/>
              </a:spcAft>
              <a:buNone/>
            </a:pPr>
            <a:r>
              <a:rPr lang="en-IN" sz="1200" dirty="0" err="1">
                <a:effectLst/>
                <a:latin typeface="Calibri" panose="020F0502020204030204" pitchFamily="34" charset="0"/>
                <a:ea typeface="Calibri" panose="020F0502020204030204" pitchFamily="34" charset="0"/>
                <a:cs typeface="Times New Roman" panose="02020603050405020304" pitchFamily="18" charset="0"/>
              </a:rPr>
              <a:t>buttonState</a:t>
            </a:r>
            <a:r>
              <a:rPr lang="en-IN" sz="1200" dirty="0">
                <a:effectLst/>
                <a:latin typeface="Calibri" panose="020F0502020204030204" pitchFamily="34" charset="0"/>
                <a:ea typeface="Calibri" panose="020F0502020204030204" pitchFamily="34" charset="0"/>
                <a:cs typeface="Times New Roman" panose="02020603050405020304" pitchFamily="18" charset="0"/>
              </a:rPr>
              <a:t> = </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digitalRead</a:t>
            </a:r>
            <a:r>
              <a:rPr lang="en-IN" sz="1200" dirty="0">
                <a:effectLst/>
                <a:latin typeface="Calibri" panose="020F0502020204030204" pitchFamily="34" charset="0"/>
                <a:ea typeface="Calibri" panose="020F0502020204030204" pitchFamily="34" charset="0"/>
                <a:cs typeface="Times New Roman" panose="02020603050405020304" pitchFamily="18" charset="0"/>
              </a:rPr>
              <a:t>(</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FloatSensor</a:t>
            </a:r>
            <a:r>
              <a:rPr lang="en-IN" sz="1200" dirty="0">
                <a:effectLst/>
                <a:latin typeface="Calibri" panose="020F0502020204030204" pitchFamily="34" charset="0"/>
                <a:ea typeface="Calibri" panose="020F0502020204030204" pitchFamily="34" charset="0"/>
                <a:cs typeface="Times New Roman" panose="02020603050405020304" pitchFamily="18" charset="0"/>
              </a:rPr>
              <a:t>);</a:t>
            </a:r>
          </a:p>
          <a:p>
            <a:pPr marL="114300" indent="0">
              <a:lnSpc>
                <a:spcPct val="107000"/>
              </a:lnSpc>
              <a:spcAft>
                <a:spcPts val="800"/>
              </a:spcAft>
              <a:buNone/>
            </a:pPr>
            <a:r>
              <a:rPr lang="en-IN" sz="1200" dirty="0">
                <a:effectLst/>
                <a:latin typeface="Calibri" panose="020F0502020204030204" pitchFamily="34" charset="0"/>
                <a:ea typeface="Calibri" panose="020F0502020204030204" pitchFamily="34" charset="0"/>
                <a:cs typeface="Times New Roman" panose="02020603050405020304" pitchFamily="18" charset="0"/>
              </a:rPr>
              <a:t>if (</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buttonState</a:t>
            </a:r>
            <a:r>
              <a:rPr lang="en-IN" sz="1200" dirty="0">
                <a:effectLst/>
                <a:latin typeface="Calibri" panose="020F0502020204030204" pitchFamily="34" charset="0"/>
                <a:ea typeface="Calibri" panose="020F0502020204030204" pitchFamily="34" charset="0"/>
                <a:cs typeface="Times New Roman" panose="02020603050405020304" pitchFamily="18" charset="0"/>
              </a:rPr>
              <a:t> == HIGH) {</a:t>
            </a:r>
          </a:p>
          <a:p>
            <a:pPr marL="114300" indent="0">
              <a:lnSpc>
                <a:spcPct val="107000"/>
              </a:lnSpc>
              <a:spcAft>
                <a:spcPts val="800"/>
              </a:spcAft>
              <a:buNone/>
            </a:pPr>
            <a:r>
              <a:rPr lang="en-IN" sz="1200" dirty="0" err="1">
                <a:effectLst/>
                <a:latin typeface="Calibri" panose="020F0502020204030204" pitchFamily="34" charset="0"/>
                <a:ea typeface="Calibri" panose="020F0502020204030204" pitchFamily="34" charset="0"/>
                <a:cs typeface="Times New Roman" panose="02020603050405020304" pitchFamily="18" charset="0"/>
              </a:rPr>
              <a:t>digitalWrite</a:t>
            </a:r>
            <a:r>
              <a:rPr lang="en-IN" sz="1200" dirty="0">
                <a:effectLst/>
                <a:latin typeface="Calibri" panose="020F0502020204030204" pitchFamily="34" charset="0"/>
                <a:ea typeface="Calibri" panose="020F0502020204030204" pitchFamily="34" charset="0"/>
                <a:cs typeface="Times New Roman" panose="02020603050405020304" pitchFamily="18" charset="0"/>
              </a:rPr>
              <a:t>(led, LOW);</a:t>
            </a:r>
          </a:p>
          <a:p>
            <a:pPr marL="114300" indent="0">
              <a:lnSpc>
                <a:spcPct val="107000"/>
              </a:lnSpc>
              <a:spcAft>
                <a:spcPts val="800"/>
              </a:spcAft>
              <a:buNone/>
            </a:pPr>
            <a:r>
              <a:rPr lang="en-IN" sz="1200" dirty="0" err="1">
                <a:effectLst/>
                <a:latin typeface="Calibri" panose="020F0502020204030204" pitchFamily="34" charset="0"/>
                <a:ea typeface="Calibri" panose="020F0502020204030204" pitchFamily="34" charset="0"/>
                <a:cs typeface="Times New Roman" panose="02020603050405020304" pitchFamily="18" charset="0"/>
              </a:rPr>
              <a:t>Serial.println</a:t>
            </a:r>
            <a:r>
              <a:rPr lang="en-IN" sz="1200" dirty="0">
                <a:effectLst/>
                <a:latin typeface="Calibri" panose="020F0502020204030204" pitchFamily="34" charset="0"/>
                <a:ea typeface="Calibri" panose="020F0502020204030204" pitchFamily="34" charset="0"/>
                <a:cs typeface="Times New Roman" panose="02020603050405020304" pitchFamily="18" charset="0"/>
              </a:rPr>
              <a:t>("WATER LEVEL - LOW");</a:t>
            </a:r>
          </a:p>
          <a:p>
            <a:pPr marL="114300" indent="0">
              <a:buNone/>
            </a:pPr>
            <a:endParaRPr lang="en-IN" sz="1200" dirty="0"/>
          </a:p>
        </p:txBody>
      </p:sp>
      <p:pic>
        <p:nvPicPr>
          <p:cNvPr id="7" name="Picture 6">
            <a:extLst>
              <a:ext uri="{FF2B5EF4-FFF2-40B4-BE49-F238E27FC236}">
                <a16:creationId xmlns:a16="http://schemas.microsoft.com/office/drawing/2014/main" id="{E635D0CE-21FE-4592-8043-BF39C9BAAA00}"/>
              </a:ext>
            </a:extLst>
          </p:cNvPr>
          <p:cNvPicPr>
            <a:picLocks noChangeAspect="1"/>
          </p:cNvPicPr>
          <p:nvPr/>
        </p:nvPicPr>
        <p:blipFill>
          <a:blip r:embed="rId2"/>
          <a:stretch>
            <a:fillRect/>
          </a:stretch>
        </p:blipFill>
        <p:spPr>
          <a:xfrm>
            <a:off x="968663" y="3485356"/>
            <a:ext cx="4876800" cy="2990850"/>
          </a:xfrm>
          <a:prstGeom prst="rect">
            <a:avLst/>
          </a:prstGeom>
        </p:spPr>
      </p:pic>
    </p:spTree>
    <p:extLst>
      <p:ext uri="{BB962C8B-B14F-4D97-AF65-F5344CB8AC3E}">
        <p14:creationId xmlns:p14="http://schemas.microsoft.com/office/powerpoint/2010/main" val="2509110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FF395-4B9F-4CCD-987F-FF10E50FAD31}"/>
              </a:ext>
            </a:extLst>
          </p:cNvPr>
          <p:cNvSpPr>
            <a:spLocks noGrp="1"/>
          </p:cNvSpPr>
          <p:nvPr>
            <p:ph type="title"/>
          </p:nvPr>
        </p:nvSpPr>
        <p:spPr/>
        <p:txBody>
          <a:bodyPr/>
          <a:lstStyle/>
          <a:p>
            <a:r>
              <a:rPr lang="en-US" dirty="0"/>
              <a:t>ADVANTAGE AND DISADVANTAGE</a:t>
            </a:r>
            <a:endParaRPr lang="en-IN" dirty="0"/>
          </a:p>
        </p:txBody>
      </p:sp>
      <p:sp>
        <p:nvSpPr>
          <p:cNvPr id="3" name="Text Placeholder 2">
            <a:extLst>
              <a:ext uri="{FF2B5EF4-FFF2-40B4-BE49-F238E27FC236}">
                <a16:creationId xmlns:a16="http://schemas.microsoft.com/office/drawing/2014/main" id="{DFE70775-2EDA-4AD3-9A1E-01EEA9C25F50}"/>
              </a:ext>
            </a:extLst>
          </p:cNvPr>
          <p:cNvSpPr>
            <a:spLocks noGrp="1"/>
          </p:cNvSpPr>
          <p:nvPr>
            <p:ph sz="half" idx="1"/>
          </p:nvPr>
        </p:nvSpPr>
        <p:spPr/>
        <p:txBody>
          <a:bodyPr>
            <a:normAutofit lnSpcReduction="10000"/>
          </a:bodyPr>
          <a:lstStyle/>
          <a:p>
            <a:pPr marL="114300" indent="0">
              <a:buNone/>
            </a:pPr>
            <a:r>
              <a:rPr lang="en-US" sz="2800" b="1" dirty="0">
                <a:solidFill>
                  <a:srgbClr val="FF0000"/>
                </a:solidFill>
              </a:rPr>
              <a:t>ADVANTAGES</a:t>
            </a:r>
          </a:p>
          <a:p>
            <a:pPr marL="342900" lvl="0" indent="-342900">
              <a:lnSpc>
                <a:spcPct val="107000"/>
              </a:lnSpc>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Power saver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Money Saver</a:t>
            </a:r>
          </a:p>
          <a:p>
            <a:pPr marL="342900" lvl="0" indent="-342900">
              <a:lnSpc>
                <a:spcPct val="107000"/>
              </a:lnSpc>
              <a:spcAft>
                <a:spcPts val="800"/>
              </a:spcAft>
              <a:buFont typeface="Arial" panose="020B0604020202020204" pitchFamily="34" charset="0"/>
              <a:buChar char="•"/>
              <a:tabLst>
                <a:tab pos="4572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Automatic</a:t>
            </a:r>
          </a:p>
          <a:p>
            <a:pPr marL="342900" lvl="0" indent="-342900">
              <a:lnSpc>
                <a:spcPct val="107000"/>
              </a:lnSpc>
              <a:spcAft>
                <a:spcPts val="800"/>
              </a:spcAft>
              <a:buFont typeface="Arial" panose="020B0604020202020204" pitchFamily="34" charset="0"/>
              <a:buChar char="•"/>
              <a:tabLst>
                <a:tab pos="4572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Water maximization</a:t>
            </a:r>
          </a:p>
          <a:p>
            <a:pPr marL="342900" lvl="0" indent="-342900">
              <a:lnSpc>
                <a:spcPct val="107000"/>
              </a:lnSpc>
              <a:spcAft>
                <a:spcPts val="800"/>
              </a:spcAft>
              <a:buFont typeface="Arial" panose="020B0604020202020204" pitchFamily="34" charset="0"/>
              <a:buChar char="•"/>
              <a:tabLst>
                <a:tab pos="4572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Reliable Electronic Design</a:t>
            </a:r>
          </a:p>
          <a:p>
            <a:pPr marL="342900" lvl="0" indent="-342900">
              <a:lnSpc>
                <a:spcPct val="107000"/>
              </a:lnSpc>
              <a:spcAft>
                <a:spcPts val="800"/>
              </a:spcAft>
              <a:buFont typeface="Arial" panose="020B0604020202020204" pitchFamily="34" charset="0"/>
              <a:buChar char="•"/>
              <a:tabLst>
                <a:tab pos="457200" algn="l"/>
              </a:tabLst>
            </a:pPr>
            <a:r>
              <a:rPr lang="en-IN" sz="1800" dirty="0">
                <a:latin typeface="Calibri" panose="020F0502020204030204" pitchFamily="34" charset="0"/>
                <a:ea typeface="Calibri" panose="020F0502020204030204" pitchFamily="34" charset="0"/>
                <a:cs typeface="Times New Roman" panose="02020603050405020304" pitchFamily="18" charset="0"/>
              </a:rPr>
              <a:t>Easy Installation with LED Monitoring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 Placeholder 3">
            <a:extLst>
              <a:ext uri="{FF2B5EF4-FFF2-40B4-BE49-F238E27FC236}">
                <a16:creationId xmlns:a16="http://schemas.microsoft.com/office/drawing/2014/main" id="{2EB1303E-DD84-4D55-9E89-016D3FDBF53D}"/>
              </a:ext>
            </a:extLst>
          </p:cNvPr>
          <p:cNvSpPr>
            <a:spLocks noGrp="1"/>
          </p:cNvSpPr>
          <p:nvPr>
            <p:ph sz="half" idx="2"/>
          </p:nvPr>
        </p:nvSpPr>
        <p:spPr/>
        <p:txBody>
          <a:bodyPr>
            <a:normAutofit lnSpcReduction="10000"/>
          </a:bodyPr>
          <a:lstStyle/>
          <a:p>
            <a:pPr marL="114300" indent="0">
              <a:buNone/>
            </a:pPr>
            <a:r>
              <a:rPr lang="en-US" sz="2800" b="1" dirty="0">
                <a:solidFill>
                  <a:srgbClr val="FF0000"/>
                </a:solidFill>
              </a:rPr>
              <a:t>DISADVANTAGES</a:t>
            </a:r>
          </a:p>
          <a:p>
            <a:pPr marL="342900" lvl="0" indent="-342900">
              <a:lnSpc>
                <a:spcPct val="107000"/>
              </a:lnSpc>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Water level controls need to be replaced every 3 years.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rust, foul and deteriorate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Electronics are usually built separately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More difficult installation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Most float switches are outdated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No LED indicator lights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No Warranty or Guarantee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63936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0FFDB-89DD-47A0-9A7D-796E6ACF9537}"/>
              </a:ext>
            </a:extLst>
          </p:cNvPr>
          <p:cNvSpPr>
            <a:spLocks noGrp="1"/>
          </p:cNvSpPr>
          <p:nvPr>
            <p:ph type="title"/>
          </p:nvPr>
        </p:nvSpPr>
        <p:spPr/>
        <p:txBody>
          <a:bodyPr/>
          <a:lstStyle/>
          <a:p>
            <a:r>
              <a:rPr lang="en-US" dirty="0"/>
              <a:t>RESULT AND DISCUSSION</a:t>
            </a:r>
            <a:endParaRPr lang="en-IN" dirty="0"/>
          </a:p>
        </p:txBody>
      </p:sp>
      <p:sp>
        <p:nvSpPr>
          <p:cNvPr id="3" name="Text Placeholder 2">
            <a:extLst>
              <a:ext uri="{FF2B5EF4-FFF2-40B4-BE49-F238E27FC236}">
                <a16:creationId xmlns:a16="http://schemas.microsoft.com/office/drawing/2014/main" id="{D5532BA0-28AB-4073-A26D-FB51467EDEFD}"/>
              </a:ext>
            </a:extLst>
          </p:cNvPr>
          <p:cNvSpPr>
            <a:spLocks noGrp="1"/>
          </p:cNvSpPr>
          <p:nvPr>
            <p:ph type="body" idx="1"/>
          </p:nvPr>
        </p:nvSpPr>
        <p:spPr/>
        <p:txBody>
          <a:bodyPr/>
          <a:lstStyle/>
          <a:p>
            <a:r>
              <a:rPr lang="en-IN" sz="2400" dirty="0">
                <a:solidFill>
                  <a:srgbClr val="000000"/>
                </a:solidFill>
                <a:effectLst/>
                <a:latin typeface="Calibri" panose="020F0502020204030204" pitchFamily="34" charset="0"/>
                <a:ea typeface="Calibri" panose="020F0502020204030204" pitchFamily="34" charset="0"/>
              </a:rPr>
              <a:t>The water level Indicator employs a simple mechanism to detect and indicate the water level in an over head tank or any other water container.</a:t>
            </a:r>
          </a:p>
          <a:p>
            <a:r>
              <a:rPr lang="en-IN" sz="2400" dirty="0">
                <a:solidFill>
                  <a:srgbClr val="000000"/>
                </a:solidFill>
                <a:effectLst/>
                <a:latin typeface="Calibri" panose="020F0502020204030204" pitchFamily="34" charset="0"/>
                <a:ea typeface="Calibri" panose="020F0502020204030204" pitchFamily="34" charset="0"/>
              </a:rPr>
              <a:t>This system is very beneficial in rural as well as urban areas. It helps in the efficient utilization of available water sources. If used on a large scale, it can provide a major contribution in the conservation of water for us and the future generations</a:t>
            </a:r>
            <a:r>
              <a:rPr lang="en-IN" sz="2400" dirty="0">
                <a:solidFill>
                  <a:srgbClr val="000000"/>
                </a:solidFill>
                <a:latin typeface="Calibri" panose="020F0502020204030204" pitchFamily="34" charset="0"/>
                <a:ea typeface="Calibri" panose="020F0502020204030204" pitchFamily="34" charset="0"/>
              </a:rPr>
              <a:t>.</a:t>
            </a:r>
          </a:p>
          <a:p>
            <a:r>
              <a:rPr lang="en-IN" sz="2400" dirty="0">
                <a:solidFill>
                  <a:srgbClr val="000000"/>
                </a:solidFill>
                <a:effectLst/>
                <a:latin typeface="Calibri" panose="020F0502020204030204" pitchFamily="34" charset="0"/>
                <a:ea typeface="Calibri" panose="020F0502020204030204" pitchFamily="34" charset="0"/>
              </a:rPr>
              <a:t>Water level controller is a simple yet effective way to prevent wastage of water.</a:t>
            </a:r>
          </a:p>
          <a:p>
            <a:r>
              <a:rPr lang="en-IN" sz="2400" dirty="0">
                <a:solidFill>
                  <a:srgbClr val="000000"/>
                </a:solidFill>
                <a:effectLst/>
                <a:latin typeface="Calibri" panose="020F0502020204030204" pitchFamily="34" charset="0"/>
                <a:ea typeface="Calibri" panose="020F0502020204030204" pitchFamily="34" charset="0"/>
              </a:rPr>
              <a:t>Its simplicity in design and low cost components make it an ideal piece of technology for the common man.</a:t>
            </a:r>
            <a:endParaRPr lang="en-IN" sz="2400" dirty="0"/>
          </a:p>
        </p:txBody>
      </p:sp>
    </p:spTree>
    <p:extLst>
      <p:ext uri="{BB962C8B-B14F-4D97-AF65-F5344CB8AC3E}">
        <p14:creationId xmlns:p14="http://schemas.microsoft.com/office/powerpoint/2010/main" val="425777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prstGeom prst="rect">
            <a:avLst/>
          </a:prstGeom>
          <a:solidFill>
            <a:srgbClr val="FEE599"/>
          </a:solid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dirty="0"/>
              <a:t>R</a:t>
            </a:r>
            <a:r>
              <a:rPr lang="en-IN" dirty="0"/>
              <a:t>EFERENCES</a:t>
            </a:r>
            <a:endParaRPr dirty="0"/>
          </a:p>
        </p:txBody>
      </p:sp>
      <p:sp>
        <p:nvSpPr>
          <p:cNvPr id="156" name="Google Shape;156;p23"/>
          <p:cNvSpPr txBox="1">
            <a:spLocks noGrp="1"/>
          </p:cNvSpPr>
          <p:nvPr>
            <p:ph type="body" idx="1"/>
          </p:nvPr>
        </p:nvSpPr>
        <p:spPr>
          <a:xfrm>
            <a:off x="341745" y="970006"/>
            <a:ext cx="11508509" cy="5634182"/>
          </a:xfrm>
          <a:prstGeom prst="rect">
            <a:avLst/>
          </a:prstGeom>
          <a:noFill/>
          <a:ln>
            <a:noFill/>
          </a:ln>
        </p:spPr>
        <p:txBody>
          <a:bodyPr spcFirstLastPara="1" wrap="square" lIns="91425" tIns="45700" rIns="91425" bIns="45700" anchor="t" anchorCtr="0">
            <a:noAutofit/>
          </a:bodyPr>
          <a:lstStyle/>
          <a:p>
            <a:r>
              <a:rPr lang="en-IN" sz="2800" i="0" u="none" strike="noStrike" baseline="0" dirty="0">
                <a:solidFill>
                  <a:srgbClr val="000000"/>
                </a:solidFill>
                <a:latin typeface="Calibri" panose="020F0502020204030204" pitchFamily="34" charset="0"/>
                <a:cs typeface="Calibri" panose="020F0502020204030204" pitchFamily="34" charset="0"/>
              </a:rPr>
              <a:t>Ms. Pooja K, Ms. </a:t>
            </a:r>
            <a:r>
              <a:rPr lang="en-IN" sz="2800" i="0" u="none" strike="noStrike" baseline="0" dirty="0" err="1">
                <a:solidFill>
                  <a:srgbClr val="000000"/>
                </a:solidFill>
                <a:latin typeface="Calibri" panose="020F0502020204030204" pitchFamily="34" charset="0"/>
                <a:cs typeface="Calibri" panose="020F0502020204030204" pitchFamily="34" charset="0"/>
              </a:rPr>
              <a:t>Kusumavathi</a:t>
            </a:r>
            <a:r>
              <a:rPr lang="en-IN" sz="2800" i="0" u="none" strike="noStrike" baseline="0" dirty="0">
                <a:solidFill>
                  <a:srgbClr val="000000"/>
                </a:solidFill>
                <a:latin typeface="Calibri" panose="020F0502020204030204" pitchFamily="34" charset="0"/>
                <a:cs typeface="Calibri" panose="020F0502020204030204" pitchFamily="34" charset="0"/>
              </a:rPr>
              <a:t> ,Ms. Pavithra, Ms. </a:t>
            </a:r>
            <a:r>
              <a:rPr lang="en-IN" sz="2800" i="0" u="none" strike="noStrike" baseline="0" dirty="0" err="1">
                <a:solidFill>
                  <a:srgbClr val="000000"/>
                </a:solidFill>
                <a:latin typeface="Calibri" panose="020F0502020204030204" pitchFamily="34" charset="0"/>
                <a:cs typeface="Calibri" panose="020F0502020204030204" pitchFamily="34" charset="0"/>
              </a:rPr>
              <a:t>Nishmitha</a:t>
            </a:r>
            <a:r>
              <a:rPr lang="en-IN" sz="2800" i="0" u="none" strike="noStrike" baseline="0" dirty="0">
                <a:solidFill>
                  <a:srgbClr val="000000"/>
                </a:solidFill>
                <a:latin typeface="Calibri" panose="020F0502020204030204" pitchFamily="34" charset="0"/>
                <a:cs typeface="Calibri" panose="020F0502020204030204" pitchFamily="34" charset="0"/>
              </a:rPr>
              <a:t>, Prof. Aishwarya D Shetty, “</a:t>
            </a:r>
            <a:r>
              <a:rPr lang="en-US" sz="2800" i="0" u="none" strike="noStrike" baseline="0" dirty="0">
                <a:solidFill>
                  <a:srgbClr val="000000"/>
                </a:solidFill>
                <a:latin typeface="Calibri" panose="020F0502020204030204" pitchFamily="34" charset="0"/>
                <a:cs typeface="Calibri" panose="020F0502020204030204" pitchFamily="34" charset="0"/>
              </a:rPr>
              <a:t>Automatic water level indicator and controller using </a:t>
            </a:r>
            <a:r>
              <a:rPr lang="en-US" sz="2800" i="0" u="none" strike="noStrike" baseline="0" dirty="0" err="1">
                <a:solidFill>
                  <a:srgbClr val="000000"/>
                </a:solidFill>
                <a:latin typeface="Calibri" panose="020F0502020204030204" pitchFamily="34" charset="0"/>
                <a:cs typeface="Calibri" panose="020F0502020204030204" pitchFamily="34" charset="0"/>
              </a:rPr>
              <a:t>arduino</a:t>
            </a:r>
            <a:r>
              <a:rPr lang="en-US" sz="2800" i="0" u="none" strike="noStrike" baseline="0" dirty="0">
                <a:solidFill>
                  <a:srgbClr val="000000"/>
                </a:solidFill>
                <a:latin typeface="Calibri" panose="020F0502020204030204" pitchFamily="34" charset="0"/>
                <a:cs typeface="Calibri" panose="020F0502020204030204" pitchFamily="34" charset="0"/>
              </a:rPr>
              <a:t>”, International research journal of engineering and technology (IRJET),V-7, Issue-05/2020.</a:t>
            </a:r>
          </a:p>
          <a:p>
            <a:r>
              <a:rPr lang="en-IN" sz="2800" b="0" i="0" u="none" strike="noStrike" baseline="0" dirty="0" err="1">
                <a:solidFill>
                  <a:srgbClr val="000000"/>
                </a:solidFill>
                <a:latin typeface="Calibri" panose="020F0502020204030204" pitchFamily="34" charset="0"/>
                <a:cs typeface="Calibri" panose="020F0502020204030204" pitchFamily="34" charset="0"/>
              </a:rPr>
              <a:t>Dipanjan</a:t>
            </a:r>
            <a:r>
              <a:rPr lang="en-IN" sz="2800" b="0" i="0" u="none" strike="noStrike" baseline="0" dirty="0">
                <a:solidFill>
                  <a:srgbClr val="000000"/>
                </a:solidFill>
                <a:latin typeface="Calibri" panose="020F0502020204030204" pitchFamily="34" charset="0"/>
                <a:cs typeface="Calibri" panose="020F0502020204030204" pitchFamily="34" charset="0"/>
              </a:rPr>
              <a:t> </a:t>
            </a:r>
            <a:r>
              <a:rPr lang="en-IN" sz="2800" b="0" i="0" u="none" strike="noStrike" baseline="0" dirty="0" err="1">
                <a:solidFill>
                  <a:srgbClr val="000000"/>
                </a:solidFill>
                <a:latin typeface="Calibri" panose="020F0502020204030204" pitchFamily="34" charset="0"/>
                <a:cs typeface="Calibri" panose="020F0502020204030204" pitchFamily="34" charset="0"/>
              </a:rPr>
              <a:t>Rakshit</a:t>
            </a:r>
            <a:r>
              <a:rPr lang="en-IN" sz="2800" b="0" i="0" u="none" strike="noStrike" baseline="0" dirty="0">
                <a:solidFill>
                  <a:srgbClr val="000000"/>
                </a:solidFill>
                <a:latin typeface="Calibri" panose="020F0502020204030204" pitchFamily="34" charset="0"/>
                <a:cs typeface="Calibri" panose="020F0502020204030204" pitchFamily="34" charset="0"/>
              </a:rPr>
              <a:t>, </a:t>
            </a:r>
            <a:r>
              <a:rPr lang="en-IN" sz="2800" b="0" i="0" u="none" strike="noStrike" baseline="0" dirty="0" err="1">
                <a:solidFill>
                  <a:srgbClr val="000000"/>
                </a:solidFill>
                <a:latin typeface="Calibri" panose="020F0502020204030204" pitchFamily="34" charset="0"/>
                <a:cs typeface="Calibri" panose="020F0502020204030204" pitchFamily="34" charset="0"/>
              </a:rPr>
              <a:t>Bijit</a:t>
            </a:r>
            <a:r>
              <a:rPr lang="en-IN" sz="2800" b="0" i="0" u="none" strike="noStrike" baseline="0" dirty="0">
                <a:solidFill>
                  <a:srgbClr val="000000"/>
                </a:solidFill>
                <a:latin typeface="Calibri" panose="020F0502020204030204" pitchFamily="34" charset="0"/>
                <a:cs typeface="Calibri" panose="020F0502020204030204" pitchFamily="34" charset="0"/>
              </a:rPr>
              <a:t> </a:t>
            </a:r>
            <a:r>
              <a:rPr lang="en-IN" sz="2800" b="0" i="0" u="none" strike="noStrike" baseline="0" dirty="0" err="1">
                <a:solidFill>
                  <a:srgbClr val="000000"/>
                </a:solidFill>
                <a:latin typeface="Calibri" panose="020F0502020204030204" pitchFamily="34" charset="0"/>
                <a:cs typeface="Calibri" panose="020F0502020204030204" pitchFamily="34" charset="0"/>
              </a:rPr>
              <a:t>Baral</a:t>
            </a:r>
            <a:r>
              <a:rPr lang="en-IN" sz="2800" b="0" i="0" u="none" strike="noStrike" baseline="0" dirty="0">
                <a:solidFill>
                  <a:srgbClr val="000000"/>
                </a:solidFill>
                <a:latin typeface="Calibri" panose="020F0502020204030204" pitchFamily="34" charset="0"/>
                <a:cs typeface="Calibri" panose="020F0502020204030204" pitchFamily="34" charset="0"/>
              </a:rPr>
              <a:t>, </a:t>
            </a:r>
            <a:r>
              <a:rPr lang="en-IN" sz="2800" b="0" i="0" u="none" strike="noStrike" baseline="0" dirty="0" err="1">
                <a:solidFill>
                  <a:srgbClr val="000000"/>
                </a:solidFill>
                <a:latin typeface="Calibri" panose="020F0502020204030204" pitchFamily="34" charset="0"/>
                <a:cs typeface="Calibri" panose="020F0502020204030204" pitchFamily="34" charset="0"/>
              </a:rPr>
              <a:t>Saikat</a:t>
            </a:r>
            <a:r>
              <a:rPr lang="en-IN" sz="2800" b="0" i="0" u="none" strike="noStrike" baseline="0" dirty="0">
                <a:solidFill>
                  <a:srgbClr val="000000"/>
                </a:solidFill>
                <a:latin typeface="Calibri" panose="020F0502020204030204" pitchFamily="34" charset="0"/>
                <a:cs typeface="Calibri" panose="020F0502020204030204" pitchFamily="34" charset="0"/>
              </a:rPr>
              <a:t> Datta, </a:t>
            </a:r>
            <a:r>
              <a:rPr lang="en-IN" sz="2800" b="0" i="0" u="none" strike="noStrike" baseline="0" dirty="0" err="1">
                <a:solidFill>
                  <a:srgbClr val="000000"/>
                </a:solidFill>
                <a:latin typeface="Calibri" panose="020F0502020204030204" pitchFamily="34" charset="0"/>
                <a:cs typeface="Calibri" panose="020F0502020204030204" pitchFamily="34" charset="0"/>
              </a:rPr>
              <a:t>Pratyusha</a:t>
            </a:r>
            <a:r>
              <a:rPr lang="en-IN" sz="2800" b="0" i="0" u="none" strike="noStrike" baseline="0" dirty="0">
                <a:solidFill>
                  <a:srgbClr val="000000"/>
                </a:solidFill>
                <a:latin typeface="Calibri" panose="020F0502020204030204" pitchFamily="34" charset="0"/>
                <a:cs typeface="Calibri" panose="020F0502020204030204" pitchFamily="34" charset="0"/>
              </a:rPr>
              <a:t> Biswas Deb, </a:t>
            </a:r>
            <a:r>
              <a:rPr lang="en-IN" sz="2800" b="0" i="0" u="none" strike="noStrike" baseline="0" dirty="0" err="1">
                <a:solidFill>
                  <a:srgbClr val="000000"/>
                </a:solidFill>
                <a:latin typeface="Calibri" panose="020F0502020204030204" pitchFamily="34" charset="0"/>
                <a:cs typeface="Calibri" panose="020F0502020204030204" pitchFamily="34" charset="0"/>
              </a:rPr>
              <a:t>Priyanjali</a:t>
            </a:r>
            <a:r>
              <a:rPr lang="en-IN" sz="2800" b="0" i="0" u="none" strike="noStrike" baseline="0" dirty="0">
                <a:solidFill>
                  <a:srgbClr val="000000"/>
                </a:solidFill>
                <a:latin typeface="Calibri" panose="020F0502020204030204" pitchFamily="34" charset="0"/>
                <a:cs typeface="Calibri" panose="020F0502020204030204" pitchFamily="34" charset="0"/>
              </a:rPr>
              <a:t> Mukherjee, </a:t>
            </a:r>
            <a:r>
              <a:rPr lang="en-IN" sz="2800" b="0" i="0" u="none" strike="noStrike" baseline="0" dirty="0" err="1">
                <a:solidFill>
                  <a:srgbClr val="000000"/>
                </a:solidFill>
                <a:latin typeface="Calibri" panose="020F0502020204030204" pitchFamily="34" charset="0"/>
                <a:cs typeface="Calibri" panose="020F0502020204030204" pitchFamily="34" charset="0"/>
              </a:rPr>
              <a:t>Shaon</a:t>
            </a:r>
            <a:r>
              <a:rPr lang="en-IN" sz="2800" b="0" i="0" u="none" strike="noStrike" baseline="0" dirty="0">
                <a:solidFill>
                  <a:srgbClr val="000000"/>
                </a:solidFill>
                <a:latin typeface="Calibri" panose="020F0502020204030204" pitchFamily="34" charset="0"/>
                <a:cs typeface="Calibri" panose="020F0502020204030204" pitchFamily="34" charset="0"/>
              </a:rPr>
              <a:t> Paul, </a:t>
            </a:r>
            <a:r>
              <a:rPr lang="en-IN" sz="2800" dirty="0">
                <a:solidFill>
                  <a:srgbClr val="000000"/>
                </a:solidFill>
                <a:latin typeface="Calibri" panose="020F0502020204030204" pitchFamily="34" charset="0"/>
                <a:cs typeface="Calibri" panose="020F0502020204030204" pitchFamily="34" charset="0"/>
              </a:rPr>
              <a:t>“Water level indicator”, </a:t>
            </a:r>
            <a:r>
              <a:rPr lang="en-US" sz="2800" b="0" i="0" u="none" strike="noStrike" baseline="0" dirty="0">
                <a:solidFill>
                  <a:srgbClr val="000000"/>
                </a:solidFill>
                <a:latin typeface="Calibri" panose="020F0502020204030204" pitchFamily="34" charset="0"/>
                <a:cs typeface="Calibri" panose="020F0502020204030204" pitchFamily="34" charset="0"/>
              </a:rPr>
              <a:t>International Journal of Scientific &amp; Engineering Research, Volume 7, Issue 4, April-2016. </a:t>
            </a:r>
          </a:p>
          <a:p>
            <a:r>
              <a:rPr lang="en-US" sz="2800" b="1" dirty="0">
                <a:solidFill>
                  <a:srgbClr val="FF0000"/>
                </a:solidFill>
                <a:latin typeface="Calibri" panose="020F0502020204030204" pitchFamily="34" charset="0"/>
                <a:cs typeface="Calibri" panose="020F0502020204030204" pitchFamily="34" charset="0"/>
              </a:rPr>
              <a:t>Source links:</a:t>
            </a:r>
          </a:p>
          <a:p>
            <a:r>
              <a:rPr lang="en-IN" sz="2400" dirty="0">
                <a:hlinkClick r:id="rId3"/>
              </a:rPr>
              <a:t>https://www.worldometers.info/water/</a:t>
            </a:r>
            <a:endParaRPr lang="en-IN" sz="2400" dirty="0"/>
          </a:p>
          <a:p>
            <a:r>
              <a:rPr lang="en-IN" sz="2400" dirty="0">
                <a:hlinkClick r:id="rId4" action="ppaction://hlinkfile"/>
              </a:rPr>
              <a:t>Water-Level-Indicator literature review.pdf</a:t>
            </a:r>
            <a:endParaRPr lang="en-IN" sz="2400" dirty="0"/>
          </a:p>
          <a:p>
            <a:r>
              <a:rPr lang="en-IN" sz="2400" dirty="0">
                <a:hlinkClick r:id="rId5" action="ppaction://hlinkfile"/>
              </a:rPr>
              <a:t>IRJET-V7I51024.pdf</a:t>
            </a:r>
            <a:endParaRPr lang="en-IN" sz="2400" dirty="0"/>
          </a:p>
          <a:p>
            <a:endParaRPr lang="en-IN" sz="3200" dirty="0"/>
          </a:p>
          <a:p>
            <a:pPr marL="95250" indent="0">
              <a:buNone/>
            </a:pPr>
            <a:endParaRPr lang="en-IN" sz="2800" b="1" i="0" u="none" strike="noStrike" baseline="0" dirty="0">
              <a:solidFill>
                <a:srgbClr val="FF0000"/>
              </a:solidFill>
              <a:latin typeface="Calibri" panose="020F0502020204030204" pitchFamily="34" charset="0"/>
              <a:cs typeface="Calibri" panose="020F0502020204030204" pitchFamily="34" charset="0"/>
            </a:endParaRPr>
          </a:p>
          <a:p>
            <a:pPr marL="95250" indent="0">
              <a:buNone/>
            </a:pPr>
            <a:r>
              <a:rPr lang="en-US" sz="2800" dirty="0">
                <a:latin typeface="Calibri" panose="020F0502020204030204" pitchFamily="34" charset="0"/>
                <a:cs typeface="Calibri" panose="020F0502020204030204" pitchFamily="34" charset="0"/>
              </a:rPr>
              <a:t> </a:t>
            </a:r>
          </a:p>
          <a:p>
            <a:pPr marL="171446" lvl="0" indent="-38096" algn="l" rtl="0">
              <a:lnSpc>
                <a:spcPct val="90000"/>
              </a:lnSpc>
              <a:spcBef>
                <a:spcPts val="0"/>
              </a:spcBef>
              <a:spcAft>
                <a:spcPts val="0"/>
              </a:spcAft>
              <a:buClr>
                <a:srgbClr val="002060"/>
              </a:buClr>
              <a:buSzPts val="2100"/>
              <a:buNone/>
            </a:pPr>
            <a:endParaRPr sz="2800" b="1"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6AA2F-9940-425C-A334-2E54FFA12AF6}"/>
              </a:ext>
            </a:extLst>
          </p:cNvPr>
          <p:cNvSpPr>
            <a:spLocks noGrp="1"/>
          </p:cNvSpPr>
          <p:nvPr>
            <p:ph type="title"/>
          </p:nvPr>
        </p:nvSpPr>
        <p:spPr/>
        <p:txBody>
          <a:bodyPr/>
          <a:lstStyle/>
          <a:p>
            <a:r>
              <a:rPr lang="en-US" dirty="0"/>
              <a:t>DEMONSTRATION</a:t>
            </a:r>
            <a:endParaRPr lang="en-IN" dirty="0"/>
          </a:p>
        </p:txBody>
      </p:sp>
      <p:pic>
        <p:nvPicPr>
          <p:cNvPr id="13" name="Picture 12">
            <a:extLst>
              <a:ext uri="{FF2B5EF4-FFF2-40B4-BE49-F238E27FC236}">
                <a16:creationId xmlns:a16="http://schemas.microsoft.com/office/drawing/2014/main" id="{6640FF78-3BB3-4BBE-ABCA-ACA06AA1799D}"/>
              </a:ext>
            </a:extLst>
          </p:cNvPr>
          <p:cNvPicPr>
            <a:picLocks noChangeAspect="1"/>
          </p:cNvPicPr>
          <p:nvPr/>
        </p:nvPicPr>
        <p:blipFill>
          <a:blip r:embed="rId2"/>
          <a:stretch>
            <a:fillRect/>
          </a:stretch>
        </p:blipFill>
        <p:spPr>
          <a:xfrm>
            <a:off x="2694992" y="774440"/>
            <a:ext cx="2782078" cy="2652251"/>
          </a:xfrm>
          <a:prstGeom prst="rect">
            <a:avLst/>
          </a:prstGeom>
        </p:spPr>
      </p:pic>
      <p:pic>
        <p:nvPicPr>
          <p:cNvPr id="15" name="Picture 14">
            <a:extLst>
              <a:ext uri="{FF2B5EF4-FFF2-40B4-BE49-F238E27FC236}">
                <a16:creationId xmlns:a16="http://schemas.microsoft.com/office/drawing/2014/main" id="{6846D82A-CF08-46B9-9C62-323302E90B72}"/>
              </a:ext>
            </a:extLst>
          </p:cNvPr>
          <p:cNvPicPr>
            <a:picLocks noChangeAspect="1"/>
          </p:cNvPicPr>
          <p:nvPr/>
        </p:nvPicPr>
        <p:blipFill>
          <a:blip r:embed="rId3"/>
          <a:stretch>
            <a:fillRect/>
          </a:stretch>
        </p:blipFill>
        <p:spPr>
          <a:xfrm>
            <a:off x="6257897" y="774440"/>
            <a:ext cx="2886103" cy="2652251"/>
          </a:xfrm>
          <a:prstGeom prst="rect">
            <a:avLst/>
          </a:prstGeom>
        </p:spPr>
      </p:pic>
      <p:pic>
        <p:nvPicPr>
          <p:cNvPr id="19" name="Picture 18">
            <a:extLst>
              <a:ext uri="{FF2B5EF4-FFF2-40B4-BE49-F238E27FC236}">
                <a16:creationId xmlns:a16="http://schemas.microsoft.com/office/drawing/2014/main" id="{702EABBB-1D61-483C-A332-EC2637AA26D0}"/>
              </a:ext>
            </a:extLst>
          </p:cNvPr>
          <p:cNvPicPr>
            <a:picLocks noChangeAspect="1"/>
          </p:cNvPicPr>
          <p:nvPr/>
        </p:nvPicPr>
        <p:blipFill>
          <a:blip r:embed="rId4"/>
          <a:stretch>
            <a:fillRect/>
          </a:stretch>
        </p:blipFill>
        <p:spPr>
          <a:xfrm>
            <a:off x="2694992" y="3768436"/>
            <a:ext cx="2782078" cy="2520397"/>
          </a:xfrm>
          <a:prstGeom prst="rect">
            <a:avLst/>
          </a:prstGeom>
        </p:spPr>
      </p:pic>
      <p:pic>
        <p:nvPicPr>
          <p:cNvPr id="21" name="Picture 20">
            <a:extLst>
              <a:ext uri="{FF2B5EF4-FFF2-40B4-BE49-F238E27FC236}">
                <a16:creationId xmlns:a16="http://schemas.microsoft.com/office/drawing/2014/main" id="{9D3013EC-C995-4FBE-B982-619C5CB037EE}"/>
              </a:ext>
            </a:extLst>
          </p:cNvPr>
          <p:cNvPicPr>
            <a:picLocks noChangeAspect="1"/>
          </p:cNvPicPr>
          <p:nvPr/>
        </p:nvPicPr>
        <p:blipFill>
          <a:blip r:embed="rId5"/>
          <a:stretch>
            <a:fillRect/>
          </a:stretch>
        </p:blipFill>
        <p:spPr>
          <a:xfrm>
            <a:off x="6257898" y="3768436"/>
            <a:ext cx="2886102" cy="2520397"/>
          </a:xfrm>
          <a:prstGeom prst="rect">
            <a:avLst/>
          </a:prstGeom>
        </p:spPr>
      </p:pic>
    </p:spTree>
    <p:extLst>
      <p:ext uri="{BB962C8B-B14F-4D97-AF65-F5344CB8AC3E}">
        <p14:creationId xmlns:p14="http://schemas.microsoft.com/office/powerpoint/2010/main" val="3382681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A5A66-ECE2-4A03-BCD4-36F33D9ACCBB}"/>
              </a:ext>
            </a:extLst>
          </p:cNvPr>
          <p:cNvSpPr>
            <a:spLocks noGrp="1"/>
          </p:cNvSpPr>
          <p:nvPr>
            <p:ph type="title"/>
          </p:nvPr>
        </p:nvSpPr>
        <p:spPr>
          <a:xfrm>
            <a:off x="838200" y="2636379"/>
            <a:ext cx="10515600" cy="1325563"/>
          </a:xfrm>
        </p:spPr>
        <p:txBody>
          <a:bodyPr/>
          <a:lstStyle/>
          <a:p>
            <a:pPr algn="ctr"/>
            <a:r>
              <a:rPr lang="en-US" sz="6000" b="1" dirty="0">
                <a:solidFill>
                  <a:srgbClr val="FF0000"/>
                </a:solidFill>
                <a:latin typeface="Arial Rounded MT Bold" panose="020F0704030504030204" pitchFamily="34" charset="0"/>
              </a:rPr>
              <a:t>THANK YOU</a:t>
            </a:r>
            <a:endParaRPr lang="en-IN" sz="6000" b="1"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1369832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p:nvPr/>
        </p:nvSpPr>
        <p:spPr>
          <a:xfrm>
            <a:off x="1703513" y="-1"/>
            <a:ext cx="8142452" cy="618837"/>
          </a:xfrm>
          <a:prstGeom prst="rect">
            <a:avLst/>
          </a:prstGeom>
          <a:solidFill>
            <a:srgbClr val="7F6000"/>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IN" sz="4000" b="1" dirty="0">
                <a:solidFill>
                  <a:schemeClr val="lt1"/>
                </a:solidFill>
                <a:latin typeface="Calibri"/>
                <a:ea typeface="Calibri"/>
                <a:cs typeface="Calibri"/>
                <a:sym typeface="Calibri"/>
              </a:rPr>
              <a:t>INTRODUCTION</a:t>
            </a:r>
            <a:endParaRPr dirty="0"/>
          </a:p>
        </p:txBody>
      </p:sp>
      <p:sp>
        <p:nvSpPr>
          <p:cNvPr id="117" name="Google Shape;117;p17"/>
          <p:cNvSpPr txBox="1">
            <a:spLocks noGrp="1"/>
          </p:cNvSpPr>
          <p:nvPr>
            <p:ph type="body" idx="1"/>
          </p:nvPr>
        </p:nvSpPr>
        <p:spPr>
          <a:xfrm>
            <a:off x="534814" y="892350"/>
            <a:ext cx="11283560" cy="3222893"/>
          </a:xfrm>
          <a:prstGeom prst="rect">
            <a:avLst/>
          </a:prstGeom>
          <a:noFill/>
          <a:ln>
            <a:noFill/>
          </a:ln>
        </p:spPr>
        <p:txBody>
          <a:bodyPr spcFirstLastPara="1" wrap="square" lIns="91425" tIns="45700" rIns="91425" bIns="45700" anchor="t" anchorCtr="0">
            <a:spAutoFit/>
          </a:bodyPr>
          <a:lstStyle/>
          <a:p>
            <a:r>
              <a:rPr lang="en-US" dirty="0">
                <a:solidFill>
                  <a:schemeClr val="tx1"/>
                </a:solidFill>
              </a:rPr>
              <a:t>Water is a universal solvent which plays an important role in everyday life.</a:t>
            </a:r>
          </a:p>
          <a:p>
            <a:r>
              <a:rPr lang="en-US" dirty="0">
                <a:solidFill>
                  <a:schemeClr val="tx1"/>
                </a:solidFill>
              </a:rPr>
              <a:t>Only 5%of Earth’s water is fit for human consumption. About 4% is locked in the polar ice caps, and the rest 1% constitutes all fresh water found in rivers, streams and lakes which is suitable for our consumption.</a:t>
            </a:r>
          </a:p>
          <a:p>
            <a:r>
              <a:rPr lang="en-US" dirty="0">
                <a:solidFill>
                  <a:schemeClr val="tx1"/>
                </a:solidFill>
              </a:rPr>
              <a:t>Efficient management of water is very necessary.</a:t>
            </a:r>
          </a:p>
          <a:p>
            <a:r>
              <a:rPr lang="en-US" dirty="0">
                <a:solidFill>
                  <a:schemeClr val="tx1"/>
                </a:solidFill>
              </a:rPr>
              <a:t>Water Level Indicator and Controller using Arduino project where the water is being measured by using sensors and notify the user about the water level.  </a:t>
            </a:r>
            <a:endParaRPr lang="en-US" i="0" dirty="0">
              <a:solidFill>
                <a:schemeClr val="tx1"/>
              </a:solidFill>
              <a:effectLst/>
            </a:endParaRPr>
          </a:p>
          <a:p>
            <a:pPr marL="95250" indent="0">
              <a:buNone/>
            </a:pPr>
            <a:endParaRPr lang="en-IN" dirty="0"/>
          </a:p>
          <a:p>
            <a:pPr marL="285750" lvl="0" indent="-285750" algn="l" rtl="0">
              <a:lnSpc>
                <a:spcPct val="90000"/>
              </a:lnSpc>
              <a:spcBef>
                <a:spcPts val="0"/>
              </a:spcBef>
              <a:spcAft>
                <a:spcPts val="0"/>
              </a:spcAft>
              <a:buClr>
                <a:srgbClr val="002060"/>
              </a:buClr>
              <a:buSzPts val="2100"/>
              <a:buFont typeface="Arial"/>
              <a:buChar char="•"/>
            </a:pPr>
            <a:endParaRPr dirty="0"/>
          </a:p>
        </p:txBody>
      </p:sp>
      <p:pic>
        <p:nvPicPr>
          <p:cNvPr id="4" name="Picture 3">
            <a:extLst>
              <a:ext uri="{FF2B5EF4-FFF2-40B4-BE49-F238E27FC236}">
                <a16:creationId xmlns:a16="http://schemas.microsoft.com/office/drawing/2014/main" id="{F665D251-6F1E-4A53-9282-0DFF977261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2861" y="3932162"/>
            <a:ext cx="4190855" cy="24453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5D22CEEE-4CE5-492F-A4C2-096E496A20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1550" y="3932162"/>
            <a:ext cx="4118463" cy="24453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BE8C-0492-4DBF-B809-55F87A567116}"/>
              </a:ext>
            </a:extLst>
          </p:cNvPr>
          <p:cNvSpPr>
            <a:spLocks noGrp="1"/>
          </p:cNvSpPr>
          <p:nvPr>
            <p:ph type="title"/>
          </p:nvPr>
        </p:nvSpPr>
        <p:spPr/>
        <p:txBody>
          <a:bodyPr/>
          <a:lstStyle/>
          <a:p>
            <a:r>
              <a:rPr lang="en-US" sz="4400" dirty="0"/>
              <a:t>OBJECTIVES</a:t>
            </a:r>
            <a:endParaRPr lang="en-IN" sz="4400" dirty="0"/>
          </a:p>
        </p:txBody>
      </p:sp>
      <p:sp>
        <p:nvSpPr>
          <p:cNvPr id="3" name="Text Placeholder 2">
            <a:extLst>
              <a:ext uri="{FF2B5EF4-FFF2-40B4-BE49-F238E27FC236}">
                <a16:creationId xmlns:a16="http://schemas.microsoft.com/office/drawing/2014/main" id="{45317D4E-316D-4862-B6EB-317155B28F37}"/>
              </a:ext>
            </a:extLst>
          </p:cNvPr>
          <p:cNvSpPr>
            <a:spLocks noGrp="1"/>
          </p:cNvSpPr>
          <p:nvPr>
            <p:ph type="body" idx="1"/>
          </p:nvPr>
        </p:nvSpPr>
        <p:spPr/>
        <p:txBody>
          <a:bodyPr/>
          <a:lstStyle/>
          <a:p>
            <a:r>
              <a:rPr lang="en-US" sz="2800" dirty="0">
                <a:solidFill>
                  <a:schemeClr val="tx1"/>
                </a:solidFill>
                <a:latin typeface="Calibri" panose="020F0502020204030204" pitchFamily="34" charset="0"/>
                <a:cs typeface="Calibri" panose="020F0502020204030204" pitchFamily="34" charset="0"/>
              </a:rPr>
              <a:t>T</a:t>
            </a:r>
            <a:r>
              <a:rPr lang="en-US" sz="2800" b="0" i="0" dirty="0">
                <a:solidFill>
                  <a:schemeClr val="tx1"/>
                </a:solidFill>
                <a:effectLst/>
                <a:latin typeface="Calibri" panose="020F0502020204030204" pitchFamily="34" charset="0"/>
                <a:cs typeface="Calibri" panose="020F0502020204030204" pitchFamily="34" charset="0"/>
              </a:rPr>
              <a:t>o gauge and manage water levels in a water tank.</a:t>
            </a:r>
          </a:p>
          <a:p>
            <a:r>
              <a:rPr lang="en-US" sz="2800" dirty="0">
                <a:solidFill>
                  <a:schemeClr val="tx1"/>
                </a:solidFill>
                <a:latin typeface="Calibri" panose="020F0502020204030204" pitchFamily="34" charset="0"/>
                <a:cs typeface="Calibri" panose="020F0502020204030204" pitchFamily="34" charset="0"/>
              </a:rPr>
              <a:t>To make the most commercial and reliable water level controller using as less resources as possible.</a:t>
            </a:r>
          </a:p>
          <a:p>
            <a:r>
              <a:rPr lang="en-US" sz="2800" dirty="0">
                <a:solidFill>
                  <a:schemeClr val="tx1"/>
                </a:solidFill>
                <a:latin typeface="Calibri" panose="020F0502020204030204" pitchFamily="34" charset="0"/>
                <a:cs typeface="Calibri" panose="020F0502020204030204" pitchFamily="34" charset="0"/>
              </a:rPr>
              <a:t>To study the controller model and observe its characteristics.</a:t>
            </a:r>
          </a:p>
          <a:p>
            <a:r>
              <a:rPr lang="en-US" sz="2800" dirty="0">
                <a:solidFill>
                  <a:schemeClr val="tx1"/>
                </a:solidFill>
                <a:latin typeface="Calibri" panose="020F0502020204030204" pitchFamily="34" charset="0"/>
                <a:cs typeface="Calibri" panose="020F0502020204030204" pitchFamily="34" charset="0"/>
              </a:rPr>
              <a:t>To propose any ideas or improvements that can lead to future development of the controller. </a:t>
            </a:r>
          </a:p>
        </p:txBody>
      </p:sp>
    </p:spTree>
    <p:extLst>
      <p:ext uri="{BB962C8B-B14F-4D97-AF65-F5344CB8AC3E}">
        <p14:creationId xmlns:p14="http://schemas.microsoft.com/office/powerpoint/2010/main" val="2637415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551D4-95F0-4577-9525-8F11BDB8CD4D}"/>
              </a:ext>
            </a:extLst>
          </p:cNvPr>
          <p:cNvSpPr>
            <a:spLocks noGrp="1"/>
          </p:cNvSpPr>
          <p:nvPr>
            <p:ph type="title"/>
          </p:nvPr>
        </p:nvSpPr>
        <p:spPr/>
        <p:txBody>
          <a:bodyPr/>
          <a:lstStyle/>
          <a:p>
            <a:r>
              <a:rPr lang="en-US" dirty="0"/>
              <a:t>LITERATURE REVIEW</a:t>
            </a:r>
            <a:endParaRPr lang="en-IN" dirty="0"/>
          </a:p>
        </p:txBody>
      </p:sp>
      <p:sp>
        <p:nvSpPr>
          <p:cNvPr id="3" name="Text Placeholder 2">
            <a:extLst>
              <a:ext uri="{FF2B5EF4-FFF2-40B4-BE49-F238E27FC236}">
                <a16:creationId xmlns:a16="http://schemas.microsoft.com/office/drawing/2014/main" id="{E11EDF90-C2FE-4854-8065-49A8980D3FD0}"/>
              </a:ext>
            </a:extLst>
          </p:cNvPr>
          <p:cNvSpPr>
            <a:spLocks noGrp="1"/>
          </p:cNvSpPr>
          <p:nvPr>
            <p:ph type="body" idx="1"/>
          </p:nvPr>
        </p:nvSpPr>
        <p:spPr/>
        <p:txBody>
          <a:bodyPr/>
          <a:lstStyle/>
          <a:p>
            <a:endParaRPr lang="en-IN" dirty="0"/>
          </a:p>
        </p:txBody>
      </p:sp>
      <p:graphicFrame>
        <p:nvGraphicFramePr>
          <p:cNvPr id="4" name="Table 3">
            <a:extLst>
              <a:ext uri="{FF2B5EF4-FFF2-40B4-BE49-F238E27FC236}">
                <a16:creationId xmlns:a16="http://schemas.microsoft.com/office/drawing/2014/main" id="{90C257ED-0B7E-4C42-B65C-57C5791466E6}"/>
              </a:ext>
            </a:extLst>
          </p:cNvPr>
          <p:cNvGraphicFramePr>
            <a:graphicFrameLocks noGrp="1"/>
          </p:cNvGraphicFramePr>
          <p:nvPr>
            <p:extLst>
              <p:ext uri="{D42A27DB-BD31-4B8C-83A1-F6EECF244321}">
                <p14:modId xmlns:p14="http://schemas.microsoft.com/office/powerpoint/2010/main" val="269799021"/>
              </p:ext>
            </p:extLst>
          </p:nvPr>
        </p:nvGraphicFramePr>
        <p:xfrm>
          <a:off x="382555" y="951345"/>
          <a:ext cx="11523115" cy="5356209"/>
        </p:xfrm>
        <a:graphic>
          <a:graphicData uri="http://schemas.openxmlformats.org/drawingml/2006/table">
            <a:tbl>
              <a:tblPr firstRow="1" firstCol="1" bandRow="1">
                <a:tableStyleId>{5FD0F851-EC5A-4D38-B0AD-8093EC10F338}</a:tableStyleId>
              </a:tblPr>
              <a:tblGrid>
                <a:gridCol w="2285683">
                  <a:extLst>
                    <a:ext uri="{9D8B030D-6E8A-4147-A177-3AD203B41FA5}">
                      <a16:colId xmlns:a16="http://schemas.microsoft.com/office/drawing/2014/main" val="736066892"/>
                    </a:ext>
                  </a:extLst>
                </a:gridCol>
                <a:gridCol w="1521207">
                  <a:extLst>
                    <a:ext uri="{9D8B030D-6E8A-4147-A177-3AD203B41FA5}">
                      <a16:colId xmlns:a16="http://schemas.microsoft.com/office/drawing/2014/main" val="534187838"/>
                    </a:ext>
                  </a:extLst>
                </a:gridCol>
                <a:gridCol w="1819469">
                  <a:extLst>
                    <a:ext uri="{9D8B030D-6E8A-4147-A177-3AD203B41FA5}">
                      <a16:colId xmlns:a16="http://schemas.microsoft.com/office/drawing/2014/main" val="3064041563"/>
                    </a:ext>
                  </a:extLst>
                </a:gridCol>
                <a:gridCol w="3844213">
                  <a:extLst>
                    <a:ext uri="{9D8B030D-6E8A-4147-A177-3AD203B41FA5}">
                      <a16:colId xmlns:a16="http://schemas.microsoft.com/office/drawing/2014/main" val="2908526746"/>
                    </a:ext>
                  </a:extLst>
                </a:gridCol>
                <a:gridCol w="2052543">
                  <a:extLst>
                    <a:ext uri="{9D8B030D-6E8A-4147-A177-3AD203B41FA5}">
                      <a16:colId xmlns:a16="http://schemas.microsoft.com/office/drawing/2014/main" val="119448724"/>
                    </a:ext>
                  </a:extLst>
                </a:gridCol>
              </a:tblGrid>
              <a:tr h="418049">
                <a:tc>
                  <a:txBody>
                    <a:bodyPr/>
                    <a:lstStyle/>
                    <a:p>
                      <a:pPr algn="ctr"/>
                      <a:r>
                        <a:rPr lang="en-IN" sz="1800" dirty="0">
                          <a:solidFill>
                            <a:srgbClr val="FF0000"/>
                          </a:solidFill>
                          <a:effectLst/>
                        </a:rPr>
                        <a:t>AUTHOR</a:t>
                      </a:r>
                      <a:endParaRPr lang="en-IN" sz="18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solidFill>
                            <a:srgbClr val="FF0000"/>
                          </a:solidFill>
                          <a:effectLst/>
                        </a:rPr>
                        <a:t>YEAR</a:t>
                      </a:r>
                      <a:endParaRPr lang="en-IN" sz="18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solidFill>
                            <a:srgbClr val="FF0000"/>
                          </a:solidFill>
                          <a:effectLst/>
                        </a:rPr>
                        <a:t>NAME OF PAPER</a:t>
                      </a:r>
                      <a:endParaRPr lang="en-IN" sz="18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solidFill>
                            <a:srgbClr val="FF0000"/>
                          </a:solidFill>
                          <a:effectLst/>
                        </a:rPr>
                        <a:t>SUMMARY</a:t>
                      </a:r>
                      <a:endParaRPr lang="en-IN" sz="18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solidFill>
                            <a:srgbClr val="FF0000"/>
                          </a:solidFill>
                          <a:effectLst/>
                        </a:rPr>
                        <a:t>PUBLICATION DETAILS</a:t>
                      </a:r>
                      <a:endParaRPr lang="en-IN" sz="18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7573235"/>
                  </a:ext>
                </a:extLst>
              </a:tr>
              <a:tr h="2717322">
                <a:tc>
                  <a:txBody>
                    <a:bodyPr/>
                    <a:lstStyle/>
                    <a:p>
                      <a:pPr algn="ctr"/>
                      <a:r>
                        <a:rPr lang="en-IN" sz="1600" b="0" dirty="0" err="1">
                          <a:effectLst/>
                        </a:rPr>
                        <a:t>Dipanjan</a:t>
                      </a:r>
                      <a:r>
                        <a:rPr lang="en-IN" sz="1600" b="0" dirty="0">
                          <a:effectLst/>
                        </a:rPr>
                        <a:t> </a:t>
                      </a:r>
                      <a:r>
                        <a:rPr lang="en-IN" sz="1600" b="0" dirty="0" err="1">
                          <a:effectLst/>
                        </a:rPr>
                        <a:t>Rakshit</a:t>
                      </a:r>
                      <a:r>
                        <a:rPr lang="en-IN" sz="1600" b="0" dirty="0">
                          <a:effectLst/>
                        </a:rPr>
                        <a:t>, </a:t>
                      </a:r>
                      <a:r>
                        <a:rPr lang="en-IN" sz="1600" b="0" dirty="0" err="1">
                          <a:effectLst/>
                        </a:rPr>
                        <a:t>Bijit</a:t>
                      </a:r>
                      <a:r>
                        <a:rPr lang="en-IN" sz="1600" b="0" dirty="0">
                          <a:effectLst/>
                        </a:rPr>
                        <a:t> </a:t>
                      </a:r>
                      <a:r>
                        <a:rPr lang="en-IN" sz="1600" b="0" dirty="0" err="1">
                          <a:effectLst/>
                        </a:rPr>
                        <a:t>Baral</a:t>
                      </a:r>
                      <a:r>
                        <a:rPr lang="en-IN" sz="1600" b="0" dirty="0">
                          <a:effectLst/>
                        </a:rPr>
                        <a:t>, </a:t>
                      </a:r>
                      <a:r>
                        <a:rPr lang="en-IN" sz="1600" b="0" dirty="0" err="1">
                          <a:effectLst/>
                        </a:rPr>
                        <a:t>Saikat</a:t>
                      </a:r>
                      <a:r>
                        <a:rPr lang="en-IN" sz="1600" b="0" dirty="0">
                          <a:effectLst/>
                        </a:rPr>
                        <a:t> Datta, </a:t>
                      </a:r>
                      <a:r>
                        <a:rPr lang="en-IN" sz="1600" b="0" dirty="0" err="1">
                          <a:effectLst/>
                        </a:rPr>
                        <a:t>Pratyusha</a:t>
                      </a:r>
                      <a:r>
                        <a:rPr lang="en-IN" sz="1600" b="0" dirty="0">
                          <a:effectLst/>
                        </a:rPr>
                        <a:t> Biswas Deb, </a:t>
                      </a:r>
                      <a:r>
                        <a:rPr lang="en-IN" sz="1600" b="0" dirty="0" err="1">
                          <a:effectLst/>
                        </a:rPr>
                        <a:t>Priyanjali</a:t>
                      </a:r>
                      <a:r>
                        <a:rPr lang="en-IN" sz="1600" b="0" dirty="0">
                          <a:effectLst/>
                        </a:rPr>
                        <a:t> Mukherjee, </a:t>
                      </a:r>
                      <a:r>
                        <a:rPr lang="en-IN" sz="1600" b="0" dirty="0" err="1">
                          <a:effectLst/>
                        </a:rPr>
                        <a:t>Shaon</a:t>
                      </a:r>
                      <a:r>
                        <a:rPr lang="en-IN" sz="1600" b="0" dirty="0">
                          <a:effectLst/>
                        </a:rPr>
                        <a:t> Paul</a:t>
                      </a:r>
                      <a:endParaRPr lang="en-IN" sz="1600" b="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effectLst/>
                        </a:rPr>
                        <a:t>2016</a:t>
                      </a:r>
                      <a:endParaRPr lang="en-IN"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effectLst/>
                        </a:rPr>
                        <a:t>WATER LEVEL INDICATOR</a:t>
                      </a:r>
                      <a:endParaRPr lang="en-IN"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effectLst/>
                        </a:rPr>
                        <a:t>The operation of water level controller works upon the fact that water conducts electricity. So water can be used to open or close a circuit. As the water level rises or falls, different circuits in the controller send different signals. These signals are used to switch ON or switch OFF the motor pump as per our requirements</a:t>
                      </a:r>
                      <a:endParaRPr lang="en-IN"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a:effectLst/>
                        </a:rPr>
                        <a:t>International Journal of Scientific &amp; Engineering Research, Volume 7, Issue 4, April-2016</a:t>
                      </a:r>
                      <a:endParaRPr lang="en-IN" sz="16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9184173"/>
                  </a:ext>
                </a:extLst>
              </a:tr>
              <a:tr h="2090247">
                <a:tc>
                  <a:txBody>
                    <a:bodyPr/>
                    <a:lstStyle/>
                    <a:p>
                      <a:pPr algn="ctr"/>
                      <a:r>
                        <a:rPr lang="en-IN" sz="1600" b="0" dirty="0">
                          <a:effectLst/>
                        </a:rPr>
                        <a:t>Ms. Pooja K, Ms. </a:t>
                      </a:r>
                      <a:r>
                        <a:rPr lang="en-IN" sz="1600" b="0" dirty="0" err="1">
                          <a:effectLst/>
                        </a:rPr>
                        <a:t>Kusumavathi</a:t>
                      </a:r>
                      <a:r>
                        <a:rPr lang="en-IN" sz="1600" b="0" dirty="0">
                          <a:effectLst/>
                        </a:rPr>
                        <a:t> ,Ms. Pavithra, Ms. </a:t>
                      </a:r>
                      <a:r>
                        <a:rPr lang="en-IN" sz="1600" b="0" dirty="0" err="1">
                          <a:effectLst/>
                        </a:rPr>
                        <a:t>Nishmitha</a:t>
                      </a:r>
                      <a:r>
                        <a:rPr lang="en-IN" sz="1600" b="0" dirty="0">
                          <a:effectLst/>
                        </a:rPr>
                        <a:t>, Prof. Aishwarya D Shetty</a:t>
                      </a:r>
                      <a:endParaRPr lang="en-IN" sz="1600" b="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effectLst/>
                        </a:rPr>
                        <a:t>2020</a:t>
                      </a:r>
                      <a:endParaRPr lang="en-IN"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effectLst/>
                        </a:rPr>
                        <a:t>AUTOMATIC WATER LEVEL INDICATOR AND CONTROLLER USING ARDUINO</a:t>
                      </a:r>
                      <a:endParaRPr lang="en-IN"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effectLst/>
                        </a:rPr>
                        <a:t>Implemented Automatic water level control system consisted of </a:t>
                      </a:r>
                      <a:r>
                        <a:rPr lang="en-IN" sz="1600" dirty="0" err="1">
                          <a:effectLst/>
                        </a:rPr>
                        <a:t>arduino</a:t>
                      </a:r>
                      <a:r>
                        <a:rPr lang="en-IN" sz="1600" dirty="0">
                          <a:effectLst/>
                        </a:rPr>
                        <a:t> to automate the process of water pumping in a tank and has the ability to detect the level of water in a tank and switches ON or OFF the pump accordingly with the use of ultrasonic sensor.</a:t>
                      </a:r>
                      <a:endParaRPr lang="en-IN"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600" dirty="0">
                          <a:effectLst/>
                        </a:rPr>
                        <a:t> </a:t>
                      </a:r>
                    </a:p>
                    <a:p>
                      <a:pPr algn="ctr"/>
                      <a:r>
                        <a:rPr lang="en-IN" sz="1600" dirty="0">
                          <a:effectLst/>
                        </a:rPr>
                        <a:t> International Research Journal of Engineering and Technology (IRJET)</a:t>
                      </a:r>
                      <a:endParaRPr lang="en-IN"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5270" marR="65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6279613"/>
                  </a:ext>
                </a:extLst>
              </a:tr>
            </a:tbl>
          </a:graphicData>
        </a:graphic>
      </p:graphicFrame>
    </p:spTree>
    <p:extLst>
      <p:ext uri="{BB962C8B-B14F-4D97-AF65-F5344CB8AC3E}">
        <p14:creationId xmlns:p14="http://schemas.microsoft.com/office/powerpoint/2010/main" val="3185409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prstGeom prst="rect">
            <a:avLst/>
          </a:prstGeom>
          <a:solidFill>
            <a:srgbClr val="FEE599"/>
          </a:solid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IN" dirty="0"/>
              <a:t>METHODOLOGY</a:t>
            </a:r>
          </a:p>
        </p:txBody>
      </p:sp>
      <p:sp>
        <p:nvSpPr>
          <p:cNvPr id="144" name="Google Shape;144;p21"/>
          <p:cNvSpPr txBox="1">
            <a:spLocks noGrp="1"/>
          </p:cNvSpPr>
          <p:nvPr>
            <p:ph type="body" idx="1"/>
          </p:nvPr>
        </p:nvSpPr>
        <p:spPr>
          <a:xfrm>
            <a:off x="341745" y="951345"/>
            <a:ext cx="11508509" cy="5634182"/>
          </a:xfrm>
          <a:prstGeom prst="rect">
            <a:avLst/>
          </a:prstGeom>
          <a:noFill/>
          <a:ln>
            <a:noFill/>
          </a:ln>
        </p:spPr>
        <p:txBody>
          <a:bodyPr spcFirstLastPara="1" wrap="square" lIns="91425" tIns="45700" rIns="91425" bIns="45700" anchor="t" anchorCtr="0">
            <a:noAutofit/>
          </a:bodyPr>
          <a:lstStyle/>
          <a:p>
            <a:pPr marL="171446" lvl="0" indent="-38096" algn="l" rtl="0">
              <a:lnSpc>
                <a:spcPct val="90000"/>
              </a:lnSpc>
              <a:spcBef>
                <a:spcPts val="0"/>
              </a:spcBef>
              <a:spcAft>
                <a:spcPts val="0"/>
              </a:spcAft>
              <a:buClr>
                <a:srgbClr val="002060"/>
              </a:buClr>
              <a:buSzPts val="2100"/>
              <a:buNone/>
            </a:pPr>
            <a:r>
              <a:rPr lang="en-US" sz="2400" b="1" dirty="0">
                <a:solidFill>
                  <a:srgbClr val="FF0000"/>
                </a:solidFill>
              </a:rPr>
              <a:t>       </a:t>
            </a:r>
            <a:r>
              <a:rPr lang="en-US" sz="2400" b="1" dirty="0">
                <a:solidFill>
                  <a:srgbClr val="FF0000"/>
                </a:solidFill>
                <a:latin typeface="Calibri" panose="020F0502020204030204" pitchFamily="34" charset="0"/>
                <a:cs typeface="Calibri" panose="020F0502020204030204" pitchFamily="34" charset="0"/>
              </a:rPr>
              <a:t>FLOW CHART</a:t>
            </a:r>
            <a:r>
              <a:rPr lang="en-US" sz="3200" b="1" dirty="0">
                <a:solidFill>
                  <a:srgbClr val="FF0000"/>
                </a:solidFill>
                <a:latin typeface="Calibri" panose="020F0502020204030204" pitchFamily="34" charset="0"/>
                <a:cs typeface="Calibri" panose="020F0502020204030204" pitchFamily="34" charset="0"/>
              </a:rPr>
              <a:t>:</a:t>
            </a:r>
          </a:p>
          <a:p>
            <a:pPr marL="171446" lvl="0" indent="-38096" algn="l" rtl="0">
              <a:lnSpc>
                <a:spcPct val="90000"/>
              </a:lnSpc>
              <a:spcBef>
                <a:spcPts val="0"/>
              </a:spcBef>
              <a:spcAft>
                <a:spcPts val="0"/>
              </a:spcAft>
              <a:buClr>
                <a:srgbClr val="002060"/>
              </a:buClr>
              <a:buSzPts val="2100"/>
              <a:buNone/>
            </a:pPr>
            <a:endParaRPr dirty="0"/>
          </a:p>
        </p:txBody>
      </p:sp>
      <p:pic>
        <p:nvPicPr>
          <p:cNvPr id="3" name="Picture 2">
            <a:extLst>
              <a:ext uri="{FF2B5EF4-FFF2-40B4-BE49-F238E27FC236}">
                <a16:creationId xmlns:a16="http://schemas.microsoft.com/office/drawing/2014/main" id="{D9A7CE4A-AF1A-454C-9D80-4411493F44CD}"/>
              </a:ext>
            </a:extLst>
          </p:cNvPr>
          <p:cNvPicPr>
            <a:picLocks noChangeAspect="1"/>
          </p:cNvPicPr>
          <p:nvPr/>
        </p:nvPicPr>
        <p:blipFill rotWithShape="1">
          <a:blip r:embed="rId3"/>
          <a:srcRect b="13287"/>
          <a:stretch/>
        </p:blipFill>
        <p:spPr>
          <a:xfrm>
            <a:off x="3293806" y="727587"/>
            <a:ext cx="5604387" cy="599767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E39E8-CA5B-4371-996C-AECCCBA59440}"/>
              </a:ext>
            </a:extLst>
          </p:cNvPr>
          <p:cNvSpPr>
            <a:spLocks noGrp="1"/>
          </p:cNvSpPr>
          <p:nvPr>
            <p:ph type="title"/>
          </p:nvPr>
        </p:nvSpPr>
        <p:spPr/>
        <p:txBody>
          <a:bodyPr/>
          <a:lstStyle/>
          <a:p>
            <a:r>
              <a:rPr lang="en-US" dirty="0"/>
              <a:t>EXPERIMENTAL DETAILS</a:t>
            </a:r>
            <a:endParaRPr lang="en-IN" dirty="0"/>
          </a:p>
        </p:txBody>
      </p:sp>
      <p:sp>
        <p:nvSpPr>
          <p:cNvPr id="3" name="Text Placeholder 2">
            <a:extLst>
              <a:ext uri="{FF2B5EF4-FFF2-40B4-BE49-F238E27FC236}">
                <a16:creationId xmlns:a16="http://schemas.microsoft.com/office/drawing/2014/main" id="{A1F61CD3-2234-4B43-84A5-72E80D2684B5}"/>
              </a:ext>
            </a:extLst>
          </p:cNvPr>
          <p:cNvSpPr>
            <a:spLocks noGrp="1"/>
          </p:cNvSpPr>
          <p:nvPr>
            <p:ph type="body" idx="1"/>
          </p:nvPr>
        </p:nvSpPr>
        <p:spPr>
          <a:xfrm>
            <a:off x="397163" y="980842"/>
            <a:ext cx="11508509" cy="5634182"/>
          </a:xfrm>
        </p:spPr>
        <p:txBody>
          <a:bodyPr/>
          <a:lstStyle/>
          <a:p>
            <a:pPr marL="0" indent="0">
              <a:buNone/>
            </a:pPr>
            <a:r>
              <a:rPr lang="en-US" sz="3200" b="1" dirty="0">
                <a:solidFill>
                  <a:srgbClr val="C00000"/>
                </a:solidFill>
              </a:rPr>
              <a:t>1</a:t>
            </a:r>
            <a:r>
              <a:rPr lang="en-US" sz="3600" b="1" dirty="0">
                <a:solidFill>
                  <a:srgbClr val="C00000"/>
                </a:solidFill>
                <a:latin typeface="Calibri" panose="020F0502020204030204" pitchFamily="34" charset="0"/>
                <a:cs typeface="Calibri" panose="020F0502020204030204" pitchFamily="34" charset="0"/>
              </a:rPr>
              <a:t>. ARDUINO AND ULTRASONIC SENSOR</a:t>
            </a:r>
          </a:p>
          <a:p>
            <a:pPr marL="0" indent="0">
              <a:buNone/>
            </a:pPr>
            <a:endParaRPr lang="en-US" dirty="0"/>
          </a:p>
          <a:p>
            <a:pPr marL="0" indent="0">
              <a:buNone/>
            </a:pPr>
            <a:r>
              <a:rPr lang="en-US" sz="2400" b="1" dirty="0"/>
              <a:t>   COMPONENTS USED:</a:t>
            </a:r>
          </a:p>
          <a:p>
            <a:r>
              <a:rPr lang="en-US" sz="2400" dirty="0">
                <a:solidFill>
                  <a:schemeClr val="tx1"/>
                </a:solidFill>
              </a:rPr>
              <a:t>Arduino UNO R3</a:t>
            </a:r>
          </a:p>
          <a:p>
            <a:r>
              <a:rPr lang="en-US" sz="2400" dirty="0">
                <a:solidFill>
                  <a:schemeClr val="tx1"/>
                </a:solidFill>
              </a:rPr>
              <a:t>Ultrasonic sensor</a:t>
            </a:r>
          </a:p>
          <a:p>
            <a:r>
              <a:rPr lang="en-US" sz="2400" dirty="0">
                <a:solidFill>
                  <a:schemeClr val="tx1"/>
                </a:solidFill>
              </a:rPr>
              <a:t>LED’s</a:t>
            </a:r>
          </a:p>
          <a:p>
            <a:r>
              <a:rPr lang="en-US" sz="2400" dirty="0">
                <a:solidFill>
                  <a:schemeClr val="tx1"/>
                </a:solidFill>
              </a:rPr>
              <a:t>Resistors</a:t>
            </a:r>
            <a:endParaRPr lang="en-IN" sz="2400" dirty="0">
              <a:solidFill>
                <a:schemeClr val="tx1"/>
              </a:solidFill>
            </a:endParaRPr>
          </a:p>
          <a:p>
            <a:endParaRPr lang="en-IN" dirty="0"/>
          </a:p>
        </p:txBody>
      </p:sp>
      <p:pic>
        <p:nvPicPr>
          <p:cNvPr id="4" name="Picture 3">
            <a:extLst>
              <a:ext uri="{FF2B5EF4-FFF2-40B4-BE49-F238E27FC236}">
                <a16:creationId xmlns:a16="http://schemas.microsoft.com/office/drawing/2014/main" id="{EB143C36-7520-4FF2-BD77-FCF785F0A98E}"/>
              </a:ext>
            </a:extLst>
          </p:cNvPr>
          <p:cNvPicPr>
            <a:picLocks noChangeAspect="1"/>
          </p:cNvPicPr>
          <p:nvPr/>
        </p:nvPicPr>
        <p:blipFill rotWithShape="1">
          <a:blip r:embed="rId2">
            <a:extLst>
              <a:ext uri="{28A0092B-C50C-407E-A947-70E740481C1C}">
                <a14:useLocalDpi xmlns:a14="http://schemas.microsoft.com/office/drawing/2010/main" val="0"/>
              </a:ext>
            </a:extLst>
          </a:blip>
          <a:srcRect b="9708"/>
          <a:stretch/>
        </p:blipFill>
        <p:spPr>
          <a:xfrm>
            <a:off x="4521334" y="1846051"/>
            <a:ext cx="6608782" cy="3449800"/>
          </a:xfrm>
          <a:prstGeom prst="rect">
            <a:avLst/>
          </a:prstGeom>
        </p:spPr>
      </p:pic>
    </p:spTree>
    <p:extLst>
      <p:ext uri="{BB962C8B-B14F-4D97-AF65-F5344CB8AC3E}">
        <p14:creationId xmlns:p14="http://schemas.microsoft.com/office/powerpoint/2010/main" val="2118503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9124F-61EB-4EAD-B0C5-28BC565737CC}"/>
              </a:ext>
            </a:extLst>
          </p:cNvPr>
          <p:cNvSpPr>
            <a:spLocks noGrp="1"/>
          </p:cNvSpPr>
          <p:nvPr>
            <p:ph type="title"/>
          </p:nvPr>
        </p:nvSpPr>
        <p:spPr/>
        <p:txBody>
          <a:bodyPr/>
          <a:lstStyle/>
          <a:p>
            <a:r>
              <a:rPr lang="en-US" dirty="0"/>
              <a:t>ULTRASONIC SENSOR PROGRAM</a:t>
            </a:r>
            <a:endParaRPr lang="en-IN" dirty="0"/>
          </a:p>
        </p:txBody>
      </p:sp>
      <p:sp>
        <p:nvSpPr>
          <p:cNvPr id="3" name="Text Placeholder 2">
            <a:extLst>
              <a:ext uri="{FF2B5EF4-FFF2-40B4-BE49-F238E27FC236}">
                <a16:creationId xmlns:a16="http://schemas.microsoft.com/office/drawing/2014/main" id="{457E829B-8537-4E0B-A148-48F27D19A4E9}"/>
              </a:ext>
            </a:extLst>
          </p:cNvPr>
          <p:cNvSpPr>
            <a:spLocks noGrp="1"/>
          </p:cNvSpPr>
          <p:nvPr>
            <p:ph type="body" idx="1"/>
          </p:nvPr>
        </p:nvSpPr>
        <p:spPr>
          <a:xfrm>
            <a:off x="350372" y="609600"/>
            <a:ext cx="11174519" cy="6184318"/>
          </a:xfrm>
        </p:spPr>
        <p:txBody>
          <a:bodyPr/>
          <a:lstStyle/>
          <a:p>
            <a:pPr marL="95250" indent="0">
              <a:lnSpc>
                <a:spcPct val="107000"/>
              </a:lnSpc>
              <a:spcAft>
                <a:spcPts val="800"/>
              </a:spcAft>
              <a:buNone/>
            </a:pP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int </a:t>
            </a:r>
            <a:r>
              <a:rPr lang="en-IN" sz="115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sensorvalue</a:t>
            </a: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0;                                                                                                                              </a:t>
            </a:r>
            <a:r>
              <a:rPr lang="en-IN" sz="115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Serial.begin</a:t>
            </a: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(9600);</a:t>
            </a:r>
          </a:p>
          <a:p>
            <a:pPr marL="95250" indent="0">
              <a:lnSpc>
                <a:spcPct val="107000"/>
              </a:lnSpc>
              <a:spcAft>
                <a:spcPts val="800"/>
              </a:spcAft>
              <a:buNone/>
            </a:pP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long </a:t>
            </a:r>
            <a:r>
              <a:rPr lang="en-IN" sz="115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readUltrasonicDistance</a:t>
            </a: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(int </a:t>
            </a:r>
            <a:r>
              <a:rPr lang="en-IN" sz="115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triggerPin</a:t>
            </a: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int </a:t>
            </a:r>
            <a:r>
              <a:rPr lang="en-IN" sz="115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echoPin</a:t>
            </a: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N" sz="115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pinMode</a:t>
            </a: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(5,OUTPUT);</a:t>
            </a:r>
          </a:p>
          <a:p>
            <a:pPr marL="95250" indent="0">
              <a:lnSpc>
                <a:spcPct val="107000"/>
              </a:lnSpc>
              <a:spcAft>
                <a:spcPts val="800"/>
              </a:spcAft>
              <a:buNone/>
            </a:pP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N" sz="115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pinMode</a:t>
            </a: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(2,OUTPUT);</a:t>
            </a:r>
          </a:p>
          <a:p>
            <a:pPr marL="95250" indent="0">
              <a:lnSpc>
                <a:spcPct val="107000"/>
              </a:lnSpc>
              <a:spcAft>
                <a:spcPts val="800"/>
              </a:spcAft>
              <a:buNone/>
            </a:pP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N" sz="115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pinMode</a:t>
            </a: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IN" sz="115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triggerPin</a:t>
            </a: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OUTPUT); // Clear the trigger                                                                      }</a:t>
            </a:r>
          </a:p>
          <a:p>
            <a:pPr marL="95250" indent="0">
              <a:lnSpc>
                <a:spcPct val="107000"/>
              </a:lnSpc>
              <a:spcAft>
                <a:spcPts val="800"/>
              </a:spcAft>
              <a:buNone/>
            </a:pPr>
            <a:r>
              <a:rPr lang="en-IN" sz="115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digitalWrite</a:t>
            </a: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IN" sz="115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triggerPin</a:t>
            </a: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LOW);                                                                                                           void setup()</a:t>
            </a:r>
          </a:p>
          <a:p>
            <a:pPr marL="95250" indent="0">
              <a:lnSpc>
                <a:spcPct val="107000"/>
              </a:lnSpc>
              <a:spcAft>
                <a:spcPts val="800"/>
              </a:spcAft>
              <a:buNone/>
            </a:pPr>
            <a:r>
              <a:rPr lang="en-IN" sz="115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delayMicroseconds</a:t>
            </a: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                                                                                                                        {</a:t>
            </a:r>
          </a:p>
          <a:p>
            <a:pPr marL="95250" indent="0">
              <a:lnSpc>
                <a:spcPct val="107000"/>
              </a:lnSpc>
              <a:spcAft>
                <a:spcPts val="800"/>
              </a:spcAft>
              <a:buNone/>
            </a:pP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Sets the trigger pin to HIGH state for 10 microsecond(s)                                                         </a:t>
            </a:r>
            <a:r>
              <a:rPr lang="en-IN" sz="115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pinMode</a:t>
            </a: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(5,OUTPUT)</a:t>
            </a:r>
          </a:p>
          <a:p>
            <a:pPr marL="95250" indent="0">
              <a:lnSpc>
                <a:spcPct val="107000"/>
              </a:lnSpc>
              <a:spcAft>
                <a:spcPts val="800"/>
              </a:spcAft>
              <a:buNone/>
            </a:pPr>
            <a:r>
              <a:rPr lang="en-IN" sz="115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digitalWrite</a:t>
            </a: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IN" sz="115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triggerPin</a:t>
            </a: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HIGH);                                                                                                          </a:t>
            </a:r>
            <a:r>
              <a:rPr lang="en-IN" sz="115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serial.println</a:t>
            </a: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IN" sz="115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sensorvalue</a:t>
            </a: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95250" indent="0">
              <a:lnSpc>
                <a:spcPct val="107000"/>
              </a:lnSpc>
              <a:spcAft>
                <a:spcPts val="800"/>
              </a:spcAft>
              <a:buNone/>
            </a:pPr>
            <a:r>
              <a:rPr lang="en-IN" sz="115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delayMicroseconds</a:t>
            </a: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(10);                                                                                                                     delay(500);//Wait for 500 millisecond(S)</a:t>
            </a:r>
          </a:p>
          <a:p>
            <a:pPr marL="95250" indent="0">
              <a:lnSpc>
                <a:spcPct val="107000"/>
              </a:lnSpc>
              <a:spcAft>
                <a:spcPts val="800"/>
              </a:spcAft>
              <a:buNone/>
            </a:pPr>
            <a:r>
              <a:rPr lang="en-IN" sz="115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digitalWrite</a:t>
            </a: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IN" sz="115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triggerPin,LOW</a:t>
            </a: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if(</a:t>
            </a:r>
            <a:r>
              <a:rPr lang="en-IN" sz="115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sensorvalue</a:t>
            </a: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&lt;=50)</a:t>
            </a:r>
          </a:p>
          <a:p>
            <a:pPr marL="95250" indent="0">
              <a:lnSpc>
                <a:spcPct val="107000"/>
              </a:lnSpc>
              <a:spcAft>
                <a:spcPts val="800"/>
              </a:spcAft>
              <a:buNone/>
            </a:pPr>
            <a:r>
              <a:rPr lang="en-IN" sz="115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pinMode</a:t>
            </a: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IN" sz="115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echoPin</a:t>
            </a: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INPUT);                                                                                                                {</a:t>
            </a:r>
          </a:p>
          <a:p>
            <a:pPr marL="95250" indent="0">
              <a:lnSpc>
                <a:spcPct val="107000"/>
              </a:lnSpc>
              <a:spcAft>
                <a:spcPts val="800"/>
              </a:spcAft>
              <a:buNone/>
            </a:pP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Reads the echo pin, and returns the </a:t>
            </a:r>
            <a:r>
              <a:rPr lang="en-IN" sz="115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a:t>
            </a: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sound wave travel time microsecond(s)             </a:t>
            </a:r>
            <a:r>
              <a:rPr lang="en-IN" sz="115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digitalWrite</a:t>
            </a: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(5,HIGH);   </a:t>
            </a:r>
          </a:p>
          <a:p>
            <a:pPr marL="95250" indent="0">
              <a:lnSpc>
                <a:spcPct val="107000"/>
              </a:lnSpc>
              <a:spcAft>
                <a:spcPts val="800"/>
              </a:spcAft>
              <a:buNone/>
            </a:pP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return </a:t>
            </a:r>
            <a:r>
              <a:rPr lang="en-IN" sz="115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pulseIn</a:t>
            </a: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IN" sz="115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echoPin</a:t>
            </a: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HIGH);                                                                                                       }</a:t>
            </a:r>
          </a:p>
          <a:p>
            <a:pPr marL="95250" indent="0">
              <a:lnSpc>
                <a:spcPct val="107000"/>
              </a:lnSpc>
              <a:spcAft>
                <a:spcPts val="800"/>
              </a:spcAft>
              <a:buNone/>
            </a:pP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N" sz="115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digitalWrite</a:t>
            </a: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(5,HIGH);                                                                                                                      if(</a:t>
            </a:r>
            <a:r>
              <a:rPr lang="en-IN" sz="115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sensorvalue</a:t>
            </a: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&gt; 51){</a:t>
            </a:r>
          </a:p>
          <a:p>
            <a:pPr marL="95250" indent="0">
              <a:lnSpc>
                <a:spcPct val="107000"/>
              </a:lnSpc>
              <a:spcAft>
                <a:spcPts val="800"/>
              </a:spcAft>
              <a:buNone/>
            </a:pP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void setup()                                                                                                                                        </a:t>
            </a:r>
            <a:r>
              <a:rPr lang="en-IN" sz="115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digitalWrite</a:t>
            </a: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(2,HIGH);</a:t>
            </a:r>
          </a:p>
          <a:p>
            <a:pPr marL="95250" indent="0">
              <a:lnSpc>
                <a:spcPct val="107000"/>
              </a:lnSpc>
              <a:spcAft>
                <a:spcPts val="800"/>
              </a:spcAft>
              <a:buNone/>
            </a:pPr>
            <a:r>
              <a:rPr lang="en-IN" sz="11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95250" indent="0">
              <a:buNone/>
            </a:pPr>
            <a:endParaRPr lang="en-IN" sz="1150" dirty="0"/>
          </a:p>
        </p:txBody>
      </p:sp>
    </p:spTree>
    <p:extLst>
      <p:ext uri="{BB962C8B-B14F-4D97-AF65-F5344CB8AC3E}">
        <p14:creationId xmlns:p14="http://schemas.microsoft.com/office/powerpoint/2010/main" val="2529313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26293-50B1-4339-B468-270E1E9FC6C6}"/>
              </a:ext>
            </a:extLst>
          </p:cNvPr>
          <p:cNvSpPr>
            <a:spLocks noGrp="1"/>
          </p:cNvSpPr>
          <p:nvPr>
            <p:ph type="title"/>
          </p:nvPr>
        </p:nvSpPr>
        <p:spPr>
          <a:xfrm>
            <a:off x="115586" y="444092"/>
            <a:ext cx="6056614" cy="746354"/>
          </a:xfrm>
        </p:spPr>
        <p:txBody>
          <a:bodyPr/>
          <a:lstStyle/>
          <a:p>
            <a:r>
              <a:rPr lang="en-US" dirty="0"/>
              <a:t>EXPERIMENTAL DETAILS</a:t>
            </a:r>
            <a:endParaRPr lang="en-IN" dirty="0"/>
          </a:p>
        </p:txBody>
      </p:sp>
      <p:sp>
        <p:nvSpPr>
          <p:cNvPr id="5" name="Text Placeholder 2">
            <a:extLst>
              <a:ext uri="{FF2B5EF4-FFF2-40B4-BE49-F238E27FC236}">
                <a16:creationId xmlns:a16="http://schemas.microsoft.com/office/drawing/2014/main" id="{72C5D696-7AAE-43A9-8ADB-203AB82A889A}"/>
              </a:ext>
            </a:extLst>
          </p:cNvPr>
          <p:cNvSpPr>
            <a:spLocks noGrp="1"/>
          </p:cNvSpPr>
          <p:nvPr>
            <p:ph sz="half" idx="1"/>
          </p:nvPr>
        </p:nvSpPr>
        <p:spPr>
          <a:xfrm>
            <a:off x="115586" y="1190446"/>
            <a:ext cx="3567893" cy="2113471"/>
          </a:xfrm>
        </p:spPr>
        <p:txBody>
          <a:bodyPr>
            <a:normAutofit fontScale="92500" lnSpcReduction="10000"/>
          </a:bodyPr>
          <a:lstStyle/>
          <a:p>
            <a:pPr marL="114300" indent="0">
              <a:buNone/>
            </a:pPr>
            <a:r>
              <a:rPr lang="en-US" b="1" dirty="0">
                <a:solidFill>
                  <a:srgbClr val="C00000"/>
                </a:solidFill>
              </a:rPr>
              <a:t>2. ARDUINO AND WATER SENSOR</a:t>
            </a:r>
          </a:p>
          <a:p>
            <a:pPr marL="114300" indent="0" algn="ctr">
              <a:buNone/>
            </a:pPr>
            <a:r>
              <a:rPr lang="en-US" sz="1600" b="1" dirty="0">
                <a:solidFill>
                  <a:schemeClr val="tx2"/>
                </a:solidFill>
              </a:rPr>
              <a:t>COMPONENTS:</a:t>
            </a:r>
          </a:p>
          <a:p>
            <a:pPr marL="285750" indent="-285750" algn="ctr">
              <a:buFont typeface="Arial" panose="020B0604020202020204" pitchFamily="34" charset="0"/>
              <a:buChar char="•"/>
            </a:pPr>
            <a:r>
              <a:rPr lang="en-US" sz="1600" dirty="0"/>
              <a:t>Arduino UNOR3</a:t>
            </a:r>
          </a:p>
          <a:p>
            <a:pPr marL="285750" indent="-285750" algn="ctr">
              <a:buFont typeface="Arial" panose="020B0604020202020204" pitchFamily="34" charset="0"/>
              <a:buChar char="•"/>
            </a:pPr>
            <a:r>
              <a:rPr lang="en-US" sz="1600" dirty="0"/>
              <a:t>Water Sensor</a:t>
            </a:r>
          </a:p>
          <a:p>
            <a:pPr marL="285750" indent="-285750" algn="ctr">
              <a:buFont typeface="Arial" panose="020B0604020202020204" pitchFamily="34" charset="0"/>
              <a:buChar char="•"/>
            </a:pPr>
            <a:r>
              <a:rPr lang="en-US" sz="1600" dirty="0"/>
              <a:t>LED’s</a:t>
            </a:r>
          </a:p>
          <a:p>
            <a:pPr marL="114300" indent="0">
              <a:buNone/>
            </a:pPr>
            <a:endParaRPr lang="en-IN" sz="1200" dirty="0"/>
          </a:p>
        </p:txBody>
      </p:sp>
      <p:sp>
        <p:nvSpPr>
          <p:cNvPr id="6" name="Text Placeholder 2">
            <a:extLst>
              <a:ext uri="{FF2B5EF4-FFF2-40B4-BE49-F238E27FC236}">
                <a16:creationId xmlns:a16="http://schemas.microsoft.com/office/drawing/2014/main" id="{38FC018B-BBAB-446B-87A4-8387169CDD41}"/>
              </a:ext>
            </a:extLst>
          </p:cNvPr>
          <p:cNvSpPr>
            <a:spLocks noGrp="1"/>
          </p:cNvSpPr>
          <p:nvPr>
            <p:ph sz="half" idx="2"/>
          </p:nvPr>
        </p:nvSpPr>
        <p:spPr>
          <a:xfrm>
            <a:off x="6172200" y="538480"/>
            <a:ext cx="5715000" cy="6129739"/>
          </a:xfrm>
        </p:spPr>
        <p:txBody>
          <a:bodyPr>
            <a:normAutofit fontScale="92500" lnSpcReduction="10000"/>
          </a:bodyPr>
          <a:lstStyle/>
          <a:p>
            <a:pPr marL="114300" indent="0">
              <a:lnSpc>
                <a:spcPct val="107000"/>
              </a:lnSpc>
              <a:spcAft>
                <a:spcPts val="800"/>
              </a:spcAft>
              <a:buNone/>
            </a:pPr>
            <a:r>
              <a:rPr lang="en-IN" sz="1000" dirty="0">
                <a:effectLst/>
                <a:latin typeface="Calibri" panose="020F0502020204030204" pitchFamily="34" charset="0"/>
                <a:ea typeface="Calibri" panose="020F0502020204030204" pitchFamily="34" charset="0"/>
                <a:cs typeface="Times New Roman" panose="02020603050405020304" pitchFamily="18" charset="0"/>
              </a:rPr>
              <a:t>Program:                                                                                          else if ((value &gt; 300) &amp;&amp; (value &lt;= 500)) }</a:t>
            </a:r>
            <a:endParaRPr lang="en-IN" sz="1000" b="1"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000" dirty="0">
                <a:effectLst/>
                <a:latin typeface="Calibri" panose="020F0502020204030204" pitchFamily="34" charset="0"/>
                <a:ea typeface="Calibri" panose="020F0502020204030204" pitchFamily="34" charset="0"/>
                <a:cs typeface="Times New Roman" panose="02020603050405020304" pitchFamily="18" charset="0"/>
              </a:rPr>
              <a:t>int red=2;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Serial.println</a:t>
            </a:r>
            <a:r>
              <a:rPr lang="en-IN" sz="1000" dirty="0">
                <a:effectLst/>
                <a:latin typeface="Calibri" panose="020F0502020204030204" pitchFamily="34" charset="0"/>
                <a:ea typeface="Calibri" panose="020F0502020204030204" pitchFamily="34" charset="0"/>
                <a:cs typeface="Times New Roman" panose="02020603050405020304" pitchFamily="18" charset="0"/>
              </a:rPr>
              <a:t>("Moderate Level");</a:t>
            </a:r>
          </a:p>
          <a:p>
            <a:pPr marL="114300" indent="0">
              <a:lnSpc>
                <a:spcPct val="107000"/>
              </a:lnSpc>
              <a:spcAft>
                <a:spcPts val="800"/>
              </a:spcAft>
              <a:buNone/>
            </a:pPr>
            <a:r>
              <a:rPr lang="en-IN" sz="1000" dirty="0">
                <a:effectLst/>
                <a:latin typeface="Calibri" panose="020F0502020204030204" pitchFamily="34" charset="0"/>
                <a:ea typeface="Calibri" panose="020F0502020204030204" pitchFamily="34" charset="0"/>
                <a:cs typeface="Times New Roman" panose="02020603050405020304" pitchFamily="18" charset="0"/>
              </a:rPr>
              <a:t>int green=3;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digitalWrite</a:t>
            </a: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green,HIGH</a:t>
            </a:r>
            <a:r>
              <a:rPr lang="en-IN" sz="1000" dirty="0">
                <a:effectLst/>
                <a:latin typeface="Calibri" panose="020F0502020204030204" pitchFamily="34" charset="0"/>
                <a:ea typeface="Calibri" panose="020F0502020204030204" pitchFamily="34" charset="0"/>
                <a:cs typeface="Times New Roman" panose="02020603050405020304" pitchFamily="18" charset="0"/>
              </a:rPr>
              <a:t>);</a:t>
            </a:r>
          </a:p>
          <a:p>
            <a:pPr marL="114300" indent="0">
              <a:lnSpc>
                <a:spcPct val="107000"/>
              </a:lnSpc>
              <a:spcAft>
                <a:spcPts val="800"/>
              </a:spcAft>
              <a:buNone/>
            </a:pPr>
            <a:r>
              <a:rPr lang="en-IN" sz="1000" dirty="0">
                <a:effectLst/>
                <a:latin typeface="Calibri" panose="020F0502020204030204" pitchFamily="34" charset="0"/>
                <a:ea typeface="Calibri" panose="020F0502020204030204" pitchFamily="34" charset="0"/>
                <a:cs typeface="Times New Roman" panose="02020603050405020304" pitchFamily="18" charset="0"/>
              </a:rPr>
              <a:t>int blue=4;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digitalWrite</a:t>
            </a: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red,LOW</a:t>
            </a:r>
            <a:r>
              <a:rPr lang="en-IN" sz="1000" dirty="0">
                <a:effectLst/>
                <a:latin typeface="Calibri" panose="020F0502020204030204" pitchFamily="34" charset="0"/>
                <a:ea typeface="Calibri" panose="020F0502020204030204" pitchFamily="34" charset="0"/>
                <a:cs typeface="Times New Roman" panose="02020603050405020304" pitchFamily="18" charset="0"/>
              </a:rPr>
              <a:t>);</a:t>
            </a:r>
          </a:p>
          <a:p>
            <a:pPr marL="114300" indent="0">
              <a:lnSpc>
                <a:spcPct val="107000"/>
              </a:lnSpc>
              <a:spcAft>
                <a:spcPts val="800"/>
              </a:spcAft>
              <a:buNone/>
            </a:pPr>
            <a:r>
              <a:rPr lang="en-IN" sz="1000" dirty="0">
                <a:effectLst/>
                <a:latin typeface="Calibri" panose="020F0502020204030204" pitchFamily="34" charset="0"/>
                <a:ea typeface="Calibri" panose="020F0502020204030204" pitchFamily="34" charset="0"/>
                <a:cs typeface="Times New Roman" panose="02020603050405020304" pitchFamily="18" charset="0"/>
              </a:rPr>
              <a:t>void setup ()                                                                                       }</a:t>
            </a:r>
          </a:p>
          <a:p>
            <a:pPr marL="114300" indent="0">
              <a:lnSpc>
                <a:spcPct val="107000"/>
              </a:lnSpc>
              <a:spcAft>
                <a:spcPts val="800"/>
              </a:spcAft>
              <a:buNone/>
            </a:pP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pinMode</a:t>
            </a: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red,OUTPUT</a:t>
            </a:r>
            <a:r>
              <a:rPr lang="en-IN" sz="1000" dirty="0">
                <a:effectLst/>
                <a:latin typeface="Calibri" panose="020F0502020204030204" pitchFamily="34" charset="0"/>
                <a:ea typeface="Calibri" panose="020F0502020204030204" pitchFamily="34" charset="0"/>
                <a:cs typeface="Times New Roman" panose="02020603050405020304" pitchFamily="18" charset="0"/>
              </a:rPr>
              <a:t>);                                                                else{</a:t>
            </a:r>
          </a:p>
          <a:p>
            <a:pPr marL="114300" indent="0">
              <a:lnSpc>
                <a:spcPct val="107000"/>
              </a:lnSpc>
              <a:spcAft>
                <a:spcPts val="800"/>
              </a:spcAft>
              <a:buNone/>
            </a:pP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pinMode</a:t>
            </a: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green,OUTPUT</a:t>
            </a: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Serial.println</a:t>
            </a:r>
            <a:r>
              <a:rPr lang="en-IN" sz="1000" dirty="0">
                <a:effectLst/>
                <a:latin typeface="Calibri" panose="020F0502020204030204" pitchFamily="34" charset="0"/>
                <a:ea typeface="Calibri" panose="020F0502020204030204" pitchFamily="34" charset="0"/>
                <a:cs typeface="Times New Roman" panose="02020603050405020304" pitchFamily="18" charset="0"/>
              </a:rPr>
              <a:t>("Low level");</a:t>
            </a:r>
          </a:p>
          <a:p>
            <a:pPr marL="114300" indent="0">
              <a:lnSpc>
                <a:spcPct val="107000"/>
              </a:lnSpc>
              <a:spcAft>
                <a:spcPts val="800"/>
              </a:spcAft>
              <a:buNone/>
            </a:pP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pinMode</a:t>
            </a: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blue,OUTPUT</a:t>
            </a: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digitalWrite</a:t>
            </a: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blue,HIGH</a:t>
            </a:r>
            <a:r>
              <a:rPr lang="en-IN" sz="1000" dirty="0">
                <a:effectLst/>
                <a:latin typeface="Calibri" panose="020F0502020204030204" pitchFamily="34" charset="0"/>
                <a:ea typeface="Calibri" panose="020F0502020204030204" pitchFamily="34" charset="0"/>
                <a:cs typeface="Times New Roman" panose="02020603050405020304" pitchFamily="18" charset="0"/>
              </a:rPr>
              <a:t>);</a:t>
            </a:r>
          </a:p>
          <a:p>
            <a:pPr marL="114300" indent="0">
              <a:lnSpc>
                <a:spcPct val="107000"/>
              </a:lnSpc>
              <a:spcAft>
                <a:spcPts val="800"/>
              </a:spcAft>
              <a:buNone/>
            </a:pP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Serial.begin</a:t>
            </a:r>
            <a:r>
              <a:rPr lang="en-IN" sz="1000" dirty="0">
                <a:effectLst/>
                <a:latin typeface="Calibri" panose="020F0502020204030204" pitchFamily="34" charset="0"/>
                <a:ea typeface="Calibri" panose="020F0502020204030204" pitchFamily="34" charset="0"/>
                <a:cs typeface="Times New Roman" panose="02020603050405020304" pitchFamily="18" charset="0"/>
              </a:rPr>
              <a:t> (9600);}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digitalWrite</a:t>
            </a: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red,LOW</a:t>
            </a:r>
            <a:r>
              <a:rPr lang="en-IN" sz="1000" dirty="0">
                <a:effectLst/>
                <a:latin typeface="Calibri" panose="020F0502020204030204" pitchFamily="34" charset="0"/>
                <a:ea typeface="Calibri" panose="020F0502020204030204" pitchFamily="34" charset="0"/>
                <a:cs typeface="Times New Roman" panose="02020603050405020304" pitchFamily="18" charset="0"/>
              </a:rPr>
              <a:t>);</a:t>
            </a:r>
          </a:p>
          <a:p>
            <a:pPr marL="114300" indent="0">
              <a:lnSpc>
                <a:spcPct val="107000"/>
              </a:lnSpc>
              <a:spcAft>
                <a:spcPts val="800"/>
              </a:spcAft>
              <a:buNone/>
            </a:pPr>
            <a:r>
              <a:rPr lang="en-IN" sz="1000" dirty="0">
                <a:effectLst/>
                <a:latin typeface="Calibri" panose="020F0502020204030204" pitchFamily="34" charset="0"/>
                <a:ea typeface="Calibri" panose="020F0502020204030204" pitchFamily="34" charset="0"/>
                <a:cs typeface="Times New Roman" panose="02020603050405020304" pitchFamily="18" charset="0"/>
              </a:rPr>
              <a:t>void loop() {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digitalWrite</a:t>
            </a: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green,LOW</a:t>
            </a:r>
            <a:r>
              <a:rPr lang="en-IN" sz="1000" dirty="0">
                <a:effectLst/>
                <a:latin typeface="Calibri" panose="020F0502020204030204" pitchFamily="34" charset="0"/>
                <a:ea typeface="Calibri" panose="020F0502020204030204" pitchFamily="34" charset="0"/>
                <a:cs typeface="Times New Roman" panose="02020603050405020304" pitchFamily="18" charset="0"/>
              </a:rPr>
              <a:t>);</a:t>
            </a:r>
          </a:p>
          <a:p>
            <a:pPr marL="114300" indent="0">
              <a:lnSpc>
                <a:spcPct val="107000"/>
              </a:lnSpc>
              <a:spcAft>
                <a:spcPts val="800"/>
              </a:spcAft>
              <a:buNone/>
            </a:pPr>
            <a:r>
              <a:rPr lang="en-IN" sz="1000" dirty="0">
                <a:effectLst/>
                <a:latin typeface="Calibri" panose="020F0502020204030204" pitchFamily="34" charset="0"/>
                <a:ea typeface="Calibri" panose="020F0502020204030204" pitchFamily="34" charset="0"/>
                <a:cs typeface="Times New Roman" panose="02020603050405020304" pitchFamily="18" charset="0"/>
              </a:rPr>
              <a:t>  // read the input on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analog</a:t>
            </a:r>
            <a:r>
              <a:rPr lang="en-IN" sz="1000" dirty="0">
                <a:effectLst/>
                <a:latin typeface="Calibri" panose="020F0502020204030204" pitchFamily="34" charset="0"/>
                <a:ea typeface="Calibri" panose="020F0502020204030204" pitchFamily="34" charset="0"/>
                <a:cs typeface="Times New Roman" panose="02020603050405020304" pitchFamily="18" charset="0"/>
              </a:rPr>
              <a:t> pin 0:                                               delay(100);</a:t>
            </a:r>
          </a:p>
          <a:p>
            <a:pPr marL="114300" indent="0">
              <a:lnSpc>
                <a:spcPct val="107000"/>
              </a:lnSpc>
              <a:spcAft>
                <a:spcPts val="800"/>
              </a:spcAft>
              <a:buNone/>
            </a:pPr>
            <a:r>
              <a:rPr lang="en-IN" sz="1000" dirty="0">
                <a:effectLst/>
                <a:latin typeface="Calibri" panose="020F0502020204030204" pitchFamily="34" charset="0"/>
                <a:ea typeface="Calibri" panose="020F0502020204030204" pitchFamily="34" charset="0"/>
                <a:cs typeface="Times New Roman" panose="02020603050405020304" pitchFamily="18" charset="0"/>
              </a:rPr>
              <a:t>  int value =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analogRead</a:t>
            </a:r>
            <a:r>
              <a:rPr lang="en-IN" sz="1000" dirty="0">
                <a:effectLst/>
                <a:latin typeface="Calibri" panose="020F0502020204030204" pitchFamily="34" charset="0"/>
                <a:ea typeface="Calibri" panose="020F0502020204030204" pitchFamily="34" charset="0"/>
                <a:cs typeface="Times New Roman" panose="02020603050405020304" pitchFamily="18" charset="0"/>
              </a:rPr>
              <a:t>(A0);                                                           </a:t>
            </a:r>
            <a:r>
              <a:rPr lang="en-IN" sz="1050" dirty="0">
                <a:effectLst/>
                <a:latin typeface="Calibri" panose="020F0502020204030204" pitchFamily="34" charset="0"/>
                <a:ea typeface="Calibri" panose="020F0502020204030204" pitchFamily="34" charset="0"/>
                <a:cs typeface="Times New Roman" panose="02020603050405020304" pitchFamily="18" charset="0"/>
              </a:rPr>
              <a: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000" dirty="0">
                <a:effectLst/>
                <a:latin typeface="Calibri" panose="020F0502020204030204" pitchFamily="34" charset="0"/>
                <a:ea typeface="Calibri" panose="020F0502020204030204" pitchFamily="34" charset="0"/>
                <a:cs typeface="Times New Roman" panose="02020603050405020304" pitchFamily="18" charset="0"/>
              </a:rPr>
              <a:t> if (value &gt; 500)                                                                                   }</a:t>
            </a:r>
          </a:p>
          <a:p>
            <a:pPr marL="114300" indent="0">
              <a:lnSpc>
                <a:spcPct val="107000"/>
              </a:lnSpc>
              <a:spcAft>
                <a:spcPts val="800"/>
              </a:spcAft>
              <a:buNone/>
            </a:pP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Serial.println</a:t>
            </a:r>
            <a:r>
              <a:rPr lang="en-IN" sz="1000" dirty="0">
                <a:effectLst/>
                <a:latin typeface="Calibri" panose="020F0502020204030204" pitchFamily="34" charset="0"/>
                <a:ea typeface="Calibri" panose="020F0502020204030204" pitchFamily="34" charset="0"/>
                <a:cs typeface="Times New Roman" panose="02020603050405020304" pitchFamily="18" charset="0"/>
              </a:rPr>
              <a:t>("High Level ");</a:t>
            </a:r>
          </a:p>
          <a:p>
            <a:pPr marL="114300" indent="0">
              <a:lnSpc>
                <a:spcPct val="107000"/>
              </a:lnSpc>
              <a:spcAft>
                <a:spcPts val="800"/>
              </a:spcAft>
              <a:buNone/>
            </a:pP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digitalWrite</a:t>
            </a: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red,HIGH</a:t>
            </a:r>
            <a:r>
              <a:rPr lang="en-IN" sz="1000" dirty="0">
                <a:effectLst/>
                <a:latin typeface="Calibri" panose="020F0502020204030204" pitchFamily="34" charset="0"/>
                <a:ea typeface="Calibri" panose="020F0502020204030204" pitchFamily="34" charset="0"/>
                <a:cs typeface="Times New Roman" panose="02020603050405020304" pitchFamily="18" charset="0"/>
              </a:rPr>
              <a:t>);</a:t>
            </a:r>
          </a:p>
          <a:p>
            <a:pPr marL="114300" indent="0">
              <a:lnSpc>
                <a:spcPct val="107000"/>
              </a:lnSpc>
              <a:spcAft>
                <a:spcPts val="800"/>
              </a:spcAft>
              <a:buNone/>
            </a:pP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digitalWrite</a:t>
            </a:r>
            <a:r>
              <a:rPr lang="en-IN" sz="1000" dirty="0">
                <a:effectLst/>
                <a:latin typeface="Calibri" panose="020F0502020204030204" pitchFamily="34" charset="0"/>
                <a:ea typeface="Calibri" panose="020F0502020204030204" pitchFamily="34" charset="0"/>
                <a:cs typeface="Times New Roman" panose="02020603050405020304" pitchFamily="18" charset="0"/>
              </a:rPr>
              <a:t>(</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green,LOW</a:t>
            </a:r>
            <a:r>
              <a:rPr lang="en-IN" sz="1000" dirty="0">
                <a:effectLst/>
                <a:latin typeface="Calibri" panose="020F0502020204030204" pitchFamily="34" charset="0"/>
                <a:ea typeface="Calibri" panose="020F0502020204030204" pitchFamily="34" charset="0"/>
                <a:cs typeface="Times New Roman" panose="02020603050405020304" pitchFamily="18" charset="0"/>
              </a:rPr>
              <a:t>);</a:t>
            </a:r>
          </a:p>
          <a:p>
            <a:pPr marL="114300" indent="0">
              <a:lnSpc>
                <a:spcPct val="107000"/>
              </a:lnSpc>
              <a:spcAft>
                <a:spcPts val="800"/>
              </a:spcAft>
              <a:buNone/>
            </a:pP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digitalWrite</a:t>
            </a:r>
            <a:r>
              <a:rPr lang="en-IN" sz="1000" dirty="0">
                <a:effectLst/>
                <a:latin typeface="Calibri" panose="020F0502020204030204" pitchFamily="34" charset="0"/>
                <a:ea typeface="Calibri" panose="020F0502020204030204" pitchFamily="34" charset="0"/>
                <a:cs typeface="Times New Roman" panose="02020603050405020304" pitchFamily="18" charset="0"/>
              </a:rPr>
              <a:t>(</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blue,LOW</a:t>
            </a:r>
            <a:r>
              <a:rPr lang="en-IN" sz="1000" dirty="0">
                <a:effectLst/>
                <a:latin typeface="Calibri" panose="020F0502020204030204" pitchFamily="34" charset="0"/>
                <a:ea typeface="Calibri" panose="020F0502020204030204" pitchFamily="34" charset="0"/>
                <a:cs typeface="Times New Roman" panose="02020603050405020304" pitchFamily="18" charset="0"/>
              </a:rPr>
              <a:t>);}</a:t>
            </a:r>
          </a:p>
          <a:p>
            <a:pPr marL="114300" indent="0">
              <a:buNone/>
            </a:pPr>
            <a:endParaRPr lang="en-IN" sz="1000" dirty="0"/>
          </a:p>
        </p:txBody>
      </p:sp>
      <p:pic>
        <p:nvPicPr>
          <p:cNvPr id="8" name="Picture 7">
            <a:extLst>
              <a:ext uri="{FF2B5EF4-FFF2-40B4-BE49-F238E27FC236}">
                <a16:creationId xmlns:a16="http://schemas.microsoft.com/office/drawing/2014/main" id="{50D32757-63B8-4BD6-B519-6B815D5AAE60}"/>
              </a:ext>
            </a:extLst>
          </p:cNvPr>
          <p:cNvPicPr>
            <a:picLocks noChangeAspect="1"/>
          </p:cNvPicPr>
          <p:nvPr/>
        </p:nvPicPr>
        <p:blipFill>
          <a:blip r:embed="rId2"/>
          <a:stretch>
            <a:fillRect/>
          </a:stretch>
        </p:blipFill>
        <p:spPr>
          <a:xfrm>
            <a:off x="638463" y="3429000"/>
            <a:ext cx="5207000" cy="3124200"/>
          </a:xfrm>
          <a:prstGeom prst="rect">
            <a:avLst/>
          </a:prstGeom>
        </p:spPr>
      </p:pic>
    </p:spTree>
    <p:extLst>
      <p:ext uri="{BB962C8B-B14F-4D97-AF65-F5344CB8AC3E}">
        <p14:creationId xmlns:p14="http://schemas.microsoft.com/office/powerpoint/2010/main" val="1144061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BC68-3632-4750-BD8F-C6FF4584B6F9}"/>
              </a:ext>
            </a:extLst>
          </p:cNvPr>
          <p:cNvSpPr>
            <a:spLocks noGrp="1"/>
          </p:cNvSpPr>
          <p:nvPr>
            <p:ph type="title"/>
          </p:nvPr>
        </p:nvSpPr>
        <p:spPr/>
        <p:txBody>
          <a:bodyPr/>
          <a:lstStyle/>
          <a:p>
            <a:r>
              <a:rPr lang="en-US" dirty="0"/>
              <a:t>EXPERIMENTAL DETAILS</a:t>
            </a:r>
            <a:endParaRPr lang="en-IN" dirty="0"/>
          </a:p>
        </p:txBody>
      </p:sp>
      <p:sp>
        <p:nvSpPr>
          <p:cNvPr id="5" name="Text Placeholder 3">
            <a:extLst>
              <a:ext uri="{FF2B5EF4-FFF2-40B4-BE49-F238E27FC236}">
                <a16:creationId xmlns:a16="http://schemas.microsoft.com/office/drawing/2014/main" id="{150327B8-DCC9-4A15-9430-7BD8EE1CE38C}"/>
              </a:ext>
            </a:extLst>
          </p:cNvPr>
          <p:cNvSpPr>
            <a:spLocks noGrp="1"/>
          </p:cNvSpPr>
          <p:nvPr>
            <p:ph sz="half" idx="1"/>
          </p:nvPr>
        </p:nvSpPr>
        <p:spPr/>
        <p:txBody>
          <a:bodyPr>
            <a:normAutofit fontScale="85000" lnSpcReduction="20000"/>
          </a:bodyPr>
          <a:lstStyle/>
          <a:p>
            <a:pPr marL="114300" indent="0">
              <a:buNone/>
            </a:pPr>
            <a:r>
              <a:rPr lang="en-US" sz="2800" b="1" dirty="0">
                <a:solidFill>
                  <a:srgbClr val="C00000"/>
                </a:solidFill>
              </a:rPr>
              <a:t>3. ARDUINO AND TRANSISTORS</a:t>
            </a:r>
          </a:p>
          <a:p>
            <a:pPr marL="114300" indent="0" algn="ctr">
              <a:buNone/>
            </a:pPr>
            <a:r>
              <a:rPr lang="en-US" sz="2400" b="1" dirty="0">
                <a:solidFill>
                  <a:srgbClr val="002060"/>
                </a:solidFill>
              </a:rPr>
              <a:t>COMPONENTS:</a:t>
            </a:r>
          </a:p>
          <a:p>
            <a:pPr marL="285750" indent="-285750" algn="ctr">
              <a:buFont typeface="Arial" panose="020B0604020202020204" pitchFamily="34" charset="0"/>
              <a:buChar char="•"/>
            </a:pPr>
            <a:r>
              <a:rPr lang="en-US" sz="2400" dirty="0"/>
              <a:t>Arduino UNO R3</a:t>
            </a:r>
          </a:p>
          <a:p>
            <a:pPr marL="285750" indent="-285750" algn="ctr">
              <a:buFont typeface="Arial" panose="020B0604020202020204" pitchFamily="34" charset="0"/>
              <a:buChar char="•"/>
            </a:pPr>
            <a:r>
              <a:rPr lang="en-US" sz="2400" dirty="0"/>
              <a:t>Transistor</a:t>
            </a:r>
          </a:p>
          <a:p>
            <a:pPr marL="285750" indent="-285750" algn="ctr">
              <a:buFont typeface="Arial" panose="020B0604020202020204" pitchFamily="34" charset="0"/>
              <a:buChar char="•"/>
            </a:pPr>
            <a:r>
              <a:rPr lang="en-US" sz="2400" dirty="0"/>
              <a:t>Resistors</a:t>
            </a:r>
            <a:endParaRPr lang="en-IN" sz="2400" dirty="0"/>
          </a:p>
          <a:p>
            <a:pPr marL="0" indent="0" algn="ctr">
              <a:buNone/>
            </a:pPr>
            <a:endParaRPr lang="en-US" sz="2400" dirty="0"/>
          </a:p>
        </p:txBody>
      </p:sp>
      <p:sp>
        <p:nvSpPr>
          <p:cNvPr id="8" name="Text Placeholder 3">
            <a:extLst>
              <a:ext uri="{FF2B5EF4-FFF2-40B4-BE49-F238E27FC236}">
                <a16:creationId xmlns:a16="http://schemas.microsoft.com/office/drawing/2014/main" id="{90908D02-F907-4526-A9D4-FFFD4CA22564}"/>
              </a:ext>
            </a:extLst>
          </p:cNvPr>
          <p:cNvSpPr>
            <a:spLocks noGrp="1"/>
          </p:cNvSpPr>
          <p:nvPr>
            <p:ph sz="half" idx="2"/>
          </p:nvPr>
        </p:nvSpPr>
        <p:spPr>
          <a:xfrm>
            <a:off x="6172200" y="614936"/>
            <a:ext cx="5715000" cy="5562027"/>
          </a:xfrm>
        </p:spPr>
        <p:txBody>
          <a:bodyPr>
            <a:normAutofit fontScale="85000" lnSpcReduction="20000"/>
          </a:bodyPr>
          <a:lstStyle/>
          <a:p>
            <a:pPr marL="114300" indent="0">
              <a:buNone/>
            </a:pPr>
            <a:r>
              <a:rPr lang="en-US" sz="1200" b="1" dirty="0"/>
              <a:t>PROGRAM:                                                                </a:t>
            </a:r>
            <a:r>
              <a:rPr lang="en-US" sz="1050" dirty="0"/>
              <a:t>else</a:t>
            </a:r>
          </a:p>
          <a:p>
            <a:pPr marL="114300" indent="0">
              <a:buNone/>
            </a:pP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byte </a:t>
            </a:r>
            <a:r>
              <a:rPr lang="en-IN" sz="1050" dirty="0" err="1">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sensorPin</a:t>
            </a: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 = {8, 9, 10};                                               {</a:t>
            </a:r>
            <a:endParaRPr lang="en-IN" sz="105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byte </a:t>
            </a:r>
            <a:r>
              <a:rPr lang="en-IN" sz="1050" dirty="0" err="1">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ledPin</a:t>
            </a: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 = {11, 12, 13};                                                 </a:t>
            </a:r>
            <a:r>
              <a:rPr lang="en-IN" sz="1050" dirty="0" err="1">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digitalWrite</a:t>
            </a: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a:t>
            </a:r>
            <a:r>
              <a:rPr lang="en-IN" sz="1050" dirty="0" err="1">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ledPin</a:t>
            </a: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a:t>
            </a:r>
            <a:r>
              <a:rPr lang="en-IN" sz="1050" dirty="0" err="1">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i</a:t>
            </a: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 LOW);</a:t>
            </a:r>
          </a:p>
          <a:p>
            <a:pPr marL="114300" indent="0">
              <a:buNone/>
            </a:pP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 number of </a:t>
            </a:r>
            <a:r>
              <a:rPr lang="en-IN" sz="1050" dirty="0" err="1">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leds</a:t>
            </a: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 = numbers of sensors                           </a:t>
            </a:r>
            <a:r>
              <a:rPr lang="en-IN" sz="110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05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n-IN" sz="1050" dirty="0" err="1">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const</a:t>
            </a: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 byte sensors = 3;                                                         </a:t>
            </a:r>
            <a:r>
              <a:rPr lang="en-IN" sz="110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05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int level = 0;                                                                            </a:t>
            </a:r>
            <a:r>
              <a:rPr lang="en-IN" sz="1050" dirty="0" err="1">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Serial.println</a:t>
            </a: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("Water level");</a:t>
            </a:r>
            <a:endParaRPr lang="en-IN" sz="105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void setup()                                                                            switch(level)</a:t>
            </a:r>
            <a:endParaRPr lang="en-IN" sz="105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                                                                                                </a:t>
            </a:r>
            <a:r>
              <a:rPr lang="en-IN" sz="100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05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n-IN" sz="1050" dirty="0" err="1">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Serial.begin</a:t>
            </a: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(9600);                                                                case 1:</a:t>
            </a:r>
            <a:endParaRPr lang="en-IN" sz="105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for(int </a:t>
            </a:r>
            <a:r>
              <a:rPr lang="en-IN" sz="1050" dirty="0" err="1">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i</a:t>
            </a: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 = 0; </a:t>
            </a:r>
            <a:r>
              <a:rPr lang="en-IN" sz="1050" dirty="0" err="1">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i</a:t>
            </a: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 &lt; sensors; </a:t>
            </a:r>
            <a:r>
              <a:rPr lang="en-IN" sz="1050" dirty="0" err="1">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i</a:t>
            </a: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                                                </a:t>
            </a:r>
            <a:r>
              <a:rPr lang="en-IN" sz="1050" dirty="0" err="1">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Serial.println</a:t>
            </a: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("HIGH");</a:t>
            </a:r>
            <a:endParaRPr lang="en-IN" sz="105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                                                                                                break;</a:t>
            </a:r>
          </a:p>
          <a:p>
            <a:pPr marL="114300" indent="0">
              <a:buNone/>
            </a:pPr>
            <a:r>
              <a:rPr lang="en-IN" sz="1050" dirty="0" err="1">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pinMode</a:t>
            </a: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a:t>
            </a:r>
            <a:r>
              <a:rPr lang="en-IN" sz="1050" dirty="0" err="1">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sensorPin</a:t>
            </a: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a:t>
            </a:r>
            <a:r>
              <a:rPr lang="en-IN" sz="1050" dirty="0" err="1">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i</a:t>
            </a: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 INPUT);                                           case 2:</a:t>
            </a:r>
            <a:endParaRPr lang="en-IN" sz="105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n-IN" sz="1050" dirty="0" err="1">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pinMode</a:t>
            </a: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a:t>
            </a:r>
            <a:r>
              <a:rPr lang="en-IN" sz="1050" dirty="0" err="1">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ledPin</a:t>
            </a: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a:t>
            </a:r>
            <a:r>
              <a:rPr lang="en-IN" sz="1050" dirty="0" err="1">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i</a:t>
            </a: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 OUTPUT);                                             </a:t>
            </a:r>
            <a:r>
              <a:rPr lang="en-IN" sz="1050" dirty="0" err="1">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Serial.println</a:t>
            </a: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("AVERAGE");</a:t>
            </a:r>
            <a:endParaRPr lang="en-IN" sz="105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                                                                                                break;</a:t>
            </a:r>
            <a:endParaRPr lang="en-IN" sz="105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                                                                                                case 3;</a:t>
            </a:r>
            <a:endParaRPr lang="en-IN" sz="105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void loop()                                                                              </a:t>
            </a:r>
            <a:r>
              <a:rPr lang="en-IN" sz="1050" dirty="0" err="1">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Serial.println</a:t>
            </a: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("LOW");</a:t>
            </a:r>
            <a:endParaRPr lang="en-IN" sz="105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                                                                                                break;</a:t>
            </a:r>
            <a:endParaRPr lang="en-IN" sz="105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level = 0;                                                                                 default;</a:t>
            </a:r>
            <a:endParaRPr lang="en-IN" sz="105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for(int </a:t>
            </a:r>
            <a:r>
              <a:rPr lang="en-IN" sz="1050" dirty="0" err="1">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i</a:t>
            </a: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 = 0; </a:t>
            </a:r>
            <a:r>
              <a:rPr lang="en-IN" sz="1050" dirty="0" err="1">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i</a:t>
            </a: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 &lt; sensors; </a:t>
            </a:r>
            <a:r>
              <a:rPr lang="en-IN" sz="1050" dirty="0" err="1">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i</a:t>
            </a: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                                               </a:t>
            </a:r>
            <a:r>
              <a:rPr lang="en-IN" sz="1050" dirty="0" err="1">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Serial.println</a:t>
            </a: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("NO WATER");</a:t>
            </a:r>
            <a:endParaRPr lang="en-IN" sz="105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                                                                                                break;</a:t>
            </a:r>
            <a:endParaRPr lang="en-IN" sz="105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if(</a:t>
            </a:r>
            <a:r>
              <a:rPr lang="en-IN" sz="1050" dirty="0" err="1">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digitalRead</a:t>
            </a: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a:t>
            </a:r>
            <a:r>
              <a:rPr lang="en-IN" sz="1050" dirty="0" err="1">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sensorPin</a:t>
            </a: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a:t>
            </a:r>
            <a:r>
              <a:rPr lang="en-IN" sz="1050" dirty="0" err="1">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i</a:t>
            </a: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 == LOW)                                 }</a:t>
            </a:r>
            <a:endParaRPr lang="en-IN" sz="105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                                                                                               delay(50);</a:t>
            </a:r>
            <a:endParaRPr lang="en-IN" sz="105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n-IN" sz="1050" dirty="0" err="1">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digitalWrite</a:t>
            </a: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a:t>
            </a:r>
            <a:r>
              <a:rPr lang="en-IN" sz="1050" dirty="0" err="1">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ledPin</a:t>
            </a: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a:t>
            </a:r>
            <a:r>
              <a:rPr lang="en-IN" sz="1050" dirty="0" err="1">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i</a:t>
            </a: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 HIGH);                                             </a:t>
            </a:r>
            <a:r>
              <a:rPr lang="en-IN" sz="110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05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level = sensors - </a:t>
            </a:r>
            <a:r>
              <a:rPr lang="en-IN" sz="1050" dirty="0" err="1">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i</a:t>
            </a: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05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n-IN" sz="1050" dirty="0">
                <a:solidFill>
                  <a:srgbClr val="555555"/>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05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endParaRPr lang="en-IN" sz="105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endParaRPr lang="en-IN" sz="105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endParaRPr lang="en-IN" sz="1000" dirty="0"/>
          </a:p>
        </p:txBody>
      </p:sp>
      <p:pic>
        <p:nvPicPr>
          <p:cNvPr id="7" name="Picture 6">
            <a:extLst>
              <a:ext uri="{FF2B5EF4-FFF2-40B4-BE49-F238E27FC236}">
                <a16:creationId xmlns:a16="http://schemas.microsoft.com/office/drawing/2014/main" id="{729F771A-5A54-4A86-85E5-C1B3AB02B4AE}"/>
              </a:ext>
            </a:extLst>
          </p:cNvPr>
          <p:cNvPicPr>
            <a:picLocks noChangeAspect="1"/>
          </p:cNvPicPr>
          <p:nvPr/>
        </p:nvPicPr>
        <p:blipFill>
          <a:blip r:embed="rId2"/>
          <a:stretch>
            <a:fillRect/>
          </a:stretch>
        </p:blipFill>
        <p:spPr>
          <a:xfrm>
            <a:off x="543213" y="3485356"/>
            <a:ext cx="5302250" cy="2693885"/>
          </a:xfrm>
          <a:prstGeom prst="rect">
            <a:avLst/>
          </a:prstGeom>
        </p:spPr>
      </p:pic>
    </p:spTree>
    <p:extLst>
      <p:ext uri="{BB962C8B-B14F-4D97-AF65-F5344CB8AC3E}">
        <p14:creationId xmlns:p14="http://schemas.microsoft.com/office/powerpoint/2010/main" val="4150300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684</TotalTime>
  <Words>1853</Words>
  <Application>Microsoft Office PowerPoint</Application>
  <PresentationFormat>Widescreen</PresentationFormat>
  <Paragraphs>173</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Arial Rounded MT Bold</vt:lpstr>
      <vt:lpstr>Trebuchet MS</vt:lpstr>
      <vt:lpstr>Calibri Light</vt:lpstr>
      <vt:lpstr>Berlin Sans FB Demi</vt:lpstr>
      <vt:lpstr>Arial</vt:lpstr>
      <vt:lpstr>Office Theme</vt:lpstr>
      <vt:lpstr>PowerPoint Presentation</vt:lpstr>
      <vt:lpstr>PowerPoint Presentation</vt:lpstr>
      <vt:lpstr>OBJECTIVES</vt:lpstr>
      <vt:lpstr>LITERATURE REVIEW</vt:lpstr>
      <vt:lpstr>METHODOLOGY</vt:lpstr>
      <vt:lpstr>EXPERIMENTAL DETAILS</vt:lpstr>
      <vt:lpstr>ULTRASONIC SENSOR PROGRAM</vt:lpstr>
      <vt:lpstr>EXPERIMENTAL DETAILS</vt:lpstr>
      <vt:lpstr>EXPERIMENTAL DETAILS</vt:lpstr>
      <vt:lpstr>EXPERIMENTAL DETAILS</vt:lpstr>
      <vt:lpstr>EXPERIMENTAL DETAILS</vt:lpstr>
      <vt:lpstr>ADVANTAGE AND DISADVANTAGE</vt:lpstr>
      <vt:lpstr>RESULT AND DISCUSSION</vt:lpstr>
      <vt:lpstr>REFERENCES</vt:lpstr>
      <vt:lpstr>DEMONSTRATION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SUHAS</dc:creator>
  <cp:lastModifiedBy>Shashank Rao p</cp:lastModifiedBy>
  <cp:revision>33</cp:revision>
  <dcterms:modified xsi:type="dcterms:W3CDTF">2023-07-01T00:05:05Z</dcterms:modified>
</cp:coreProperties>
</file>