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17"/>
  </p:notesMasterIdLst>
  <p:sldIdLst>
    <p:sldId id="256" r:id="rId2"/>
    <p:sldId id="257" r:id="rId3"/>
    <p:sldId id="311" r:id="rId4"/>
    <p:sldId id="261" r:id="rId5"/>
    <p:sldId id="262" r:id="rId6"/>
    <p:sldId id="312" r:id="rId7"/>
    <p:sldId id="313" r:id="rId8"/>
    <p:sldId id="284" r:id="rId9"/>
    <p:sldId id="320" r:id="rId10"/>
    <p:sldId id="314" r:id="rId11"/>
    <p:sldId id="315" r:id="rId12"/>
    <p:sldId id="316" r:id="rId13"/>
    <p:sldId id="317" r:id="rId14"/>
    <p:sldId id="318" r:id="rId15"/>
    <p:sldId id="319" r:id="rId16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18"/>
      <p:bold r:id="rId19"/>
      <p:italic r:id="rId20"/>
      <p:boldItalic r:id="rId21"/>
    </p:embeddedFont>
    <p:embeddedFont>
      <p:font typeface="Barlow Semi Condensed" panose="020B0604020202020204" charset="0"/>
      <p:regular r:id="rId22"/>
      <p:bold r:id="rId23"/>
      <p:italic r:id="rId24"/>
      <p:boldItalic r:id="rId25"/>
    </p:embeddedFont>
    <p:embeddedFont>
      <p:font typeface="Titillium Web" panose="020B060402020202020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EFD8AFF-09CF-43AE-B49D-84573E5775BB}">
  <a:tblStyle styleId="{CEFD8AFF-09CF-43AE-B49D-84573E5775B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5204B0D-8FD4-43A9-8905-2B8DEB6B6BDA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Google Shape;1413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4" name="Google Shape;1414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4" name="Google Shape;2384;gd5260bdd85_0_3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5" name="Google Shape;2385;gd5260bdd85_0_3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46969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4" name="Google Shape;2384;gd5260bdd85_0_3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5" name="Google Shape;2385;gd5260bdd85_0_3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79743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4" name="Google Shape;2384;gd5260bdd85_0_3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5" name="Google Shape;2385;gd5260bdd85_0_3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11554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4" name="Google Shape;2384;gd5260bdd85_0_3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5" name="Google Shape;2385;gd5260bdd85_0_3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14637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4" name="Google Shape;2384;gd5260bdd85_0_3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5" name="Google Shape;2385;gd5260bdd85_0_3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11272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" name="Google Shape;1648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9" name="Google Shape;1649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7087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5" name="Google Shape;1455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6" name="Google Shape;1456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5" name="Google Shape;1455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6" name="Google Shape;1456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07663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4" name="Google Shape;1594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5" name="Google Shape;1595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" name="Google Shape;1648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9" name="Google Shape;1649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5" name="Google Shape;1455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6" name="Google Shape;1456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8918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5" name="Google Shape;1455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6" name="Google Shape;1456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96249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4" name="Google Shape;2384;gd5260bdd85_0_3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5" name="Google Shape;2385;gd5260bdd85_0_3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4" name="Google Shape;2384;gd5260bdd85_0_3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5" name="Google Shape;2385;gd5260bdd85_0_3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50474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 flipH="1">
            <a:off x="0" y="-161849"/>
            <a:ext cx="9144000" cy="5467198"/>
            <a:chOff x="0" y="-171451"/>
            <a:chExt cx="9144000" cy="5467198"/>
          </a:xfrm>
        </p:grpSpPr>
        <p:grpSp>
          <p:nvGrpSpPr>
            <p:cNvPr id="10" name="Google Shape;10;p2"/>
            <p:cNvGrpSpPr/>
            <p:nvPr/>
          </p:nvGrpSpPr>
          <p:grpSpPr>
            <a:xfrm>
              <a:off x="0" y="135850"/>
              <a:ext cx="9144000" cy="4654700"/>
              <a:chOff x="12075" y="212050"/>
              <a:chExt cx="9144000" cy="4654700"/>
            </a:xfrm>
          </p:grpSpPr>
          <p:grpSp>
            <p:nvGrpSpPr>
              <p:cNvPr id="11" name="Google Shape;11;p2"/>
              <p:cNvGrpSpPr/>
              <p:nvPr/>
            </p:nvGrpSpPr>
            <p:grpSpPr>
              <a:xfrm>
                <a:off x="12075" y="212050"/>
                <a:ext cx="9144000" cy="1396425"/>
                <a:chOff x="12075" y="212050"/>
                <a:chExt cx="9144000" cy="1396425"/>
              </a:xfrm>
            </p:grpSpPr>
            <p:cxnSp>
              <p:nvCxnSpPr>
                <p:cNvPr id="12" name="Google Shape;12;p2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" name="Google Shape;13;p2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4" name="Google Shape;14;p2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5" name="Google Shape;15;p2"/>
                <p:cNvCxnSpPr/>
                <p:nvPr/>
              </p:nvCxnSpPr>
              <p:spPr>
                <a:xfrm>
                  <a:off x="12075" y="1608475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6" name="Google Shape;16;p2"/>
              <p:cNvGrpSpPr/>
              <p:nvPr/>
            </p:nvGrpSpPr>
            <p:grpSpPr>
              <a:xfrm>
                <a:off x="12075" y="2073925"/>
                <a:ext cx="9144000" cy="1396425"/>
                <a:chOff x="12075" y="212050"/>
                <a:chExt cx="9144000" cy="1396425"/>
              </a:xfrm>
            </p:grpSpPr>
            <p:cxnSp>
              <p:nvCxnSpPr>
                <p:cNvPr id="17" name="Google Shape;17;p2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" name="Google Shape;18;p2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" name="Google Shape;19;p2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" name="Google Shape;20;p2"/>
                <p:cNvCxnSpPr/>
                <p:nvPr/>
              </p:nvCxnSpPr>
              <p:spPr>
                <a:xfrm>
                  <a:off x="12075" y="1608475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21" name="Google Shape;21;p2"/>
              <p:cNvGrpSpPr/>
              <p:nvPr/>
            </p:nvGrpSpPr>
            <p:grpSpPr>
              <a:xfrm>
                <a:off x="12075" y="3935800"/>
                <a:ext cx="9144000" cy="930950"/>
                <a:chOff x="12075" y="212050"/>
                <a:chExt cx="9144000" cy="930950"/>
              </a:xfrm>
            </p:grpSpPr>
            <p:cxnSp>
              <p:nvCxnSpPr>
                <p:cNvPr id="22" name="Google Shape;22;p2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3" name="Google Shape;23;p2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4" name="Google Shape;24;p2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25" name="Google Shape;25;p2"/>
            <p:cNvGrpSpPr/>
            <p:nvPr/>
          </p:nvGrpSpPr>
          <p:grpSpPr>
            <a:xfrm>
              <a:off x="213575" y="-171451"/>
              <a:ext cx="8855100" cy="5467198"/>
              <a:chOff x="213575" y="-171451"/>
              <a:chExt cx="8855100" cy="5467198"/>
            </a:xfrm>
          </p:grpSpPr>
          <p:grpSp>
            <p:nvGrpSpPr>
              <p:cNvPr id="26" name="Google Shape;26;p2"/>
              <p:cNvGrpSpPr/>
              <p:nvPr/>
            </p:nvGrpSpPr>
            <p:grpSpPr>
              <a:xfrm rot="5400000">
                <a:off x="-192674" y="234798"/>
                <a:ext cx="5467198" cy="4654700"/>
                <a:chOff x="12075" y="444775"/>
                <a:chExt cx="9144000" cy="4654700"/>
              </a:xfrm>
            </p:grpSpPr>
            <p:grpSp>
              <p:nvGrpSpPr>
                <p:cNvPr id="27" name="Google Shape;27;p2"/>
                <p:cNvGrpSpPr/>
                <p:nvPr/>
              </p:nvGrpSpPr>
              <p:grpSpPr>
                <a:xfrm>
                  <a:off x="12075" y="444775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28" name="Google Shape;28;p2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29" name="Google Shape;29;p2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30" name="Google Shape;30;p2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31" name="Google Shape;31;p2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32" name="Google Shape;32;p2"/>
                <p:cNvGrpSpPr/>
                <p:nvPr/>
              </p:nvGrpSpPr>
              <p:grpSpPr>
                <a:xfrm>
                  <a:off x="12075" y="2306650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33" name="Google Shape;33;p2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34" name="Google Shape;34;p2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35" name="Google Shape;35;p2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36" name="Google Shape;36;p2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37" name="Google Shape;37;p2"/>
                <p:cNvGrpSpPr/>
                <p:nvPr/>
              </p:nvGrpSpPr>
              <p:grpSpPr>
                <a:xfrm>
                  <a:off x="12075" y="4168525"/>
                  <a:ext cx="9144000" cy="930950"/>
                  <a:chOff x="12075" y="444775"/>
                  <a:chExt cx="9144000" cy="930950"/>
                </a:xfrm>
              </p:grpSpPr>
              <p:cxnSp>
                <p:nvCxnSpPr>
                  <p:cNvPr id="38" name="Google Shape;38;p2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39" name="Google Shape;39;p2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40" name="Google Shape;40;p2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</p:grpSp>
          <p:grpSp>
            <p:nvGrpSpPr>
              <p:cNvPr id="41" name="Google Shape;41;p2"/>
              <p:cNvGrpSpPr/>
              <p:nvPr/>
            </p:nvGrpSpPr>
            <p:grpSpPr>
              <a:xfrm rot="5400000">
                <a:off x="4473201" y="700273"/>
                <a:ext cx="5467198" cy="3723750"/>
                <a:chOff x="12075" y="1375725"/>
                <a:chExt cx="9144000" cy="3723750"/>
              </a:xfrm>
            </p:grpSpPr>
            <p:grpSp>
              <p:nvGrpSpPr>
                <p:cNvPr id="42" name="Google Shape;42;p2"/>
                <p:cNvGrpSpPr/>
                <p:nvPr/>
              </p:nvGrpSpPr>
              <p:grpSpPr>
                <a:xfrm>
                  <a:off x="12075" y="1375725"/>
                  <a:ext cx="9144000" cy="465475"/>
                  <a:chOff x="12075" y="1375725"/>
                  <a:chExt cx="9144000" cy="465475"/>
                </a:xfrm>
              </p:grpSpPr>
              <p:cxnSp>
                <p:nvCxnSpPr>
                  <p:cNvPr id="43" name="Google Shape;43;p2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44" name="Google Shape;44;p2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45" name="Google Shape;45;p2"/>
                <p:cNvGrpSpPr/>
                <p:nvPr/>
              </p:nvGrpSpPr>
              <p:grpSpPr>
                <a:xfrm>
                  <a:off x="12075" y="2306650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46" name="Google Shape;46;p2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47" name="Google Shape;47;p2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48" name="Google Shape;48;p2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49" name="Google Shape;49;p2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50" name="Google Shape;50;p2"/>
                <p:cNvGrpSpPr/>
                <p:nvPr/>
              </p:nvGrpSpPr>
              <p:grpSpPr>
                <a:xfrm>
                  <a:off x="12075" y="4168525"/>
                  <a:ext cx="9144000" cy="930950"/>
                  <a:chOff x="12075" y="444775"/>
                  <a:chExt cx="9144000" cy="930950"/>
                </a:xfrm>
              </p:grpSpPr>
              <p:cxnSp>
                <p:nvCxnSpPr>
                  <p:cNvPr id="51" name="Google Shape;51;p2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52" name="Google Shape;52;p2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53" name="Google Shape;53;p2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</p:grpSp>
        </p:grpSp>
      </p:grpSp>
      <p:sp>
        <p:nvSpPr>
          <p:cNvPr id="54" name="Google Shape;54;p2"/>
          <p:cNvSpPr txBox="1">
            <a:spLocks noGrp="1"/>
          </p:cNvSpPr>
          <p:nvPr>
            <p:ph type="ctrTitle"/>
          </p:nvPr>
        </p:nvSpPr>
        <p:spPr>
          <a:xfrm>
            <a:off x="713225" y="820500"/>
            <a:ext cx="4035600" cy="274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000"/>
              <a:buNone/>
              <a:defRPr sz="4000"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000"/>
              <a:buNone/>
              <a:defRPr sz="4000">
                <a:solidFill>
                  <a:srgbClr val="191919"/>
                </a:solidFill>
              </a:defRPr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000"/>
              <a:buNone/>
              <a:defRPr sz="4000">
                <a:solidFill>
                  <a:srgbClr val="191919"/>
                </a:solidFill>
              </a:defRPr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000"/>
              <a:buNone/>
              <a:defRPr sz="4000">
                <a:solidFill>
                  <a:srgbClr val="191919"/>
                </a:solidFill>
              </a:defRPr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000"/>
              <a:buNone/>
              <a:defRPr sz="4000">
                <a:solidFill>
                  <a:srgbClr val="191919"/>
                </a:solidFill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000"/>
              <a:buNone/>
              <a:defRPr sz="4000">
                <a:solidFill>
                  <a:srgbClr val="191919"/>
                </a:solidFill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000"/>
              <a:buNone/>
              <a:defRPr sz="4000">
                <a:solidFill>
                  <a:srgbClr val="191919"/>
                </a:solidFill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000"/>
              <a:buNone/>
              <a:defRPr sz="4000">
                <a:solidFill>
                  <a:srgbClr val="191919"/>
                </a:solidFill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000"/>
              <a:buNone/>
              <a:defRPr sz="40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2"/>
          <p:cNvSpPr txBox="1">
            <a:spLocks noGrp="1"/>
          </p:cNvSpPr>
          <p:nvPr>
            <p:ph type="subTitle" idx="1"/>
          </p:nvPr>
        </p:nvSpPr>
        <p:spPr>
          <a:xfrm>
            <a:off x="713225" y="3808525"/>
            <a:ext cx="4035600" cy="338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56" name="Google Shape;56;p2"/>
          <p:cNvGrpSpPr/>
          <p:nvPr/>
        </p:nvGrpSpPr>
        <p:grpSpPr>
          <a:xfrm>
            <a:off x="-7" y="167200"/>
            <a:ext cx="8952587" cy="4867172"/>
            <a:chOff x="-7" y="167200"/>
            <a:chExt cx="8952587" cy="4867172"/>
          </a:xfrm>
        </p:grpSpPr>
        <p:grpSp>
          <p:nvGrpSpPr>
            <p:cNvPr id="57" name="Google Shape;57;p2"/>
            <p:cNvGrpSpPr/>
            <p:nvPr/>
          </p:nvGrpSpPr>
          <p:grpSpPr>
            <a:xfrm>
              <a:off x="7519182" y="4467918"/>
              <a:ext cx="1433398" cy="566454"/>
              <a:chOff x="7519182" y="4467918"/>
              <a:chExt cx="1433398" cy="566454"/>
            </a:xfrm>
          </p:grpSpPr>
          <p:sp>
            <p:nvSpPr>
              <p:cNvPr id="58" name="Google Shape;58;p2"/>
              <p:cNvSpPr/>
              <p:nvPr/>
            </p:nvSpPr>
            <p:spPr>
              <a:xfrm>
                <a:off x="8561631" y="4643609"/>
                <a:ext cx="390949" cy="390763"/>
              </a:xfrm>
              <a:custGeom>
                <a:avLst/>
                <a:gdLst/>
                <a:ahLst/>
                <a:cxnLst/>
                <a:rect l="l" t="t" r="r" b="b"/>
                <a:pathLst>
                  <a:path w="2107" h="2106" extrusionOk="0">
                    <a:moveTo>
                      <a:pt x="1053" y="426"/>
                    </a:moveTo>
                    <a:cubicBezTo>
                      <a:pt x="1404" y="426"/>
                      <a:pt x="1680" y="702"/>
                      <a:pt x="1680" y="1053"/>
                    </a:cubicBezTo>
                    <a:cubicBezTo>
                      <a:pt x="1680" y="1404"/>
                      <a:pt x="1404" y="1704"/>
                      <a:pt x="1053" y="1704"/>
                    </a:cubicBezTo>
                    <a:cubicBezTo>
                      <a:pt x="703" y="1704"/>
                      <a:pt x="427" y="1404"/>
                      <a:pt x="427" y="1053"/>
                    </a:cubicBezTo>
                    <a:cubicBezTo>
                      <a:pt x="427" y="702"/>
                      <a:pt x="703" y="426"/>
                      <a:pt x="1053" y="426"/>
                    </a:cubicBezTo>
                    <a:close/>
                    <a:moveTo>
                      <a:pt x="1053" y="0"/>
                    </a:moveTo>
                    <a:cubicBezTo>
                      <a:pt x="477" y="0"/>
                      <a:pt x="1" y="476"/>
                      <a:pt x="1" y="1053"/>
                    </a:cubicBezTo>
                    <a:cubicBezTo>
                      <a:pt x="1" y="1629"/>
                      <a:pt x="477" y="2105"/>
                      <a:pt x="1053" y="2105"/>
                    </a:cubicBezTo>
                    <a:cubicBezTo>
                      <a:pt x="1630" y="2105"/>
                      <a:pt x="2106" y="1629"/>
                      <a:pt x="2106" y="1053"/>
                    </a:cubicBezTo>
                    <a:cubicBezTo>
                      <a:pt x="2106" y="476"/>
                      <a:pt x="1630" y="0"/>
                      <a:pt x="105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>
                <a:off x="7519182" y="4467918"/>
                <a:ext cx="1074296" cy="175676"/>
              </a:xfrm>
              <a:custGeom>
                <a:avLst/>
                <a:gdLst/>
                <a:ahLst/>
                <a:cxnLst/>
                <a:rect l="l" t="t" r="r" b="b"/>
                <a:pathLst>
                  <a:path w="6292" h="1029" extrusionOk="0">
                    <a:moveTo>
                      <a:pt x="126" y="1"/>
                    </a:moveTo>
                    <a:lnTo>
                      <a:pt x="0" y="126"/>
                    </a:lnTo>
                    <a:lnTo>
                      <a:pt x="502" y="702"/>
                    </a:lnTo>
                    <a:cubicBezTo>
                      <a:pt x="627" y="842"/>
                      <a:pt x="799" y="911"/>
                      <a:pt x="969" y="911"/>
                    </a:cubicBezTo>
                    <a:cubicBezTo>
                      <a:pt x="1106" y="911"/>
                      <a:pt x="1242" y="867"/>
                      <a:pt x="1354" y="778"/>
                    </a:cubicBezTo>
                    <a:lnTo>
                      <a:pt x="1830" y="351"/>
                    </a:lnTo>
                    <a:cubicBezTo>
                      <a:pt x="1905" y="276"/>
                      <a:pt x="2030" y="251"/>
                      <a:pt x="2131" y="251"/>
                    </a:cubicBezTo>
                    <a:cubicBezTo>
                      <a:pt x="2256" y="251"/>
                      <a:pt x="2356" y="301"/>
                      <a:pt x="2431" y="402"/>
                    </a:cubicBezTo>
                    <a:lnTo>
                      <a:pt x="2757" y="778"/>
                    </a:lnTo>
                    <a:cubicBezTo>
                      <a:pt x="2882" y="903"/>
                      <a:pt x="3033" y="978"/>
                      <a:pt x="3183" y="1003"/>
                    </a:cubicBezTo>
                    <a:cubicBezTo>
                      <a:pt x="3359" y="1003"/>
                      <a:pt x="3509" y="953"/>
                      <a:pt x="3634" y="828"/>
                    </a:cubicBezTo>
                    <a:lnTo>
                      <a:pt x="4035" y="477"/>
                    </a:lnTo>
                    <a:cubicBezTo>
                      <a:pt x="4136" y="402"/>
                      <a:pt x="4236" y="351"/>
                      <a:pt x="4361" y="351"/>
                    </a:cubicBezTo>
                    <a:cubicBezTo>
                      <a:pt x="4487" y="377"/>
                      <a:pt x="4587" y="427"/>
                      <a:pt x="4662" y="527"/>
                    </a:cubicBezTo>
                    <a:lnTo>
                      <a:pt x="4862" y="778"/>
                    </a:lnTo>
                    <a:cubicBezTo>
                      <a:pt x="4963" y="928"/>
                      <a:pt x="5138" y="1003"/>
                      <a:pt x="5314" y="1028"/>
                    </a:cubicBezTo>
                    <a:cubicBezTo>
                      <a:pt x="5489" y="1028"/>
                      <a:pt x="5664" y="953"/>
                      <a:pt x="5790" y="828"/>
                    </a:cubicBezTo>
                    <a:lnTo>
                      <a:pt x="6291" y="301"/>
                    </a:lnTo>
                    <a:lnTo>
                      <a:pt x="6141" y="176"/>
                    </a:lnTo>
                    <a:lnTo>
                      <a:pt x="5639" y="702"/>
                    </a:lnTo>
                    <a:cubicBezTo>
                      <a:pt x="5564" y="803"/>
                      <a:pt x="5439" y="828"/>
                      <a:pt x="5314" y="828"/>
                    </a:cubicBezTo>
                    <a:cubicBezTo>
                      <a:pt x="5188" y="828"/>
                      <a:pt x="5088" y="778"/>
                      <a:pt x="5013" y="677"/>
                    </a:cubicBezTo>
                    <a:lnTo>
                      <a:pt x="4787" y="402"/>
                    </a:lnTo>
                    <a:cubicBezTo>
                      <a:pt x="4687" y="276"/>
                      <a:pt x="4537" y="201"/>
                      <a:pt x="4361" y="176"/>
                    </a:cubicBezTo>
                    <a:cubicBezTo>
                      <a:pt x="4211" y="176"/>
                      <a:pt x="4035" y="226"/>
                      <a:pt x="3910" y="326"/>
                    </a:cubicBezTo>
                    <a:lnTo>
                      <a:pt x="3509" y="702"/>
                    </a:lnTo>
                    <a:cubicBezTo>
                      <a:pt x="3427" y="764"/>
                      <a:pt x="3344" y="809"/>
                      <a:pt x="3262" y="809"/>
                    </a:cubicBezTo>
                    <a:cubicBezTo>
                      <a:pt x="3244" y="809"/>
                      <a:pt x="3226" y="807"/>
                      <a:pt x="3208" y="803"/>
                    </a:cubicBezTo>
                    <a:cubicBezTo>
                      <a:pt x="3083" y="803"/>
                      <a:pt x="2983" y="752"/>
                      <a:pt x="2908" y="677"/>
                    </a:cubicBezTo>
                    <a:lnTo>
                      <a:pt x="2557" y="276"/>
                    </a:lnTo>
                    <a:cubicBezTo>
                      <a:pt x="2456" y="151"/>
                      <a:pt x="2306" y="76"/>
                      <a:pt x="2156" y="76"/>
                    </a:cubicBezTo>
                    <a:cubicBezTo>
                      <a:pt x="2126" y="72"/>
                      <a:pt x="2098" y="69"/>
                      <a:pt x="2070" y="69"/>
                    </a:cubicBezTo>
                    <a:cubicBezTo>
                      <a:pt x="1931" y="69"/>
                      <a:pt x="1809" y="122"/>
                      <a:pt x="1705" y="226"/>
                    </a:cubicBezTo>
                    <a:lnTo>
                      <a:pt x="1228" y="627"/>
                    </a:lnTo>
                    <a:cubicBezTo>
                      <a:pt x="1151" y="694"/>
                      <a:pt x="1058" y="726"/>
                      <a:pt x="966" y="726"/>
                    </a:cubicBezTo>
                    <a:cubicBezTo>
                      <a:pt x="851" y="726"/>
                      <a:pt x="736" y="675"/>
                      <a:pt x="652" y="577"/>
                    </a:cubicBezTo>
                    <a:lnTo>
                      <a:pt x="12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" name="Google Shape;60;p2"/>
            <p:cNvGrpSpPr/>
            <p:nvPr/>
          </p:nvGrpSpPr>
          <p:grpSpPr>
            <a:xfrm>
              <a:off x="-7" y="167200"/>
              <a:ext cx="1266969" cy="226225"/>
              <a:chOff x="-7" y="167200"/>
              <a:chExt cx="1266969" cy="226225"/>
            </a:xfrm>
          </p:grpSpPr>
          <p:sp>
            <p:nvSpPr>
              <p:cNvPr id="61" name="Google Shape;61;p2"/>
              <p:cNvSpPr/>
              <p:nvPr/>
            </p:nvSpPr>
            <p:spPr>
              <a:xfrm>
                <a:off x="-7" y="167200"/>
                <a:ext cx="1266969" cy="50339"/>
              </a:xfrm>
              <a:custGeom>
                <a:avLst/>
                <a:gdLst/>
                <a:ahLst/>
                <a:cxnLst/>
                <a:rect l="l" t="t" r="r" b="b"/>
                <a:pathLst>
                  <a:path w="6317" h="251" extrusionOk="0">
                    <a:moveTo>
                      <a:pt x="1" y="0"/>
                    </a:moveTo>
                    <a:lnTo>
                      <a:pt x="1" y="251"/>
                    </a:lnTo>
                    <a:lnTo>
                      <a:pt x="6317" y="251"/>
                    </a:lnTo>
                    <a:lnTo>
                      <a:pt x="631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2"/>
              <p:cNvSpPr/>
              <p:nvPr/>
            </p:nvSpPr>
            <p:spPr>
              <a:xfrm>
                <a:off x="0" y="338072"/>
                <a:ext cx="698969" cy="55352"/>
              </a:xfrm>
              <a:custGeom>
                <a:avLst/>
                <a:gdLst/>
                <a:ahLst/>
                <a:cxnLst/>
                <a:rect l="l" t="t" r="r" b="b"/>
                <a:pathLst>
                  <a:path w="3485" h="276" extrusionOk="0">
                    <a:moveTo>
                      <a:pt x="1" y="0"/>
                    </a:moveTo>
                    <a:lnTo>
                      <a:pt x="1" y="276"/>
                    </a:lnTo>
                    <a:lnTo>
                      <a:pt x="3485" y="276"/>
                    </a:lnTo>
                    <a:lnTo>
                      <a:pt x="348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Google Shape;180;p5"/>
          <p:cNvGrpSpPr/>
          <p:nvPr/>
        </p:nvGrpSpPr>
        <p:grpSpPr>
          <a:xfrm flipH="1">
            <a:off x="0" y="-161849"/>
            <a:ext cx="9144000" cy="5467198"/>
            <a:chOff x="0" y="-171451"/>
            <a:chExt cx="9144000" cy="5467198"/>
          </a:xfrm>
        </p:grpSpPr>
        <p:grpSp>
          <p:nvGrpSpPr>
            <p:cNvPr id="181" name="Google Shape;181;p5"/>
            <p:cNvGrpSpPr/>
            <p:nvPr/>
          </p:nvGrpSpPr>
          <p:grpSpPr>
            <a:xfrm>
              <a:off x="0" y="135850"/>
              <a:ext cx="9144000" cy="4654700"/>
              <a:chOff x="12075" y="212050"/>
              <a:chExt cx="9144000" cy="4654700"/>
            </a:xfrm>
          </p:grpSpPr>
          <p:grpSp>
            <p:nvGrpSpPr>
              <p:cNvPr id="182" name="Google Shape;182;p5"/>
              <p:cNvGrpSpPr/>
              <p:nvPr/>
            </p:nvGrpSpPr>
            <p:grpSpPr>
              <a:xfrm>
                <a:off x="12075" y="212050"/>
                <a:ext cx="9144000" cy="1396425"/>
                <a:chOff x="12075" y="212050"/>
                <a:chExt cx="9144000" cy="1396425"/>
              </a:xfrm>
            </p:grpSpPr>
            <p:cxnSp>
              <p:nvCxnSpPr>
                <p:cNvPr id="183" name="Google Shape;183;p5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4" name="Google Shape;184;p5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5" name="Google Shape;185;p5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6" name="Google Shape;186;p5"/>
                <p:cNvCxnSpPr/>
                <p:nvPr/>
              </p:nvCxnSpPr>
              <p:spPr>
                <a:xfrm>
                  <a:off x="12075" y="1608475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87" name="Google Shape;187;p5"/>
              <p:cNvGrpSpPr/>
              <p:nvPr/>
            </p:nvGrpSpPr>
            <p:grpSpPr>
              <a:xfrm>
                <a:off x="12075" y="2073925"/>
                <a:ext cx="9144000" cy="1396425"/>
                <a:chOff x="12075" y="212050"/>
                <a:chExt cx="9144000" cy="1396425"/>
              </a:xfrm>
            </p:grpSpPr>
            <p:cxnSp>
              <p:nvCxnSpPr>
                <p:cNvPr id="188" name="Google Shape;188;p5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9" name="Google Shape;189;p5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0" name="Google Shape;190;p5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1" name="Google Shape;191;p5"/>
                <p:cNvCxnSpPr/>
                <p:nvPr/>
              </p:nvCxnSpPr>
              <p:spPr>
                <a:xfrm>
                  <a:off x="12075" y="1608475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92" name="Google Shape;192;p5"/>
              <p:cNvGrpSpPr/>
              <p:nvPr/>
            </p:nvGrpSpPr>
            <p:grpSpPr>
              <a:xfrm>
                <a:off x="12075" y="3935800"/>
                <a:ext cx="9144000" cy="930950"/>
                <a:chOff x="12075" y="212050"/>
                <a:chExt cx="9144000" cy="930950"/>
              </a:xfrm>
            </p:grpSpPr>
            <p:cxnSp>
              <p:nvCxnSpPr>
                <p:cNvPr id="193" name="Google Shape;193;p5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4" name="Google Shape;194;p5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5" name="Google Shape;195;p5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96" name="Google Shape;196;p5"/>
            <p:cNvGrpSpPr/>
            <p:nvPr/>
          </p:nvGrpSpPr>
          <p:grpSpPr>
            <a:xfrm>
              <a:off x="213575" y="-171451"/>
              <a:ext cx="8855100" cy="5467198"/>
              <a:chOff x="213575" y="-171451"/>
              <a:chExt cx="8855100" cy="5467198"/>
            </a:xfrm>
          </p:grpSpPr>
          <p:grpSp>
            <p:nvGrpSpPr>
              <p:cNvPr id="197" name="Google Shape;197;p5"/>
              <p:cNvGrpSpPr/>
              <p:nvPr/>
            </p:nvGrpSpPr>
            <p:grpSpPr>
              <a:xfrm rot="5400000">
                <a:off x="-192674" y="234798"/>
                <a:ext cx="5467198" cy="4654700"/>
                <a:chOff x="12075" y="444775"/>
                <a:chExt cx="9144000" cy="4654700"/>
              </a:xfrm>
            </p:grpSpPr>
            <p:grpSp>
              <p:nvGrpSpPr>
                <p:cNvPr id="198" name="Google Shape;198;p5"/>
                <p:cNvGrpSpPr/>
                <p:nvPr/>
              </p:nvGrpSpPr>
              <p:grpSpPr>
                <a:xfrm>
                  <a:off x="12075" y="444775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199" name="Google Shape;199;p5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200" name="Google Shape;200;p5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201" name="Google Shape;201;p5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202" name="Google Shape;202;p5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203" name="Google Shape;203;p5"/>
                <p:cNvGrpSpPr/>
                <p:nvPr/>
              </p:nvGrpSpPr>
              <p:grpSpPr>
                <a:xfrm>
                  <a:off x="12075" y="2306650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204" name="Google Shape;204;p5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205" name="Google Shape;205;p5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206" name="Google Shape;206;p5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207" name="Google Shape;207;p5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208" name="Google Shape;208;p5"/>
                <p:cNvGrpSpPr/>
                <p:nvPr/>
              </p:nvGrpSpPr>
              <p:grpSpPr>
                <a:xfrm>
                  <a:off x="12075" y="4168525"/>
                  <a:ext cx="9144000" cy="930950"/>
                  <a:chOff x="12075" y="444775"/>
                  <a:chExt cx="9144000" cy="930950"/>
                </a:xfrm>
              </p:grpSpPr>
              <p:cxnSp>
                <p:nvCxnSpPr>
                  <p:cNvPr id="209" name="Google Shape;209;p5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210" name="Google Shape;210;p5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211" name="Google Shape;211;p5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</p:grpSp>
          <p:grpSp>
            <p:nvGrpSpPr>
              <p:cNvPr id="212" name="Google Shape;212;p5"/>
              <p:cNvGrpSpPr/>
              <p:nvPr/>
            </p:nvGrpSpPr>
            <p:grpSpPr>
              <a:xfrm rot="5400000">
                <a:off x="4473201" y="700273"/>
                <a:ext cx="5467198" cy="3723750"/>
                <a:chOff x="12075" y="1375725"/>
                <a:chExt cx="9144000" cy="3723750"/>
              </a:xfrm>
            </p:grpSpPr>
            <p:grpSp>
              <p:nvGrpSpPr>
                <p:cNvPr id="213" name="Google Shape;213;p5"/>
                <p:cNvGrpSpPr/>
                <p:nvPr/>
              </p:nvGrpSpPr>
              <p:grpSpPr>
                <a:xfrm>
                  <a:off x="12075" y="1375725"/>
                  <a:ext cx="9144000" cy="465475"/>
                  <a:chOff x="12075" y="1375725"/>
                  <a:chExt cx="9144000" cy="465475"/>
                </a:xfrm>
              </p:grpSpPr>
              <p:cxnSp>
                <p:nvCxnSpPr>
                  <p:cNvPr id="214" name="Google Shape;214;p5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215" name="Google Shape;215;p5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216" name="Google Shape;216;p5"/>
                <p:cNvGrpSpPr/>
                <p:nvPr/>
              </p:nvGrpSpPr>
              <p:grpSpPr>
                <a:xfrm>
                  <a:off x="12075" y="2306650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217" name="Google Shape;217;p5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218" name="Google Shape;218;p5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219" name="Google Shape;219;p5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220" name="Google Shape;220;p5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221" name="Google Shape;221;p5"/>
                <p:cNvGrpSpPr/>
                <p:nvPr/>
              </p:nvGrpSpPr>
              <p:grpSpPr>
                <a:xfrm>
                  <a:off x="12075" y="4168525"/>
                  <a:ext cx="9144000" cy="930950"/>
                  <a:chOff x="12075" y="444775"/>
                  <a:chExt cx="9144000" cy="930950"/>
                </a:xfrm>
              </p:grpSpPr>
              <p:cxnSp>
                <p:nvCxnSpPr>
                  <p:cNvPr id="222" name="Google Shape;222;p5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223" name="Google Shape;223;p5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224" name="Google Shape;224;p5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</p:grpSp>
        </p:grpSp>
      </p:grpSp>
      <p:grpSp>
        <p:nvGrpSpPr>
          <p:cNvPr id="225" name="Google Shape;225;p5"/>
          <p:cNvGrpSpPr/>
          <p:nvPr/>
        </p:nvGrpSpPr>
        <p:grpSpPr>
          <a:xfrm>
            <a:off x="-7" y="167200"/>
            <a:ext cx="8952587" cy="4867172"/>
            <a:chOff x="-7" y="167200"/>
            <a:chExt cx="8952587" cy="4867172"/>
          </a:xfrm>
        </p:grpSpPr>
        <p:grpSp>
          <p:nvGrpSpPr>
            <p:cNvPr id="226" name="Google Shape;226;p5"/>
            <p:cNvGrpSpPr/>
            <p:nvPr/>
          </p:nvGrpSpPr>
          <p:grpSpPr>
            <a:xfrm>
              <a:off x="7519182" y="4467918"/>
              <a:ext cx="1433398" cy="566454"/>
              <a:chOff x="7519182" y="4467918"/>
              <a:chExt cx="1433398" cy="566454"/>
            </a:xfrm>
          </p:grpSpPr>
          <p:sp>
            <p:nvSpPr>
              <p:cNvPr id="227" name="Google Shape;227;p5"/>
              <p:cNvSpPr/>
              <p:nvPr/>
            </p:nvSpPr>
            <p:spPr>
              <a:xfrm>
                <a:off x="8561631" y="4643609"/>
                <a:ext cx="390949" cy="390763"/>
              </a:xfrm>
              <a:custGeom>
                <a:avLst/>
                <a:gdLst/>
                <a:ahLst/>
                <a:cxnLst/>
                <a:rect l="l" t="t" r="r" b="b"/>
                <a:pathLst>
                  <a:path w="2107" h="2106" extrusionOk="0">
                    <a:moveTo>
                      <a:pt x="1053" y="426"/>
                    </a:moveTo>
                    <a:cubicBezTo>
                      <a:pt x="1404" y="426"/>
                      <a:pt x="1680" y="702"/>
                      <a:pt x="1680" y="1053"/>
                    </a:cubicBezTo>
                    <a:cubicBezTo>
                      <a:pt x="1680" y="1404"/>
                      <a:pt x="1404" y="1704"/>
                      <a:pt x="1053" y="1704"/>
                    </a:cubicBezTo>
                    <a:cubicBezTo>
                      <a:pt x="703" y="1704"/>
                      <a:pt x="427" y="1404"/>
                      <a:pt x="427" y="1053"/>
                    </a:cubicBezTo>
                    <a:cubicBezTo>
                      <a:pt x="427" y="702"/>
                      <a:pt x="703" y="426"/>
                      <a:pt x="1053" y="426"/>
                    </a:cubicBezTo>
                    <a:close/>
                    <a:moveTo>
                      <a:pt x="1053" y="0"/>
                    </a:moveTo>
                    <a:cubicBezTo>
                      <a:pt x="477" y="0"/>
                      <a:pt x="1" y="476"/>
                      <a:pt x="1" y="1053"/>
                    </a:cubicBezTo>
                    <a:cubicBezTo>
                      <a:pt x="1" y="1629"/>
                      <a:pt x="477" y="2105"/>
                      <a:pt x="1053" y="2105"/>
                    </a:cubicBezTo>
                    <a:cubicBezTo>
                      <a:pt x="1630" y="2105"/>
                      <a:pt x="2106" y="1629"/>
                      <a:pt x="2106" y="1053"/>
                    </a:cubicBezTo>
                    <a:cubicBezTo>
                      <a:pt x="2106" y="476"/>
                      <a:pt x="1630" y="0"/>
                      <a:pt x="105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228;p5"/>
              <p:cNvSpPr/>
              <p:nvPr/>
            </p:nvSpPr>
            <p:spPr>
              <a:xfrm>
                <a:off x="7519182" y="4467918"/>
                <a:ext cx="1074296" cy="175676"/>
              </a:xfrm>
              <a:custGeom>
                <a:avLst/>
                <a:gdLst/>
                <a:ahLst/>
                <a:cxnLst/>
                <a:rect l="l" t="t" r="r" b="b"/>
                <a:pathLst>
                  <a:path w="6292" h="1029" extrusionOk="0">
                    <a:moveTo>
                      <a:pt x="126" y="1"/>
                    </a:moveTo>
                    <a:lnTo>
                      <a:pt x="0" y="126"/>
                    </a:lnTo>
                    <a:lnTo>
                      <a:pt x="502" y="702"/>
                    </a:lnTo>
                    <a:cubicBezTo>
                      <a:pt x="627" y="842"/>
                      <a:pt x="799" y="911"/>
                      <a:pt x="969" y="911"/>
                    </a:cubicBezTo>
                    <a:cubicBezTo>
                      <a:pt x="1106" y="911"/>
                      <a:pt x="1242" y="867"/>
                      <a:pt x="1354" y="778"/>
                    </a:cubicBezTo>
                    <a:lnTo>
                      <a:pt x="1830" y="351"/>
                    </a:lnTo>
                    <a:cubicBezTo>
                      <a:pt x="1905" y="276"/>
                      <a:pt x="2030" y="251"/>
                      <a:pt x="2131" y="251"/>
                    </a:cubicBezTo>
                    <a:cubicBezTo>
                      <a:pt x="2256" y="251"/>
                      <a:pt x="2356" y="301"/>
                      <a:pt x="2431" y="402"/>
                    </a:cubicBezTo>
                    <a:lnTo>
                      <a:pt x="2757" y="778"/>
                    </a:lnTo>
                    <a:cubicBezTo>
                      <a:pt x="2882" y="903"/>
                      <a:pt x="3033" y="978"/>
                      <a:pt x="3183" y="1003"/>
                    </a:cubicBezTo>
                    <a:cubicBezTo>
                      <a:pt x="3359" y="1003"/>
                      <a:pt x="3509" y="953"/>
                      <a:pt x="3634" y="828"/>
                    </a:cubicBezTo>
                    <a:lnTo>
                      <a:pt x="4035" y="477"/>
                    </a:lnTo>
                    <a:cubicBezTo>
                      <a:pt x="4136" y="402"/>
                      <a:pt x="4236" y="351"/>
                      <a:pt x="4361" y="351"/>
                    </a:cubicBezTo>
                    <a:cubicBezTo>
                      <a:pt x="4487" y="377"/>
                      <a:pt x="4587" y="427"/>
                      <a:pt x="4662" y="527"/>
                    </a:cubicBezTo>
                    <a:lnTo>
                      <a:pt x="4862" y="778"/>
                    </a:lnTo>
                    <a:cubicBezTo>
                      <a:pt x="4963" y="928"/>
                      <a:pt x="5138" y="1003"/>
                      <a:pt x="5314" y="1028"/>
                    </a:cubicBezTo>
                    <a:cubicBezTo>
                      <a:pt x="5489" y="1028"/>
                      <a:pt x="5664" y="953"/>
                      <a:pt x="5790" y="828"/>
                    </a:cubicBezTo>
                    <a:lnTo>
                      <a:pt x="6291" y="301"/>
                    </a:lnTo>
                    <a:lnTo>
                      <a:pt x="6141" y="176"/>
                    </a:lnTo>
                    <a:lnTo>
                      <a:pt x="5639" y="702"/>
                    </a:lnTo>
                    <a:cubicBezTo>
                      <a:pt x="5564" y="803"/>
                      <a:pt x="5439" y="828"/>
                      <a:pt x="5314" y="828"/>
                    </a:cubicBezTo>
                    <a:cubicBezTo>
                      <a:pt x="5188" y="828"/>
                      <a:pt x="5088" y="778"/>
                      <a:pt x="5013" y="677"/>
                    </a:cubicBezTo>
                    <a:lnTo>
                      <a:pt x="4787" y="402"/>
                    </a:lnTo>
                    <a:cubicBezTo>
                      <a:pt x="4687" y="276"/>
                      <a:pt x="4537" y="201"/>
                      <a:pt x="4361" y="176"/>
                    </a:cubicBezTo>
                    <a:cubicBezTo>
                      <a:pt x="4211" y="176"/>
                      <a:pt x="4035" y="226"/>
                      <a:pt x="3910" y="326"/>
                    </a:cubicBezTo>
                    <a:lnTo>
                      <a:pt x="3509" y="702"/>
                    </a:lnTo>
                    <a:cubicBezTo>
                      <a:pt x="3427" y="764"/>
                      <a:pt x="3344" y="809"/>
                      <a:pt x="3262" y="809"/>
                    </a:cubicBezTo>
                    <a:cubicBezTo>
                      <a:pt x="3244" y="809"/>
                      <a:pt x="3226" y="807"/>
                      <a:pt x="3208" y="803"/>
                    </a:cubicBezTo>
                    <a:cubicBezTo>
                      <a:pt x="3083" y="803"/>
                      <a:pt x="2983" y="752"/>
                      <a:pt x="2908" y="677"/>
                    </a:cubicBezTo>
                    <a:lnTo>
                      <a:pt x="2557" y="276"/>
                    </a:lnTo>
                    <a:cubicBezTo>
                      <a:pt x="2456" y="151"/>
                      <a:pt x="2306" y="76"/>
                      <a:pt x="2156" y="76"/>
                    </a:cubicBezTo>
                    <a:cubicBezTo>
                      <a:pt x="2126" y="72"/>
                      <a:pt x="2098" y="69"/>
                      <a:pt x="2070" y="69"/>
                    </a:cubicBezTo>
                    <a:cubicBezTo>
                      <a:pt x="1931" y="69"/>
                      <a:pt x="1809" y="122"/>
                      <a:pt x="1705" y="226"/>
                    </a:cubicBezTo>
                    <a:lnTo>
                      <a:pt x="1228" y="627"/>
                    </a:lnTo>
                    <a:cubicBezTo>
                      <a:pt x="1151" y="694"/>
                      <a:pt x="1058" y="726"/>
                      <a:pt x="966" y="726"/>
                    </a:cubicBezTo>
                    <a:cubicBezTo>
                      <a:pt x="851" y="726"/>
                      <a:pt x="736" y="675"/>
                      <a:pt x="652" y="577"/>
                    </a:cubicBezTo>
                    <a:lnTo>
                      <a:pt x="12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9" name="Google Shape;229;p5"/>
            <p:cNvGrpSpPr/>
            <p:nvPr/>
          </p:nvGrpSpPr>
          <p:grpSpPr>
            <a:xfrm>
              <a:off x="-7" y="167200"/>
              <a:ext cx="1266969" cy="226225"/>
              <a:chOff x="-7" y="167200"/>
              <a:chExt cx="1266969" cy="226225"/>
            </a:xfrm>
          </p:grpSpPr>
          <p:sp>
            <p:nvSpPr>
              <p:cNvPr id="230" name="Google Shape;230;p5"/>
              <p:cNvSpPr/>
              <p:nvPr/>
            </p:nvSpPr>
            <p:spPr>
              <a:xfrm>
                <a:off x="-7" y="167200"/>
                <a:ext cx="1266969" cy="50339"/>
              </a:xfrm>
              <a:custGeom>
                <a:avLst/>
                <a:gdLst/>
                <a:ahLst/>
                <a:cxnLst/>
                <a:rect l="l" t="t" r="r" b="b"/>
                <a:pathLst>
                  <a:path w="6317" h="251" extrusionOk="0">
                    <a:moveTo>
                      <a:pt x="1" y="0"/>
                    </a:moveTo>
                    <a:lnTo>
                      <a:pt x="1" y="251"/>
                    </a:lnTo>
                    <a:lnTo>
                      <a:pt x="6317" y="251"/>
                    </a:lnTo>
                    <a:lnTo>
                      <a:pt x="631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5"/>
              <p:cNvSpPr/>
              <p:nvPr/>
            </p:nvSpPr>
            <p:spPr>
              <a:xfrm>
                <a:off x="0" y="338072"/>
                <a:ext cx="698969" cy="55352"/>
              </a:xfrm>
              <a:custGeom>
                <a:avLst/>
                <a:gdLst/>
                <a:ahLst/>
                <a:cxnLst/>
                <a:rect l="l" t="t" r="r" b="b"/>
                <a:pathLst>
                  <a:path w="3485" h="276" extrusionOk="0">
                    <a:moveTo>
                      <a:pt x="1" y="0"/>
                    </a:moveTo>
                    <a:lnTo>
                      <a:pt x="1" y="276"/>
                    </a:lnTo>
                    <a:lnTo>
                      <a:pt x="3485" y="276"/>
                    </a:lnTo>
                    <a:lnTo>
                      <a:pt x="348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32" name="Google Shape;232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33" name="Google Shape;233;p5"/>
          <p:cNvSpPr txBox="1">
            <a:spLocks noGrp="1"/>
          </p:cNvSpPr>
          <p:nvPr>
            <p:ph type="subTitle" idx="1"/>
          </p:nvPr>
        </p:nvSpPr>
        <p:spPr>
          <a:xfrm>
            <a:off x="5055284" y="3771424"/>
            <a:ext cx="2505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34" name="Google Shape;234;p5"/>
          <p:cNvSpPr txBox="1">
            <a:spLocks noGrp="1"/>
          </p:cNvSpPr>
          <p:nvPr>
            <p:ph type="subTitle" idx="2"/>
          </p:nvPr>
        </p:nvSpPr>
        <p:spPr>
          <a:xfrm>
            <a:off x="1583300" y="3771424"/>
            <a:ext cx="2505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35" name="Google Shape;235;p5"/>
          <p:cNvSpPr txBox="1">
            <a:spLocks noGrp="1"/>
          </p:cNvSpPr>
          <p:nvPr>
            <p:ph type="subTitle" idx="3"/>
          </p:nvPr>
        </p:nvSpPr>
        <p:spPr>
          <a:xfrm>
            <a:off x="5055275" y="3274925"/>
            <a:ext cx="2505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236" name="Google Shape;236;p5"/>
          <p:cNvSpPr txBox="1">
            <a:spLocks noGrp="1"/>
          </p:cNvSpPr>
          <p:nvPr>
            <p:ph type="subTitle" idx="4"/>
          </p:nvPr>
        </p:nvSpPr>
        <p:spPr>
          <a:xfrm>
            <a:off x="1583075" y="3274925"/>
            <a:ext cx="2505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" name="Google Shape;238;p6"/>
          <p:cNvGrpSpPr/>
          <p:nvPr/>
        </p:nvGrpSpPr>
        <p:grpSpPr>
          <a:xfrm flipH="1">
            <a:off x="0" y="-161849"/>
            <a:ext cx="9144000" cy="5467198"/>
            <a:chOff x="0" y="-171451"/>
            <a:chExt cx="9144000" cy="5467198"/>
          </a:xfrm>
        </p:grpSpPr>
        <p:grpSp>
          <p:nvGrpSpPr>
            <p:cNvPr id="239" name="Google Shape;239;p6"/>
            <p:cNvGrpSpPr/>
            <p:nvPr/>
          </p:nvGrpSpPr>
          <p:grpSpPr>
            <a:xfrm>
              <a:off x="0" y="135850"/>
              <a:ext cx="9144000" cy="4654700"/>
              <a:chOff x="12075" y="212050"/>
              <a:chExt cx="9144000" cy="4654700"/>
            </a:xfrm>
          </p:grpSpPr>
          <p:grpSp>
            <p:nvGrpSpPr>
              <p:cNvPr id="240" name="Google Shape;240;p6"/>
              <p:cNvGrpSpPr/>
              <p:nvPr/>
            </p:nvGrpSpPr>
            <p:grpSpPr>
              <a:xfrm>
                <a:off x="12075" y="212050"/>
                <a:ext cx="9144000" cy="1396425"/>
                <a:chOff x="12075" y="212050"/>
                <a:chExt cx="9144000" cy="1396425"/>
              </a:xfrm>
            </p:grpSpPr>
            <p:cxnSp>
              <p:nvCxnSpPr>
                <p:cNvPr id="241" name="Google Shape;241;p6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42" name="Google Shape;242;p6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43" name="Google Shape;243;p6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44" name="Google Shape;244;p6"/>
                <p:cNvCxnSpPr/>
                <p:nvPr/>
              </p:nvCxnSpPr>
              <p:spPr>
                <a:xfrm>
                  <a:off x="12075" y="1608475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245" name="Google Shape;245;p6"/>
              <p:cNvGrpSpPr/>
              <p:nvPr/>
            </p:nvGrpSpPr>
            <p:grpSpPr>
              <a:xfrm>
                <a:off x="12075" y="2073925"/>
                <a:ext cx="9144000" cy="1396425"/>
                <a:chOff x="12075" y="212050"/>
                <a:chExt cx="9144000" cy="1396425"/>
              </a:xfrm>
            </p:grpSpPr>
            <p:cxnSp>
              <p:nvCxnSpPr>
                <p:cNvPr id="246" name="Google Shape;246;p6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47" name="Google Shape;247;p6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48" name="Google Shape;248;p6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49" name="Google Shape;249;p6"/>
                <p:cNvCxnSpPr/>
                <p:nvPr/>
              </p:nvCxnSpPr>
              <p:spPr>
                <a:xfrm>
                  <a:off x="12075" y="1608475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250" name="Google Shape;250;p6"/>
              <p:cNvGrpSpPr/>
              <p:nvPr/>
            </p:nvGrpSpPr>
            <p:grpSpPr>
              <a:xfrm>
                <a:off x="12075" y="3935800"/>
                <a:ext cx="9144000" cy="930950"/>
                <a:chOff x="12075" y="212050"/>
                <a:chExt cx="9144000" cy="930950"/>
              </a:xfrm>
            </p:grpSpPr>
            <p:cxnSp>
              <p:nvCxnSpPr>
                <p:cNvPr id="251" name="Google Shape;251;p6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52" name="Google Shape;252;p6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53" name="Google Shape;253;p6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254" name="Google Shape;254;p6"/>
            <p:cNvGrpSpPr/>
            <p:nvPr/>
          </p:nvGrpSpPr>
          <p:grpSpPr>
            <a:xfrm>
              <a:off x="213575" y="-171451"/>
              <a:ext cx="8855100" cy="5467198"/>
              <a:chOff x="213575" y="-171451"/>
              <a:chExt cx="8855100" cy="5467198"/>
            </a:xfrm>
          </p:grpSpPr>
          <p:grpSp>
            <p:nvGrpSpPr>
              <p:cNvPr id="255" name="Google Shape;255;p6"/>
              <p:cNvGrpSpPr/>
              <p:nvPr/>
            </p:nvGrpSpPr>
            <p:grpSpPr>
              <a:xfrm rot="5400000">
                <a:off x="-192674" y="234798"/>
                <a:ext cx="5467198" cy="4654700"/>
                <a:chOff x="12075" y="444775"/>
                <a:chExt cx="9144000" cy="4654700"/>
              </a:xfrm>
            </p:grpSpPr>
            <p:grpSp>
              <p:nvGrpSpPr>
                <p:cNvPr id="256" name="Google Shape;256;p6"/>
                <p:cNvGrpSpPr/>
                <p:nvPr/>
              </p:nvGrpSpPr>
              <p:grpSpPr>
                <a:xfrm>
                  <a:off x="12075" y="444775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257" name="Google Shape;257;p6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258" name="Google Shape;258;p6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259" name="Google Shape;259;p6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260" name="Google Shape;260;p6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261" name="Google Shape;261;p6"/>
                <p:cNvGrpSpPr/>
                <p:nvPr/>
              </p:nvGrpSpPr>
              <p:grpSpPr>
                <a:xfrm>
                  <a:off x="12075" y="2306650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262" name="Google Shape;262;p6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263" name="Google Shape;263;p6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264" name="Google Shape;264;p6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265" name="Google Shape;265;p6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266" name="Google Shape;266;p6"/>
                <p:cNvGrpSpPr/>
                <p:nvPr/>
              </p:nvGrpSpPr>
              <p:grpSpPr>
                <a:xfrm>
                  <a:off x="12075" y="4168525"/>
                  <a:ext cx="9144000" cy="930950"/>
                  <a:chOff x="12075" y="444775"/>
                  <a:chExt cx="9144000" cy="930950"/>
                </a:xfrm>
              </p:grpSpPr>
              <p:cxnSp>
                <p:nvCxnSpPr>
                  <p:cNvPr id="267" name="Google Shape;267;p6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268" name="Google Shape;268;p6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269" name="Google Shape;269;p6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</p:grpSp>
          <p:grpSp>
            <p:nvGrpSpPr>
              <p:cNvPr id="270" name="Google Shape;270;p6"/>
              <p:cNvGrpSpPr/>
              <p:nvPr/>
            </p:nvGrpSpPr>
            <p:grpSpPr>
              <a:xfrm rot="5400000">
                <a:off x="4473201" y="700273"/>
                <a:ext cx="5467198" cy="3723750"/>
                <a:chOff x="12075" y="1375725"/>
                <a:chExt cx="9144000" cy="3723750"/>
              </a:xfrm>
            </p:grpSpPr>
            <p:grpSp>
              <p:nvGrpSpPr>
                <p:cNvPr id="271" name="Google Shape;271;p6"/>
                <p:cNvGrpSpPr/>
                <p:nvPr/>
              </p:nvGrpSpPr>
              <p:grpSpPr>
                <a:xfrm>
                  <a:off x="12075" y="1375725"/>
                  <a:ext cx="9144000" cy="465475"/>
                  <a:chOff x="12075" y="1375725"/>
                  <a:chExt cx="9144000" cy="465475"/>
                </a:xfrm>
              </p:grpSpPr>
              <p:cxnSp>
                <p:nvCxnSpPr>
                  <p:cNvPr id="272" name="Google Shape;272;p6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273" name="Google Shape;273;p6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274" name="Google Shape;274;p6"/>
                <p:cNvGrpSpPr/>
                <p:nvPr/>
              </p:nvGrpSpPr>
              <p:grpSpPr>
                <a:xfrm>
                  <a:off x="12075" y="2306650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275" name="Google Shape;275;p6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276" name="Google Shape;276;p6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277" name="Google Shape;277;p6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278" name="Google Shape;278;p6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279" name="Google Shape;279;p6"/>
                <p:cNvGrpSpPr/>
                <p:nvPr/>
              </p:nvGrpSpPr>
              <p:grpSpPr>
                <a:xfrm>
                  <a:off x="12075" y="4168525"/>
                  <a:ext cx="9144000" cy="930950"/>
                  <a:chOff x="12075" y="444775"/>
                  <a:chExt cx="9144000" cy="930950"/>
                </a:xfrm>
              </p:grpSpPr>
              <p:cxnSp>
                <p:nvCxnSpPr>
                  <p:cNvPr id="280" name="Google Shape;280;p6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281" name="Google Shape;281;p6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282" name="Google Shape;282;p6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</p:grpSp>
        </p:grpSp>
      </p:grpSp>
      <p:sp>
        <p:nvSpPr>
          <p:cNvPr id="283" name="Google Shape;283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284" name="Google Shape;284;p6"/>
          <p:cNvGrpSpPr/>
          <p:nvPr/>
        </p:nvGrpSpPr>
        <p:grpSpPr>
          <a:xfrm>
            <a:off x="141641" y="92498"/>
            <a:ext cx="8827868" cy="4945088"/>
            <a:chOff x="141641" y="92498"/>
            <a:chExt cx="8827868" cy="4945088"/>
          </a:xfrm>
        </p:grpSpPr>
        <p:grpSp>
          <p:nvGrpSpPr>
            <p:cNvPr id="285" name="Google Shape;285;p6"/>
            <p:cNvGrpSpPr/>
            <p:nvPr/>
          </p:nvGrpSpPr>
          <p:grpSpPr>
            <a:xfrm>
              <a:off x="8918459" y="243592"/>
              <a:ext cx="51049" cy="774142"/>
              <a:chOff x="8211712" y="2037146"/>
              <a:chExt cx="34742" cy="526950"/>
            </a:xfrm>
          </p:grpSpPr>
          <p:sp>
            <p:nvSpPr>
              <p:cNvPr id="286" name="Google Shape;286;p6"/>
              <p:cNvSpPr/>
              <p:nvPr/>
            </p:nvSpPr>
            <p:spPr>
              <a:xfrm>
                <a:off x="8211712" y="2037146"/>
                <a:ext cx="34742" cy="54481"/>
              </a:xfrm>
              <a:custGeom>
                <a:avLst/>
                <a:gdLst/>
                <a:ahLst/>
                <a:cxnLst/>
                <a:rect l="l" t="t" r="r" b="b"/>
                <a:pathLst>
                  <a:path w="352" h="552" extrusionOk="0">
                    <a:moveTo>
                      <a:pt x="1" y="0"/>
                    </a:moveTo>
                    <a:lnTo>
                      <a:pt x="1" y="552"/>
                    </a:lnTo>
                    <a:lnTo>
                      <a:pt x="352" y="552"/>
                    </a:lnTo>
                    <a:lnTo>
                      <a:pt x="35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6"/>
              <p:cNvSpPr/>
              <p:nvPr/>
            </p:nvSpPr>
            <p:spPr>
              <a:xfrm>
                <a:off x="8211712" y="2116302"/>
                <a:ext cx="34742" cy="54481"/>
              </a:xfrm>
              <a:custGeom>
                <a:avLst/>
                <a:gdLst/>
                <a:ahLst/>
                <a:cxnLst/>
                <a:rect l="l" t="t" r="r" b="b"/>
                <a:pathLst>
                  <a:path w="352" h="552" extrusionOk="0">
                    <a:moveTo>
                      <a:pt x="1" y="0"/>
                    </a:moveTo>
                    <a:lnTo>
                      <a:pt x="1" y="552"/>
                    </a:lnTo>
                    <a:lnTo>
                      <a:pt x="352" y="552"/>
                    </a:lnTo>
                    <a:lnTo>
                      <a:pt x="35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6"/>
              <p:cNvSpPr/>
              <p:nvPr/>
            </p:nvSpPr>
            <p:spPr>
              <a:xfrm>
                <a:off x="8211712" y="2195458"/>
                <a:ext cx="34742" cy="54481"/>
              </a:xfrm>
              <a:custGeom>
                <a:avLst/>
                <a:gdLst/>
                <a:ahLst/>
                <a:cxnLst/>
                <a:rect l="l" t="t" r="r" b="b"/>
                <a:pathLst>
                  <a:path w="352" h="552" extrusionOk="0">
                    <a:moveTo>
                      <a:pt x="1" y="1"/>
                    </a:moveTo>
                    <a:lnTo>
                      <a:pt x="1" y="552"/>
                    </a:lnTo>
                    <a:lnTo>
                      <a:pt x="352" y="552"/>
                    </a:lnTo>
                    <a:lnTo>
                      <a:pt x="35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6"/>
              <p:cNvSpPr/>
              <p:nvPr/>
            </p:nvSpPr>
            <p:spPr>
              <a:xfrm>
                <a:off x="8211712" y="2274614"/>
                <a:ext cx="34742" cy="54481"/>
              </a:xfrm>
              <a:custGeom>
                <a:avLst/>
                <a:gdLst/>
                <a:ahLst/>
                <a:cxnLst/>
                <a:rect l="l" t="t" r="r" b="b"/>
                <a:pathLst>
                  <a:path w="352" h="552" extrusionOk="0">
                    <a:moveTo>
                      <a:pt x="1" y="1"/>
                    </a:moveTo>
                    <a:lnTo>
                      <a:pt x="1" y="552"/>
                    </a:lnTo>
                    <a:lnTo>
                      <a:pt x="352" y="552"/>
                    </a:lnTo>
                    <a:lnTo>
                      <a:pt x="35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6"/>
              <p:cNvSpPr/>
              <p:nvPr/>
            </p:nvSpPr>
            <p:spPr>
              <a:xfrm>
                <a:off x="8211712" y="2353770"/>
                <a:ext cx="34742" cy="52014"/>
              </a:xfrm>
              <a:custGeom>
                <a:avLst/>
                <a:gdLst/>
                <a:ahLst/>
                <a:cxnLst/>
                <a:rect l="l" t="t" r="r" b="b"/>
                <a:pathLst>
                  <a:path w="352" h="527" extrusionOk="0">
                    <a:moveTo>
                      <a:pt x="1" y="1"/>
                    </a:moveTo>
                    <a:lnTo>
                      <a:pt x="1" y="527"/>
                    </a:lnTo>
                    <a:lnTo>
                      <a:pt x="352" y="527"/>
                    </a:lnTo>
                    <a:lnTo>
                      <a:pt x="35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6"/>
              <p:cNvSpPr/>
              <p:nvPr/>
            </p:nvSpPr>
            <p:spPr>
              <a:xfrm>
                <a:off x="8211712" y="2432927"/>
                <a:ext cx="34742" cy="52014"/>
              </a:xfrm>
              <a:custGeom>
                <a:avLst/>
                <a:gdLst/>
                <a:ahLst/>
                <a:cxnLst/>
                <a:rect l="l" t="t" r="r" b="b"/>
                <a:pathLst>
                  <a:path w="352" h="527" extrusionOk="0">
                    <a:moveTo>
                      <a:pt x="1" y="1"/>
                    </a:moveTo>
                    <a:lnTo>
                      <a:pt x="1" y="527"/>
                    </a:lnTo>
                    <a:lnTo>
                      <a:pt x="352" y="527"/>
                    </a:lnTo>
                    <a:lnTo>
                      <a:pt x="35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6"/>
              <p:cNvSpPr/>
              <p:nvPr/>
            </p:nvSpPr>
            <p:spPr>
              <a:xfrm>
                <a:off x="8211712" y="2512083"/>
                <a:ext cx="34742" cy="52014"/>
              </a:xfrm>
              <a:custGeom>
                <a:avLst/>
                <a:gdLst/>
                <a:ahLst/>
                <a:cxnLst/>
                <a:rect l="l" t="t" r="r" b="b"/>
                <a:pathLst>
                  <a:path w="352" h="527" extrusionOk="0">
                    <a:moveTo>
                      <a:pt x="1" y="1"/>
                    </a:moveTo>
                    <a:lnTo>
                      <a:pt x="1" y="527"/>
                    </a:lnTo>
                    <a:lnTo>
                      <a:pt x="352" y="527"/>
                    </a:lnTo>
                    <a:lnTo>
                      <a:pt x="35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3" name="Google Shape;293;p6"/>
            <p:cNvGrpSpPr/>
            <p:nvPr/>
          </p:nvGrpSpPr>
          <p:grpSpPr>
            <a:xfrm>
              <a:off x="173907" y="4750539"/>
              <a:ext cx="291257" cy="287046"/>
              <a:chOff x="5456048" y="1794743"/>
              <a:chExt cx="178248" cy="175682"/>
            </a:xfrm>
          </p:grpSpPr>
          <p:sp>
            <p:nvSpPr>
              <p:cNvPr id="294" name="Google Shape;294;p6"/>
              <p:cNvSpPr/>
              <p:nvPr/>
            </p:nvSpPr>
            <p:spPr>
              <a:xfrm>
                <a:off x="5456048" y="1794743"/>
                <a:ext cx="178248" cy="175682"/>
              </a:xfrm>
              <a:custGeom>
                <a:avLst/>
                <a:gdLst/>
                <a:ahLst/>
                <a:cxnLst/>
                <a:rect l="l" t="t" r="r" b="b"/>
                <a:pathLst>
                  <a:path w="1806" h="1780" extrusionOk="0">
                    <a:moveTo>
                      <a:pt x="277" y="0"/>
                    </a:moveTo>
                    <a:lnTo>
                      <a:pt x="1" y="276"/>
                    </a:lnTo>
                    <a:lnTo>
                      <a:pt x="1530" y="1780"/>
                    </a:lnTo>
                    <a:lnTo>
                      <a:pt x="1805" y="1504"/>
                    </a:lnTo>
                    <a:lnTo>
                      <a:pt x="27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6"/>
              <p:cNvSpPr/>
              <p:nvPr/>
            </p:nvSpPr>
            <p:spPr>
              <a:xfrm>
                <a:off x="5456048" y="1794743"/>
                <a:ext cx="178248" cy="175682"/>
              </a:xfrm>
              <a:custGeom>
                <a:avLst/>
                <a:gdLst/>
                <a:ahLst/>
                <a:cxnLst/>
                <a:rect l="l" t="t" r="r" b="b"/>
                <a:pathLst>
                  <a:path w="1806" h="1780" extrusionOk="0">
                    <a:moveTo>
                      <a:pt x="1505" y="0"/>
                    </a:moveTo>
                    <a:lnTo>
                      <a:pt x="1" y="1504"/>
                    </a:lnTo>
                    <a:lnTo>
                      <a:pt x="302" y="1780"/>
                    </a:lnTo>
                    <a:lnTo>
                      <a:pt x="1805" y="276"/>
                    </a:lnTo>
                    <a:lnTo>
                      <a:pt x="150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96" name="Google Shape;296;p6"/>
            <p:cNvSpPr/>
            <p:nvPr/>
          </p:nvSpPr>
          <p:spPr>
            <a:xfrm rot="-123321">
              <a:off x="144300" y="113150"/>
              <a:ext cx="1018402" cy="166548"/>
            </a:xfrm>
            <a:custGeom>
              <a:avLst/>
              <a:gdLst/>
              <a:ahLst/>
              <a:cxnLst/>
              <a:rect l="l" t="t" r="r" b="b"/>
              <a:pathLst>
                <a:path w="6292" h="1029" extrusionOk="0">
                  <a:moveTo>
                    <a:pt x="126" y="1"/>
                  </a:moveTo>
                  <a:lnTo>
                    <a:pt x="0" y="126"/>
                  </a:lnTo>
                  <a:lnTo>
                    <a:pt x="502" y="702"/>
                  </a:lnTo>
                  <a:cubicBezTo>
                    <a:pt x="627" y="842"/>
                    <a:pt x="799" y="911"/>
                    <a:pt x="969" y="911"/>
                  </a:cubicBezTo>
                  <a:cubicBezTo>
                    <a:pt x="1106" y="911"/>
                    <a:pt x="1242" y="867"/>
                    <a:pt x="1354" y="778"/>
                  </a:cubicBezTo>
                  <a:lnTo>
                    <a:pt x="1830" y="351"/>
                  </a:lnTo>
                  <a:cubicBezTo>
                    <a:pt x="1905" y="276"/>
                    <a:pt x="2030" y="251"/>
                    <a:pt x="2131" y="251"/>
                  </a:cubicBezTo>
                  <a:cubicBezTo>
                    <a:pt x="2256" y="251"/>
                    <a:pt x="2356" y="301"/>
                    <a:pt x="2431" y="402"/>
                  </a:cubicBezTo>
                  <a:lnTo>
                    <a:pt x="2757" y="778"/>
                  </a:lnTo>
                  <a:cubicBezTo>
                    <a:pt x="2882" y="903"/>
                    <a:pt x="3033" y="978"/>
                    <a:pt x="3183" y="1003"/>
                  </a:cubicBezTo>
                  <a:cubicBezTo>
                    <a:pt x="3359" y="1003"/>
                    <a:pt x="3509" y="953"/>
                    <a:pt x="3634" y="828"/>
                  </a:cubicBezTo>
                  <a:lnTo>
                    <a:pt x="4035" y="477"/>
                  </a:lnTo>
                  <a:cubicBezTo>
                    <a:pt x="4136" y="402"/>
                    <a:pt x="4236" y="351"/>
                    <a:pt x="4361" y="351"/>
                  </a:cubicBezTo>
                  <a:cubicBezTo>
                    <a:pt x="4487" y="377"/>
                    <a:pt x="4587" y="427"/>
                    <a:pt x="4662" y="527"/>
                  </a:cubicBezTo>
                  <a:lnTo>
                    <a:pt x="4862" y="778"/>
                  </a:lnTo>
                  <a:cubicBezTo>
                    <a:pt x="4963" y="928"/>
                    <a:pt x="5138" y="1003"/>
                    <a:pt x="5314" y="1028"/>
                  </a:cubicBezTo>
                  <a:cubicBezTo>
                    <a:pt x="5489" y="1028"/>
                    <a:pt x="5664" y="953"/>
                    <a:pt x="5790" y="828"/>
                  </a:cubicBezTo>
                  <a:lnTo>
                    <a:pt x="6291" y="301"/>
                  </a:lnTo>
                  <a:lnTo>
                    <a:pt x="6141" y="176"/>
                  </a:lnTo>
                  <a:lnTo>
                    <a:pt x="5639" y="702"/>
                  </a:lnTo>
                  <a:cubicBezTo>
                    <a:pt x="5564" y="803"/>
                    <a:pt x="5439" y="828"/>
                    <a:pt x="5314" y="828"/>
                  </a:cubicBezTo>
                  <a:cubicBezTo>
                    <a:pt x="5188" y="828"/>
                    <a:pt x="5088" y="778"/>
                    <a:pt x="5013" y="677"/>
                  </a:cubicBezTo>
                  <a:lnTo>
                    <a:pt x="4787" y="402"/>
                  </a:lnTo>
                  <a:cubicBezTo>
                    <a:pt x="4687" y="276"/>
                    <a:pt x="4537" y="201"/>
                    <a:pt x="4361" y="176"/>
                  </a:cubicBezTo>
                  <a:cubicBezTo>
                    <a:pt x="4211" y="176"/>
                    <a:pt x="4035" y="226"/>
                    <a:pt x="3910" y="326"/>
                  </a:cubicBezTo>
                  <a:lnTo>
                    <a:pt x="3509" y="702"/>
                  </a:lnTo>
                  <a:cubicBezTo>
                    <a:pt x="3427" y="764"/>
                    <a:pt x="3344" y="809"/>
                    <a:pt x="3262" y="809"/>
                  </a:cubicBezTo>
                  <a:cubicBezTo>
                    <a:pt x="3244" y="809"/>
                    <a:pt x="3226" y="807"/>
                    <a:pt x="3208" y="803"/>
                  </a:cubicBezTo>
                  <a:cubicBezTo>
                    <a:pt x="3083" y="803"/>
                    <a:pt x="2983" y="752"/>
                    <a:pt x="2908" y="677"/>
                  </a:cubicBezTo>
                  <a:lnTo>
                    <a:pt x="2557" y="276"/>
                  </a:lnTo>
                  <a:cubicBezTo>
                    <a:pt x="2456" y="151"/>
                    <a:pt x="2306" y="76"/>
                    <a:pt x="2156" y="76"/>
                  </a:cubicBezTo>
                  <a:cubicBezTo>
                    <a:pt x="2126" y="72"/>
                    <a:pt x="2098" y="69"/>
                    <a:pt x="2070" y="69"/>
                  </a:cubicBezTo>
                  <a:cubicBezTo>
                    <a:pt x="1931" y="69"/>
                    <a:pt x="1809" y="122"/>
                    <a:pt x="1705" y="226"/>
                  </a:cubicBezTo>
                  <a:lnTo>
                    <a:pt x="1228" y="627"/>
                  </a:lnTo>
                  <a:cubicBezTo>
                    <a:pt x="1151" y="694"/>
                    <a:pt x="1058" y="726"/>
                    <a:pt x="966" y="726"/>
                  </a:cubicBezTo>
                  <a:cubicBezTo>
                    <a:pt x="851" y="726"/>
                    <a:pt x="736" y="675"/>
                    <a:pt x="652" y="577"/>
                  </a:cubicBezTo>
                  <a:lnTo>
                    <a:pt x="12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6"/>
            <p:cNvSpPr/>
            <p:nvPr/>
          </p:nvSpPr>
          <p:spPr>
            <a:xfrm>
              <a:off x="8639763" y="92498"/>
              <a:ext cx="207956" cy="207857"/>
            </a:xfrm>
            <a:custGeom>
              <a:avLst/>
              <a:gdLst/>
              <a:ahLst/>
              <a:cxnLst/>
              <a:rect l="l" t="t" r="r" b="b"/>
              <a:pathLst>
                <a:path w="2107" h="2106" extrusionOk="0">
                  <a:moveTo>
                    <a:pt x="1053" y="426"/>
                  </a:moveTo>
                  <a:cubicBezTo>
                    <a:pt x="1404" y="426"/>
                    <a:pt x="1680" y="702"/>
                    <a:pt x="1680" y="1053"/>
                  </a:cubicBezTo>
                  <a:cubicBezTo>
                    <a:pt x="1680" y="1404"/>
                    <a:pt x="1404" y="1704"/>
                    <a:pt x="1053" y="1704"/>
                  </a:cubicBezTo>
                  <a:cubicBezTo>
                    <a:pt x="703" y="1704"/>
                    <a:pt x="427" y="1404"/>
                    <a:pt x="427" y="1053"/>
                  </a:cubicBezTo>
                  <a:cubicBezTo>
                    <a:pt x="427" y="702"/>
                    <a:pt x="703" y="426"/>
                    <a:pt x="1053" y="426"/>
                  </a:cubicBezTo>
                  <a:close/>
                  <a:moveTo>
                    <a:pt x="1053" y="0"/>
                  </a:moveTo>
                  <a:cubicBezTo>
                    <a:pt x="477" y="0"/>
                    <a:pt x="1" y="476"/>
                    <a:pt x="1" y="1053"/>
                  </a:cubicBezTo>
                  <a:cubicBezTo>
                    <a:pt x="1" y="1629"/>
                    <a:pt x="477" y="2105"/>
                    <a:pt x="1053" y="2105"/>
                  </a:cubicBezTo>
                  <a:cubicBezTo>
                    <a:pt x="1630" y="2105"/>
                    <a:pt x="2106" y="1629"/>
                    <a:pt x="2106" y="1053"/>
                  </a:cubicBezTo>
                  <a:cubicBezTo>
                    <a:pt x="2106" y="476"/>
                    <a:pt x="1630" y="0"/>
                    <a:pt x="10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9" name="Google Shape;299;p7"/>
          <p:cNvGrpSpPr/>
          <p:nvPr/>
        </p:nvGrpSpPr>
        <p:grpSpPr>
          <a:xfrm flipH="1">
            <a:off x="0" y="-161849"/>
            <a:ext cx="9144000" cy="5467198"/>
            <a:chOff x="0" y="-171451"/>
            <a:chExt cx="9144000" cy="5467198"/>
          </a:xfrm>
        </p:grpSpPr>
        <p:grpSp>
          <p:nvGrpSpPr>
            <p:cNvPr id="300" name="Google Shape;300;p7"/>
            <p:cNvGrpSpPr/>
            <p:nvPr/>
          </p:nvGrpSpPr>
          <p:grpSpPr>
            <a:xfrm>
              <a:off x="0" y="135850"/>
              <a:ext cx="9144000" cy="4654700"/>
              <a:chOff x="12075" y="212050"/>
              <a:chExt cx="9144000" cy="4654700"/>
            </a:xfrm>
          </p:grpSpPr>
          <p:grpSp>
            <p:nvGrpSpPr>
              <p:cNvPr id="301" name="Google Shape;301;p7"/>
              <p:cNvGrpSpPr/>
              <p:nvPr/>
            </p:nvGrpSpPr>
            <p:grpSpPr>
              <a:xfrm>
                <a:off x="12075" y="212050"/>
                <a:ext cx="9144000" cy="1396425"/>
                <a:chOff x="12075" y="212050"/>
                <a:chExt cx="9144000" cy="1396425"/>
              </a:xfrm>
            </p:grpSpPr>
            <p:cxnSp>
              <p:nvCxnSpPr>
                <p:cNvPr id="302" name="Google Shape;302;p7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03" name="Google Shape;303;p7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04" name="Google Shape;304;p7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05" name="Google Shape;305;p7"/>
                <p:cNvCxnSpPr/>
                <p:nvPr/>
              </p:nvCxnSpPr>
              <p:spPr>
                <a:xfrm>
                  <a:off x="12075" y="1608475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306" name="Google Shape;306;p7"/>
              <p:cNvGrpSpPr/>
              <p:nvPr/>
            </p:nvGrpSpPr>
            <p:grpSpPr>
              <a:xfrm>
                <a:off x="12075" y="2073925"/>
                <a:ext cx="9144000" cy="1396425"/>
                <a:chOff x="12075" y="212050"/>
                <a:chExt cx="9144000" cy="1396425"/>
              </a:xfrm>
            </p:grpSpPr>
            <p:cxnSp>
              <p:nvCxnSpPr>
                <p:cNvPr id="307" name="Google Shape;307;p7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08" name="Google Shape;308;p7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09" name="Google Shape;309;p7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10" name="Google Shape;310;p7"/>
                <p:cNvCxnSpPr/>
                <p:nvPr/>
              </p:nvCxnSpPr>
              <p:spPr>
                <a:xfrm>
                  <a:off x="12075" y="1608475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311" name="Google Shape;311;p7"/>
              <p:cNvGrpSpPr/>
              <p:nvPr/>
            </p:nvGrpSpPr>
            <p:grpSpPr>
              <a:xfrm>
                <a:off x="12075" y="3935800"/>
                <a:ext cx="9144000" cy="930950"/>
                <a:chOff x="12075" y="212050"/>
                <a:chExt cx="9144000" cy="930950"/>
              </a:xfrm>
            </p:grpSpPr>
            <p:cxnSp>
              <p:nvCxnSpPr>
                <p:cNvPr id="312" name="Google Shape;312;p7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13" name="Google Shape;313;p7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14" name="Google Shape;314;p7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315" name="Google Shape;315;p7"/>
            <p:cNvGrpSpPr/>
            <p:nvPr/>
          </p:nvGrpSpPr>
          <p:grpSpPr>
            <a:xfrm>
              <a:off x="213575" y="-171451"/>
              <a:ext cx="8855100" cy="5467198"/>
              <a:chOff x="213575" y="-171451"/>
              <a:chExt cx="8855100" cy="5467198"/>
            </a:xfrm>
          </p:grpSpPr>
          <p:grpSp>
            <p:nvGrpSpPr>
              <p:cNvPr id="316" name="Google Shape;316;p7"/>
              <p:cNvGrpSpPr/>
              <p:nvPr/>
            </p:nvGrpSpPr>
            <p:grpSpPr>
              <a:xfrm rot="5400000">
                <a:off x="-192674" y="234798"/>
                <a:ext cx="5467198" cy="4654700"/>
                <a:chOff x="12075" y="444775"/>
                <a:chExt cx="9144000" cy="4654700"/>
              </a:xfrm>
            </p:grpSpPr>
            <p:grpSp>
              <p:nvGrpSpPr>
                <p:cNvPr id="317" name="Google Shape;317;p7"/>
                <p:cNvGrpSpPr/>
                <p:nvPr/>
              </p:nvGrpSpPr>
              <p:grpSpPr>
                <a:xfrm>
                  <a:off x="12075" y="444775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318" name="Google Shape;318;p7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319" name="Google Shape;319;p7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320" name="Google Shape;320;p7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321" name="Google Shape;321;p7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322" name="Google Shape;322;p7"/>
                <p:cNvGrpSpPr/>
                <p:nvPr/>
              </p:nvGrpSpPr>
              <p:grpSpPr>
                <a:xfrm>
                  <a:off x="12075" y="2306650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323" name="Google Shape;323;p7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324" name="Google Shape;324;p7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325" name="Google Shape;325;p7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326" name="Google Shape;326;p7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327" name="Google Shape;327;p7"/>
                <p:cNvGrpSpPr/>
                <p:nvPr/>
              </p:nvGrpSpPr>
              <p:grpSpPr>
                <a:xfrm>
                  <a:off x="12075" y="4168525"/>
                  <a:ext cx="9144000" cy="930950"/>
                  <a:chOff x="12075" y="444775"/>
                  <a:chExt cx="9144000" cy="930950"/>
                </a:xfrm>
              </p:grpSpPr>
              <p:cxnSp>
                <p:nvCxnSpPr>
                  <p:cNvPr id="328" name="Google Shape;328;p7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329" name="Google Shape;329;p7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330" name="Google Shape;330;p7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</p:grpSp>
          <p:grpSp>
            <p:nvGrpSpPr>
              <p:cNvPr id="331" name="Google Shape;331;p7"/>
              <p:cNvGrpSpPr/>
              <p:nvPr/>
            </p:nvGrpSpPr>
            <p:grpSpPr>
              <a:xfrm rot="5400000">
                <a:off x="4473201" y="700273"/>
                <a:ext cx="5467198" cy="3723750"/>
                <a:chOff x="12075" y="1375725"/>
                <a:chExt cx="9144000" cy="3723750"/>
              </a:xfrm>
            </p:grpSpPr>
            <p:grpSp>
              <p:nvGrpSpPr>
                <p:cNvPr id="332" name="Google Shape;332;p7"/>
                <p:cNvGrpSpPr/>
                <p:nvPr/>
              </p:nvGrpSpPr>
              <p:grpSpPr>
                <a:xfrm>
                  <a:off x="12075" y="1375725"/>
                  <a:ext cx="9144000" cy="465475"/>
                  <a:chOff x="12075" y="1375725"/>
                  <a:chExt cx="9144000" cy="465475"/>
                </a:xfrm>
              </p:grpSpPr>
              <p:cxnSp>
                <p:nvCxnSpPr>
                  <p:cNvPr id="333" name="Google Shape;333;p7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334" name="Google Shape;334;p7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335" name="Google Shape;335;p7"/>
                <p:cNvGrpSpPr/>
                <p:nvPr/>
              </p:nvGrpSpPr>
              <p:grpSpPr>
                <a:xfrm>
                  <a:off x="12075" y="2306650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336" name="Google Shape;336;p7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337" name="Google Shape;337;p7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338" name="Google Shape;338;p7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339" name="Google Shape;339;p7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340" name="Google Shape;340;p7"/>
                <p:cNvGrpSpPr/>
                <p:nvPr/>
              </p:nvGrpSpPr>
              <p:grpSpPr>
                <a:xfrm>
                  <a:off x="12075" y="4168525"/>
                  <a:ext cx="9144000" cy="930950"/>
                  <a:chOff x="12075" y="444775"/>
                  <a:chExt cx="9144000" cy="930950"/>
                </a:xfrm>
              </p:grpSpPr>
              <p:cxnSp>
                <p:nvCxnSpPr>
                  <p:cNvPr id="341" name="Google Shape;341;p7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342" name="Google Shape;342;p7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343" name="Google Shape;343;p7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</p:grpSp>
        </p:grpSp>
      </p:grpSp>
      <p:sp>
        <p:nvSpPr>
          <p:cNvPr id="344" name="Google Shape;344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45" name="Google Shape;345;p7"/>
          <p:cNvSpPr txBox="1">
            <a:spLocks noGrp="1"/>
          </p:cNvSpPr>
          <p:nvPr>
            <p:ph type="subTitle" idx="1"/>
          </p:nvPr>
        </p:nvSpPr>
        <p:spPr>
          <a:xfrm>
            <a:off x="720000" y="1700300"/>
            <a:ext cx="3916800" cy="22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grpSp>
        <p:nvGrpSpPr>
          <p:cNvPr id="346" name="Google Shape;346;p7"/>
          <p:cNvGrpSpPr/>
          <p:nvPr/>
        </p:nvGrpSpPr>
        <p:grpSpPr>
          <a:xfrm>
            <a:off x="-7" y="167200"/>
            <a:ext cx="8952587" cy="4867172"/>
            <a:chOff x="-7" y="167200"/>
            <a:chExt cx="8952587" cy="4867172"/>
          </a:xfrm>
        </p:grpSpPr>
        <p:grpSp>
          <p:nvGrpSpPr>
            <p:cNvPr id="347" name="Google Shape;347;p7"/>
            <p:cNvGrpSpPr/>
            <p:nvPr/>
          </p:nvGrpSpPr>
          <p:grpSpPr>
            <a:xfrm>
              <a:off x="-7" y="167200"/>
              <a:ext cx="1266969" cy="226225"/>
              <a:chOff x="-7" y="167200"/>
              <a:chExt cx="1266969" cy="226225"/>
            </a:xfrm>
          </p:grpSpPr>
          <p:sp>
            <p:nvSpPr>
              <p:cNvPr id="348" name="Google Shape;348;p7"/>
              <p:cNvSpPr/>
              <p:nvPr/>
            </p:nvSpPr>
            <p:spPr>
              <a:xfrm>
                <a:off x="-7" y="167200"/>
                <a:ext cx="1266969" cy="50339"/>
              </a:xfrm>
              <a:custGeom>
                <a:avLst/>
                <a:gdLst/>
                <a:ahLst/>
                <a:cxnLst/>
                <a:rect l="l" t="t" r="r" b="b"/>
                <a:pathLst>
                  <a:path w="6317" h="251" extrusionOk="0">
                    <a:moveTo>
                      <a:pt x="1" y="0"/>
                    </a:moveTo>
                    <a:lnTo>
                      <a:pt x="1" y="251"/>
                    </a:lnTo>
                    <a:lnTo>
                      <a:pt x="6317" y="251"/>
                    </a:lnTo>
                    <a:lnTo>
                      <a:pt x="631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349;p7"/>
              <p:cNvSpPr/>
              <p:nvPr/>
            </p:nvSpPr>
            <p:spPr>
              <a:xfrm>
                <a:off x="0" y="338072"/>
                <a:ext cx="698969" cy="55352"/>
              </a:xfrm>
              <a:custGeom>
                <a:avLst/>
                <a:gdLst/>
                <a:ahLst/>
                <a:cxnLst/>
                <a:rect l="l" t="t" r="r" b="b"/>
                <a:pathLst>
                  <a:path w="3485" h="276" extrusionOk="0">
                    <a:moveTo>
                      <a:pt x="1" y="0"/>
                    </a:moveTo>
                    <a:lnTo>
                      <a:pt x="1" y="276"/>
                    </a:lnTo>
                    <a:lnTo>
                      <a:pt x="3485" y="276"/>
                    </a:lnTo>
                    <a:lnTo>
                      <a:pt x="348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50" name="Google Shape;350;p7"/>
            <p:cNvGrpSpPr/>
            <p:nvPr/>
          </p:nvGrpSpPr>
          <p:grpSpPr>
            <a:xfrm>
              <a:off x="7519182" y="4467918"/>
              <a:ext cx="1433398" cy="566454"/>
              <a:chOff x="7519182" y="4467918"/>
              <a:chExt cx="1433398" cy="566454"/>
            </a:xfrm>
          </p:grpSpPr>
          <p:sp>
            <p:nvSpPr>
              <p:cNvPr id="351" name="Google Shape;351;p7"/>
              <p:cNvSpPr/>
              <p:nvPr/>
            </p:nvSpPr>
            <p:spPr>
              <a:xfrm>
                <a:off x="8561631" y="4643609"/>
                <a:ext cx="390949" cy="390763"/>
              </a:xfrm>
              <a:custGeom>
                <a:avLst/>
                <a:gdLst/>
                <a:ahLst/>
                <a:cxnLst/>
                <a:rect l="l" t="t" r="r" b="b"/>
                <a:pathLst>
                  <a:path w="2107" h="2106" extrusionOk="0">
                    <a:moveTo>
                      <a:pt x="1053" y="426"/>
                    </a:moveTo>
                    <a:cubicBezTo>
                      <a:pt x="1404" y="426"/>
                      <a:pt x="1680" y="702"/>
                      <a:pt x="1680" y="1053"/>
                    </a:cubicBezTo>
                    <a:cubicBezTo>
                      <a:pt x="1680" y="1404"/>
                      <a:pt x="1404" y="1704"/>
                      <a:pt x="1053" y="1704"/>
                    </a:cubicBezTo>
                    <a:cubicBezTo>
                      <a:pt x="703" y="1704"/>
                      <a:pt x="427" y="1404"/>
                      <a:pt x="427" y="1053"/>
                    </a:cubicBezTo>
                    <a:cubicBezTo>
                      <a:pt x="427" y="702"/>
                      <a:pt x="703" y="426"/>
                      <a:pt x="1053" y="426"/>
                    </a:cubicBezTo>
                    <a:close/>
                    <a:moveTo>
                      <a:pt x="1053" y="0"/>
                    </a:moveTo>
                    <a:cubicBezTo>
                      <a:pt x="477" y="0"/>
                      <a:pt x="1" y="476"/>
                      <a:pt x="1" y="1053"/>
                    </a:cubicBezTo>
                    <a:cubicBezTo>
                      <a:pt x="1" y="1629"/>
                      <a:pt x="477" y="2105"/>
                      <a:pt x="1053" y="2105"/>
                    </a:cubicBezTo>
                    <a:cubicBezTo>
                      <a:pt x="1630" y="2105"/>
                      <a:pt x="2106" y="1629"/>
                      <a:pt x="2106" y="1053"/>
                    </a:cubicBezTo>
                    <a:cubicBezTo>
                      <a:pt x="2106" y="476"/>
                      <a:pt x="1630" y="0"/>
                      <a:pt x="105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352;p7"/>
              <p:cNvSpPr/>
              <p:nvPr/>
            </p:nvSpPr>
            <p:spPr>
              <a:xfrm>
                <a:off x="7519182" y="4467918"/>
                <a:ext cx="1074296" cy="175676"/>
              </a:xfrm>
              <a:custGeom>
                <a:avLst/>
                <a:gdLst/>
                <a:ahLst/>
                <a:cxnLst/>
                <a:rect l="l" t="t" r="r" b="b"/>
                <a:pathLst>
                  <a:path w="6292" h="1029" extrusionOk="0">
                    <a:moveTo>
                      <a:pt x="126" y="1"/>
                    </a:moveTo>
                    <a:lnTo>
                      <a:pt x="0" y="126"/>
                    </a:lnTo>
                    <a:lnTo>
                      <a:pt x="502" y="702"/>
                    </a:lnTo>
                    <a:cubicBezTo>
                      <a:pt x="627" y="842"/>
                      <a:pt x="799" y="911"/>
                      <a:pt x="969" y="911"/>
                    </a:cubicBezTo>
                    <a:cubicBezTo>
                      <a:pt x="1106" y="911"/>
                      <a:pt x="1242" y="867"/>
                      <a:pt x="1354" y="778"/>
                    </a:cubicBezTo>
                    <a:lnTo>
                      <a:pt x="1830" y="351"/>
                    </a:lnTo>
                    <a:cubicBezTo>
                      <a:pt x="1905" y="276"/>
                      <a:pt x="2030" y="251"/>
                      <a:pt x="2131" y="251"/>
                    </a:cubicBezTo>
                    <a:cubicBezTo>
                      <a:pt x="2256" y="251"/>
                      <a:pt x="2356" y="301"/>
                      <a:pt x="2431" y="402"/>
                    </a:cubicBezTo>
                    <a:lnTo>
                      <a:pt x="2757" y="778"/>
                    </a:lnTo>
                    <a:cubicBezTo>
                      <a:pt x="2882" y="903"/>
                      <a:pt x="3033" y="978"/>
                      <a:pt x="3183" y="1003"/>
                    </a:cubicBezTo>
                    <a:cubicBezTo>
                      <a:pt x="3359" y="1003"/>
                      <a:pt x="3509" y="953"/>
                      <a:pt x="3634" y="828"/>
                    </a:cubicBezTo>
                    <a:lnTo>
                      <a:pt x="4035" y="477"/>
                    </a:lnTo>
                    <a:cubicBezTo>
                      <a:pt x="4136" y="402"/>
                      <a:pt x="4236" y="351"/>
                      <a:pt x="4361" y="351"/>
                    </a:cubicBezTo>
                    <a:cubicBezTo>
                      <a:pt x="4487" y="377"/>
                      <a:pt x="4587" y="427"/>
                      <a:pt x="4662" y="527"/>
                    </a:cubicBezTo>
                    <a:lnTo>
                      <a:pt x="4862" y="778"/>
                    </a:lnTo>
                    <a:cubicBezTo>
                      <a:pt x="4963" y="928"/>
                      <a:pt x="5138" y="1003"/>
                      <a:pt x="5314" y="1028"/>
                    </a:cubicBezTo>
                    <a:cubicBezTo>
                      <a:pt x="5489" y="1028"/>
                      <a:pt x="5664" y="953"/>
                      <a:pt x="5790" y="828"/>
                    </a:cubicBezTo>
                    <a:lnTo>
                      <a:pt x="6291" y="301"/>
                    </a:lnTo>
                    <a:lnTo>
                      <a:pt x="6141" y="176"/>
                    </a:lnTo>
                    <a:lnTo>
                      <a:pt x="5639" y="702"/>
                    </a:lnTo>
                    <a:cubicBezTo>
                      <a:pt x="5564" y="803"/>
                      <a:pt x="5439" y="828"/>
                      <a:pt x="5314" y="828"/>
                    </a:cubicBezTo>
                    <a:cubicBezTo>
                      <a:pt x="5188" y="828"/>
                      <a:pt x="5088" y="778"/>
                      <a:pt x="5013" y="677"/>
                    </a:cubicBezTo>
                    <a:lnTo>
                      <a:pt x="4787" y="402"/>
                    </a:lnTo>
                    <a:cubicBezTo>
                      <a:pt x="4687" y="276"/>
                      <a:pt x="4537" y="201"/>
                      <a:pt x="4361" y="176"/>
                    </a:cubicBezTo>
                    <a:cubicBezTo>
                      <a:pt x="4211" y="176"/>
                      <a:pt x="4035" y="226"/>
                      <a:pt x="3910" y="326"/>
                    </a:cubicBezTo>
                    <a:lnTo>
                      <a:pt x="3509" y="702"/>
                    </a:lnTo>
                    <a:cubicBezTo>
                      <a:pt x="3427" y="764"/>
                      <a:pt x="3344" y="809"/>
                      <a:pt x="3262" y="809"/>
                    </a:cubicBezTo>
                    <a:cubicBezTo>
                      <a:pt x="3244" y="809"/>
                      <a:pt x="3226" y="807"/>
                      <a:pt x="3208" y="803"/>
                    </a:cubicBezTo>
                    <a:cubicBezTo>
                      <a:pt x="3083" y="803"/>
                      <a:pt x="2983" y="752"/>
                      <a:pt x="2908" y="677"/>
                    </a:cubicBezTo>
                    <a:lnTo>
                      <a:pt x="2557" y="276"/>
                    </a:lnTo>
                    <a:cubicBezTo>
                      <a:pt x="2456" y="151"/>
                      <a:pt x="2306" y="76"/>
                      <a:pt x="2156" y="76"/>
                    </a:cubicBezTo>
                    <a:cubicBezTo>
                      <a:pt x="2126" y="72"/>
                      <a:pt x="2098" y="69"/>
                      <a:pt x="2070" y="69"/>
                    </a:cubicBezTo>
                    <a:cubicBezTo>
                      <a:pt x="1931" y="69"/>
                      <a:pt x="1809" y="122"/>
                      <a:pt x="1705" y="226"/>
                    </a:cubicBezTo>
                    <a:lnTo>
                      <a:pt x="1228" y="627"/>
                    </a:lnTo>
                    <a:cubicBezTo>
                      <a:pt x="1151" y="694"/>
                      <a:pt x="1058" y="726"/>
                      <a:pt x="966" y="726"/>
                    </a:cubicBezTo>
                    <a:cubicBezTo>
                      <a:pt x="851" y="726"/>
                      <a:pt x="736" y="675"/>
                      <a:pt x="652" y="577"/>
                    </a:cubicBezTo>
                    <a:lnTo>
                      <a:pt x="12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_1">
    <p:spTree>
      <p:nvGrpSpPr>
        <p:cNvPr id="1" name="Shape 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9" name="Google Shape;939;p20"/>
          <p:cNvGrpSpPr/>
          <p:nvPr/>
        </p:nvGrpSpPr>
        <p:grpSpPr>
          <a:xfrm flipH="1">
            <a:off x="0" y="-161849"/>
            <a:ext cx="9144000" cy="5467198"/>
            <a:chOff x="0" y="-171451"/>
            <a:chExt cx="9144000" cy="5467198"/>
          </a:xfrm>
        </p:grpSpPr>
        <p:grpSp>
          <p:nvGrpSpPr>
            <p:cNvPr id="940" name="Google Shape;940;p20"/>
            <p:cNvGrpSpPr/>
            <p:nvPr/>
          </p:nvGrpSpPr>
          <p:grpSpPr>
            <a:xfrm>
              <a:off x="0" y="135850"/>
              <a:ext cx="9144000" cy="4654700"/>
              <a:chOff x="12075" y="212050"/>
              <a:chExt cx="9144000" cy="4654700"/>
            </a:xfrm>
          </p:grpSpPr>
          <p:grpSp>
            <p:nvGrpSpPr>
              <p:cNvPr id="941" name="Google Shape;941;p20"/>
              <p:cNvGrpSpPr/>
              <p:nvPr/>
            </p:nvGrpSpPr>
            <p:grpSpPr>
              <a:xfrm>
                <a:off x="12075" y="212050"/>
                <a:ext cx="9144000" cy="1396425"/>
                <a:chOff x="12075" y="212050"/>
                <a:chExt cx="9144000" cy="1396425"/>
              </a:xfrm>
            </p:grpSpPr>
            <p:cxnSp>
              <p:nvCxnSpPr>
                <p:cNvPr id="942" name="Google Shape;942;p20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43" name="Google Shape;943;p20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44" name="Google Shape;944;p20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45" name="Google Shape;945;p20"/>
                <p:cNvCxnSpPr/>
                <p:nvPr/>
              </p:nvCxnSpPr>
              <p:spPr>
                <a:xfrm>
                  <a:off x="12075" y="1608475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946" name="Google Shape;946;p20"/>
              <p:cNvGrpSpPr/>
              <p:nvPr/>
            </p:nvGrpSpPr>
            <p:grpSpPr>
              <a:xfrm>
                <a:off x="12075" y="2073925"/>
                <a:ext cx="9144000" cy="1396425"/>
                <a:chOff x="12075" y="212050"/>
                <a:chExt cx="9144000" cy="1396425"/>
              </a:xfrm>
            </p:grpSpPr>
            <p:cxnSp>
              <p:nvCxnSpPr>
                <p:cNvPr id="947" name="Google Shape;947;p20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48" name="Google Shape;948;p20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49" name="Google Shape;949;p20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50" name="Google Shape;950;p20"/>
                <p:cNvCxnSpPr/>
                <p:nvPr/>
              </p:nvCxnSpPr>
              <p:spPr>
                <a:xfrm>
                  <a:off x="12075" y="1608475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951" name="Google Shape;951;p20"/>
              <p:cNvGrpSpPr/>
              <p:nvPr/>
            </p:nvGrpSpPr>
            <p:grpSpPr>
              <a:xfrm>
                <a:off x="12075" y="3935800"/>
                <a:ext cx="9144000" cy="930950"/>
                <a:chOff x="12075" y="212050"/>
                <a:chExt cx="9144000" cy="930950"/>
              </a:xfrm>
            </p:grpSpPr>
            <p:cxnSp>
              <p:nvCxnSpPr>
                <p:cNvPr id="952" name="Google Shape;952;p20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53" name="Google Shape;953;p20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54" name="Google Shape;954;p20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955" name="Google Shape;955;p20"/>
            <p:cNvGrpSpPr/>
            <p:nvPr/>
          </p:nvGrpSpPr>
          <p:grpSpPr>
            <a:xfrm>
              <a:off x="213575" y="-171451"/>
              <a:ext cx="8855100" cy="5467198"/>
              <a:chOff x="213575" y="-171451"/>
              <a:chExt cx="8855100" cy="5467198"/>
            </a:xfrm>
          </p:grpSpPr>
          <p:grpSp>
            <p:nvGrpSpPr>
              <p:cNvPr id="956" name="Google Shape;956;p20"/>
              <p:cNvGrpSpPr/>
              <p:nvPr/>
            </p:nvGrpSpPr>
            <p:grpSpPr>
              <a:xfrm rot="5400000">
                <a:off x="-192674" y="234798"/>
                <a:ext cx="5467198" cy="4654700"/>
                <a:chOff x="12075" y="444775"/>
                <a:chExt cx="9144000" cy="4654700"/>
              </a:xfrm>
            </p:grpSpPr>
            <p:grpSp>
              <p:nvGrpSpPr>
                <p:cNvPr id="957" name="Google Shape;957;p20"/>
                <p:cNvGrpSpPr/>
                <p:nvPr/>
              </p:nvGrpSpPr>
              <p:grpSpPr>
                <a:xfrm>
                  <a:off x="12075" y="444775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958" name="Google Shape;958;p20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959" name="Google Shape;959;p20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960" name="Google Shape;960;p20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961" name="Google Shape;961;p20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962" name="Google Shape;962;p20"/>
                <p:cNvGrpSpPr/>
                <p:nvPr/>
              </p:nvGrpSpPr>
              <p:grpSpPr>
                <a:xfrm>
                  <a:off x="12075" y="2306650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963" name="Google Shape;963;p20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964" name="Google Shape;964;p20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965" name="Google Shape;965;p20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966" name="Google Shape;966;p20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967" name="Google Shape;967;p20"/>
                <p:cNvGrpSpPr/>
                <p:nvPr/>
              </p:nvGrpSpPr>
              <p:grpSpPr>
                <a:xfrm>
                  <a:off x="12075" y="4168525"/>
                  <a:ext cx="9144000" cy="930950"/>
                  <a:chOff x="12075" y="444775"/>
                  <a:chExt cx="9144000" cy="930950"/>
                </a:xfrm>
              </p:grpSpPr>
              <p:cxnSp>
                <p:nvCxnSpPr>
                  <p:cNvPr id="968" name="Google Shape;968;p20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969" name="Google Shape;969;p20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970" name="Google Shape;970;p20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</p:grpSp>
          <p:grpSp>
            <p:nvGrpSpPr>
              <p:cNvPr id="971" name="Google Shape;971;p20"/>
              <p:cNvGrpSpPr/>
              <p:nvPr/>
            </p:nvGrpSpPr>
            <p:grpSpPr>
              <a:xfrm rot="5400000">
                <a:off x="4473201" y="700273"/>
                <a:ext cx="5467198" cy="3723750"/>
                <a:chOff x="12075" y="1375725"/>
                <a:chExt cx="9144000" cy="3723750"/>
              </a:xfrm>
            </p:grpSpPr>
            <p:grpSp>
              <p:nvGrpSpPr>
                <p:cNvPr id="972" name="Google Shape;972;p20"/>
                <p:cNvGrpSpPr/>
                <p:nvPr/>
              </p:nvGrpSpPr>
              <p:grpSpPr>
                <a:xfrm>
                  <a:off x="12075" y="1375725"/>
                  <a:ext cx="9144000" cy="465475"/>
                  <a:chOff x="12075" y="1375725"/>
                  <a:chExt cx="9144000" cy="465475"/>
                </a:xfrm>
              </p:grpSpPr>
              <p:cxnSp>
                <p:nvCxnSpPr>
                  <p:cNvPr id="973" name="Google Shape;973;p20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974" name="Google Shape;974;p20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975" name="Google Shape;975;p20"/>
                <p:cNvGrpSpPr/>
                <p:nvPr/>
              </p:nvGrpSpPr>
              <p:grpSpPr>
                <a:xfrm>
                  <a:off x="12075" y="2306650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976" name="Google Shape;976;p20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977" name="Google Shape;977;p20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978" name="Google Shape;978;p20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979" name="Google Shape;979;p20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980" name="Google Shape;980;p20"/>
                <p:cNvGrpSpPr/>
                <p:nvPr/>
              </p:nvGrpSpPr>
              <p:grpSpPr>
                <a:xfrm>
                  <a:off x="12075" y="4168525"/>
                  <a:ext cx="9144000" cy="930950"/>
                  <a:chOff x="12075" y="444775"/>
                  <a:chExt cx="9144000" cy="930950"/>
                </a:xfrm>
              </p:grpSpPr>
              <p:cxnSp>
                <p:nvCxnSpPr>
                  <p:cNvPr id="981" name="Google Shape;981;p20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982" name="Google Shape;982;p20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983" name="Google Shape;983;p20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</p:grpSp>
        </p:grpSp>
      </p:grpSp>
      <p:sp>
        <p:nvSpPr>
          <p:cNvPr id="984" name="Google Shape;984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985" name="Google Shape;985;p20"/>
          <p:cNvSpPr txBox="1">
            <a:spLocks noGrp="1"/>
          </p:cNvSpPr>
          <p:nvPr>
            <p:ph type="subTitle" idx="1"/>
          </p:nvPr>
        </p:nvSpPr>
        <p:spPr>
          <a:xfrm>
            <a:off x="720000" y="1507800"/>
            <a:ext cx="4611600" cy="263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986" name="Google Shape;986;p20"/>
          <p:cNvGrpSpPr/>
          <p:nvPr/>
        </p:nvGrpSpPr>
        <p:grpSpPr>
          <a:xfrm>
            <a:off x="-7" y="117416"/>
            <a:ext cx="8941384" cy="4905859"/>
            <a:chOff x="-7" y="117416"/>
            <a:chExt cx="8941384" cy="4905859"/>
          </a:xfrm>
        </p:grpSpPr>
        <p:grpSp>
          <p:nvGrpSpPr>
            <p:cNvPr id="987" name="Google Shape;987;p20"/>
            <p:cNvGrpSpPr/>
            <p:nvPr/>
          </p:nvGrpSpPr>
          <p:grpSpPr>
            <a:xfrm>
              <a:off x="-7" y="4797050"/>
              <a:ext cx="1266969" cy="226225"/>
              <a:chOff x="-7" y="167200"/>
              <a:chExt cx="1266969" cy="226225"/>
            </a:xfrm>
          </p:grpSpPr>
          <p:sp>
            <p:nvSpPr>
              <p:cNvPr id="988" name="Google Shape;988;p20"/>
              <p:cNvSpPr/>
              <p:nvPr/>
            </p:nvSpPr>
            <p:spPr>
              <a:xfrm>
                <a:off x="-7" y="167200"/>
                <a:ext cx="1266969" cy="50339"/>
              </a:xfrm>
              <a:custGeom>
                <a:avLst/>
                <a:gdLst/>
                <a:ahLst/>
                <a:cxnLst/>
                <a:rect l="l" t="t" r="r" b="b"/>
                <a:pathLst>
                  <a:path w="6317" h="251" extrusionOk="0">
                    <a:moveTo>
                      <a:pt x="1" y="0"/>
                    </a:moveTo>
                    <a:lnTo>
                      <a:pt x="1" y="251"/>
                    </a:lnTo>
                    <a:lnTo>
                      <a:pt x="6317" y="251"/>
                    </a:lnTo>
                    <a:lnTo>
                      <a:pt x="631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9" name="Google Shape;989;p20"/>
              <p:cNvSpPr/>
              <p:nvPr/>
            </p:nvSpPr>
            <p:spPr>
              <a:xfrm>
                <a:off x="0" y="338072"/>
                <a:ext cx="698969" cy="55352"/>
              </a:xfrm>
              <a:custGeom>
                <a:avLst/>
                <a:gdLst/>
                <a:ahLst/>
                <a:cxnLst/>
                <a:rect l="l" t="t" r="r" b="b"/>
                <a:pathLst>
                  <a:path w="3485" h="276" extrusionOk="0">
                    <a:moveTo>
                      <a:pt x="1" y="0"/>
                    </a:moveTo>
                    <a:lnTo>
                      <a:pt x="1" y="276"/>
                    </a:lnTo>
                    <a:lnTo>
                      <a:pt x="3485" y="276"/>
                    </a:lnTo>
                    <a:lnTo>
                      <a:pt x="348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90" name="Google Shape;990;p20"/>
            <p:cNvSpPr/>
            <p:nvPr/>
          </p:nvSpPr>
          <p:spPr>
            <a:xfrm>
              <a:off x="8608176" y="4514350"/>
              <a:ext cx="333201" cy="333048"/>
            </a:xfrm>
            <a:custGeom>
              <a:avLst/>
              <a:gdLst/>
              <a:ahLst/>
              <a:cxnLst/>
              <a:rect l="l" t="t" r="r" b="b"/>
              <a:pathLst>
                <a:path w="2107" h="2106" extrusionOk="0">
                  <a:moveTo>
                    <a:pt x="1053" y="426"/>
                  </a:moveTo>
                  <a:cubicBezTo>
                    <a:pt x="1404" y="426"/>
                    <a:pt x="1680" y="702"/>
                    <a:pt x="1680" y="1053"/>
                  </a:cubicBezTo>
                  <a:cubicBezTo>
                    <a:pt x="1680" y="1404"/>
                    <a:pt x="1404" y="1704"/>
                    <a:pt x="1053" y="1704"/>
                  </a:cubicBezTo>
                  <a:cubicBezTo>
                    <a:pt x="703" y="1704"/>
                    <a:pt x="427" y="1404"/>
                    <a:pt x="427" y="1053"/>
                  </a:cubicBezTo>
                  <a:cubicBezTo>
                    <a:pt x="427" y="702"/>
                    <a:pt x="703" y="426"/>
                    <a:pt x="1053" y="426"/>
                  </a:cubicBezTo>
                  <a:close/>
                  <a:moveTo>
                    <a:pt x="1053" y="0"/>
                  </a:moveTo>
                  <a:cubicBezTo>
                    <a:pt x="477" y="0"/>
                    <a:pt x="1" y="476"/>
                    <a:pt x="1" y="1053"/>
                  </a:cubicBezTo>
                  <a:cubicBezTo>
                    <a:pt x="1" y="1629"/>
                    <a:pt x="477" y="2105"/>
                    <a:pt x="1053" y="2105"/>
                  </a:cubicBezTo>
                  <a:cubicBezTo>
                    <a:pt x="1630" y="2105"/>
                    <a:pt x="2106" y="1629"/>
                    <a:pt x="2106" y="1053"/>
                  </a:cubicBezTo>
                  <a:cubicBezTo>
                    <a:pt x="2106" y="476"/>
                    <a:pt x="1630" y="0"/>
                    <a:pt x="10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20"/>
            <p:cNvSpPr/>
            <p:nvPr/>
          </p:nvSpPr>
          <p:spPr>
            <a:xfrm>
              <a:off x="1861082" y="117416"/>
              <a:ext cx="1074296" cy="175676"/>
            </a:xfrm>
            <a:custGeom>
              <a:avLst/>
              <a:gdLst/>
              <a:ahLst/>
              <a:cxnLst/>
              <a:rect l="l" t="t" r="r" b="b"/>
              <a:pathLst>
                <a:path w="6292" h="1029" extrusionOk="0">
                  <a:moveTo>
                    <a:pt x="126" y="1"/>
                  </a:moveTo>
                  <a:lnTo>
                    <a:pt x="0" y="126"/>
                  </a:lnTo>
                  <a:lnTo>
                    <a:pt x="502" y="702"/>
                  </a:lnTo>
                  <a:cubicBezTo>
                    <a:pt x="627" y="842"/>
                    <a:pt x="799" y="911"/>
                    <a:pt x="969" y="911"/>
                  </a:cubicBezTo>
                  <a:cubicBezTo>
                    <a:pt x="1106" y="911"/>
                    <a:pt x="1242" y="867"/>
                    <a:pt x="1354" y="778"/>
                  </a:cubicBezTo>
                  <a:lnTo>
                    <a:pt x="1830" y="351"/>
                  </a:lnTo>
                  <a:cubicBezTo>
                    <a:pt x="1905" y="276"/>
                    <a:pt x="2030" y="251"/>
                    <a:pt x="2131" y="251"/>
                  </a:cubicBezTo>
                  <a:cubicBezTo>
                    <a:pt x="2256" y="251"/>
                    <a:pt x="2356" y="301"/>
                    <a:pt x="2431" y="402"/>
                  </a:cubicBezTo>
                  <a:lnTo>
                    <a:pt x="2757" y="778"/>
                  </a:lnTo>
                  <a:cubicBezTo>
                    <a:pt x="2882" y="903"/>
                    <a:pt x="3033" y="978"/>
                    <a:pt x="3183" y="1003"/>
                  </a:cubicBezTo>
                  <a:cubicBezTo>
                    <a:pt x="3359" y="1003"/>
                    <a:pt x="3509" y="953"/>
                    <a:pt x="3634" y="828"/>
                  </a:cubicBezTo>
                  <a:lnTo>
                    <a:pt x="4035" y="477"/>
                  </a:lnTo>
                  <a:cubicBezTo>
                    <a:pt x="4136" y="402"/>
                    <a:pt x="4236" y="351"/>
                    <a:pt x="4361" y="351"/>
                  </a:cubicBezTo>
                  <a:cubicBezTo>
                    <a:pt x="4487" y="377"/>
                    <a:pt x="4587" y="427"/>
                    <a:pt x="4662" y="527"/>
                  </a:cubicBezTo>
                  <a:lnTo>
                    <a:pt x="4862" y="778"/>
                  </a:lnTo>
                  <a:cubicBezTo>
                    <a:pt x="4963" y="928"/>
                    <a:pt x="5138" y="1003"/>
                    <a:pt x="5314" y="1028"/>
                  </a:cubicBezTo>
                  <a:cubicBezTo>
                    <a:pt x="5489" y="1028"/>
                    <a:pt x="5664" y="953"/>
                    <a:pt x="5790" y="828"/>
                  </a:cubicBezTo>
                  <a:lnTo>
                    <a:pt x="6291" y="301"/>
                  </a:lnTo>
                  <a:lnTo>
                    <a:pt x="6141" y="176"/>
                  </a:lnTo>
                  <a:lnTo>
                    <a:pt x="5639" y="702"/>
                  </a:lnTo>
                  <a:cubicBezTo>
                    <a:pt x="5564" y="803"/>
                    <a:pt x="5439" y="828"/>
                    <a:pt x="5314" y="828"/>
                  </a:cubicBezTo>
                  <a:cubicBezTo>
                    <a:pt x="5188" y="828"/>
                    <a:pt x="5088" y="778"/>
                    <a:pt x="5013" y="677"/>
                  </a:cubicBezTo>
                  <a:lnTo>
                    <a:pt x="4787" y="402"/>
                  </a:lnTo>
                  <a:cubicBezTo>
                    <a:pt x="4687" y="276"/>
                    <a:pt x="4537" y="201"/>
                    <a:pt x="4361" y="176"/>
                  </a:cubicBezTo>
                  <a:cubicBezTo>
                    <a:pt x="4211" y="176"/>
                    <a:pt x="4035" y="226"/>
                    <a:pt x="3910" y="326"/>
                  </a:cubicBezTo>
                  <a:lnTo>
                    <a:pt x="3509" y="702"/>
                  </a:lnTo>
                  <a:cubicBezTo>
                    <a:pt x="3427" y="764"/>
                    <a:pt x="3344" y="809"/>
                    <a:pt x="3262" y="809"/>
                  </a:cubicBezTo>
                  <a:cubicBezTo>
                    <a:pt x="3244" y="809"/>
                    <a:pt x="3226" y="807"/>
                    <a:pt x="3208" y="803"/>
                  </a:cubicBezTo>
                  <a:cubicBezTo>
                    <a:pt x="3083" y="803"/>
                    <a:pt x="2983" y="752"/>
                    <a:pt x="2908" y="677"/>
                  </a:cubicBezTo>
                  <a:lnTo>
                    <a:pt x="2557" y="276"/>
                  </a:lnTo>
                  <a:cubicBezTo>
                    <a:pt x="2456" y="151"/>
                    <a:pt x="2306" y="76"/>
                    <a:pt x="2156" y="76"/>
                  </a:cubicBezTo>
                  <a:cubicBezTo>
                    <a:pt x="2126" y="72"/>
                    <a:pt x="2098" y="69"/>
                    <a:pt x="2070" y="69"/>
                  </a:cubicBezTo>
                  <a:cubicBezTo>
                    <a:pt x="1931" y="69"/>
                    <a:pt x="1809" y="122"/>
                    <a:pt x="1705" y="226"/>
                  </a:cubicBezTo>
                  <a:lnTo>
                    <a:pt x="1228" y="627"/>
                  </a:lnTo>
                  <a:cubicBezTo>
                    <a:pt x="1151" y="694"/>
                    <a:pt x="1058" y="726"/>
                    <a:pt x="966" y="726"/>
                  </a:cubicBezTo>
                  <a:cubicBezTo>
                    <a:pt x="851" y="726"/>
                    <a:pt x="736" y="675"/>
                    <a:pt x="652" y="577"/>
                  </a:cubicBezTo>
                  <a:lnTo>
                    <a:pt x="12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6" name="Google Shape;1306;p26"/>
          <p:cNvGrpSpPr/>
          <p:nvPr/>
        </p:nvGrpSpPr>
        <p:grpSpPr>
          <a:xfrm flipH="1">
            <a:off x="0" y="-161849"/>
            <a:ext cx="9144000" cy="5467198"/>
            <a:chOff x="0" y="-171451"/>
            <a:chExt cx="9144000" cy="5467198"/>
          </a:xfrm>
        </p:grpSpPr>
        <p:grpSp>
          <p:nvGrpSpPr>
            <p:cNvPr id="1307" name="Google Shape;1307;p26"/>
            <p:cNvGrpSpPr/>
            <p:nvPr/>
          </p:nvGrpSpPr>
          <p:grpSpPr>
            <a:xfrm>
              <a:off x="0" y="135850"/>
              <a:ext cx="9144000" cy="4654700"/>
              <a:chOff x="12075" y="212050"/>
              <a:chExt cx="9144000" cy="4654700"/>
            </a:xfrm>
          </p:grpSpPr>
          <p:grpSp>
            <p:nvGrpSpPr>
              <p:cNvPr id="1308" name="Google Shape;1308;p26"/>
              <p:cNvGrpSpPr/>
              <p:nvPr/>
            </p:nvGrpSpPr>
            <p:grpSpPr>
              <a:xfrm>
                <a:off x="12075" y="212050"/>
                <a:ext cx="9144000" cy="1396425"/>
                <a:chOff x="12075" y="212050"/>
                <a:chExt cx="9144000" cy="1396425"/>
              </a:xfrm>
            </p:grpSpPr>
            <p:cxnSp>
              <p:nvCxnSpPr>
                <p:cNvPr id="1309" name="Google Shape;1309;p26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10" name="Google Shape;1310;p26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11" name="Google Shape;1311;p26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12" name="Google Shape;1312;p26"/>
                <p:cNvCxnSpPr/>
                <p:nvPr/>
              </p:nvCxnSpPr>
              <p:spPr>
                <a:xfrm>
                  <a:off x="12075" y="1608475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313" name="Google Shape;1313;p26"/>
              <p:cNvGrpSpPr/>
              <p:nvPr/>
            </p:nvGrpSpPr>
            <p:grpSpPr>
              <a:xfrm>
                <a:off x="12075" y="2073925"/>
                <a:ext cx="9144000" cy="1396425"/>
                <a:chOff x="12075" y="212050"/>
                <a:chExt cx="9144000" cy="1396425"/>
              </a:xfrm>
            </p:grpSpPr>
            <p:cxnSp>
              <p:nvCxnSpPr>
                <p:cNvPr id="1314" name="Google Shape;1314;p26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15" name="Google Shape;1315;p26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16" name="Google Shape;1316;p26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17" name="Google Shape;1317;p26"/>
                <p:cNvCxnSpPr/>
                <p:nvPr/>
              </p:nvCxnSpPr>
              <p:spPr>
                <a:xfrm>
                  <a:off x="12075" y="1608475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318" name="Google Shape;1318;p26"/>
              <p:cNvGrpSpPr/>
              <p:nvPr/>
            </p:nvGrpSpPr>
            <p:grpSpPr>
              <a:xfrm>
                <a:off x="12075" y="3935800"/>
                <a:ext cx="9144000" cy="930950"/>
                <a:chOff x="12075" y="212050"/>
                <a:chExt cx="9144000" cy="930950"/>
              </a:xfrm>
            </p:grpSpPr>
            <p:cxnSp>
              <p:nvCxnSpPr>
                <p:cNvPr id="1319" name="Google Shape;1319;p26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20" name="Google Shape;1320;p26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21" name="Google Shape;1321;p26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322" name="Google Shape;1322;p26"/>
            <p:cNvGrpSpPr/>
            <p:nvPr/>
          </p:nvGrpSpPr>
          <p:grpSpPr>
            <a:xfrm>
              <a:off x="213575" y="-171451"/>
              <a:ext cx="8855100" cy="5467198"/>
              <a:chOff x="213575" y="-171451"/>
              <a:chExt cx="8855100" cy="5467198"/>
            </a:xfrm>
          </p:grpSpPr>
          <p:grpSp>
            <p:nvGrpSpPr>
              <p:cNvPr id="1323" name="Google Shape;1323;p26"/>
              <p:cNvGrpSpPr/>
              <p:nvPr/>
            </p:nvGrpSpPr>
            <p:grpSpPr>
              <a:xfrm rot="5400000">
                <a:off x="-192674" y="234798"/>
                <a:ext cx="5467198" cy="4654700"/>
                <a:chOff x="12075" y="444775"/>
                <a:chExt cx="9144000" cy="4654700"/>
              </a:xfrm>
            </p:grpSpPr>
            <p:grpSp>
              <p:nvGrpSpPr>
                <p:cNvPr id="1324" name="Google Shape;1324;p26"/>
                <p:cNvGrpSpPr/>
                <p:nvPr/>
              </p:nvGrpSpPr>
              <p:grpSpPr>
                <a:xfrm>
                  <a:off x="12075" y="444775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1325" name="Google Shape;1325;p26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326" name="Google Shape;1326;p26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327" name="Google Shape;1327;p26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328" name="Google Shape;1328;p26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1329" name="Google Shape;1329;p26"/>
                <p:cNvGrpSpPr/>
                <p:nvPr/>
              </p:nvGrpSpPr>
              <p:grpSpPr>
                <a:xfrm>
                  <a:off x="12075" y="2306650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1330" name="Google Shape;1330;p26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331" name="Google Shape;1331;p26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332" name="Google Shape;1332;p26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333" name="Google Shape;1333;p26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1334" name="Google Shape;1334;p26"/>
                <p:cNvGrpSpPr/>
                <p:nvPr/>
              </p:nvGrpSpPr>
              <p:grpSpPr>
                <a:xfrm>
                  <a:off x="12075" y="4168525"/>
                  <a:ext cx="9144000" cy="930950"/>
                  <a:chOff x="12075" y="444775"/>
                  <a:chExt cx="9144000" cy="930950"/>
                </a:xfrm>
              </p:grpSpPr>
              <p:cxnSp>
                <p:nvCxnSpPr>
                  <p:cNvPr id="1335" name="Google Shape;1335;p26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336" name="Google Shape;1336;p26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337" name="Google Shape;1337;p26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</p:grpSp>
          <p:grpSp>
            <p:nvGrpSpPr>
              <p:cNvPr id="1338" name="Google Shape;1338;p26"/>
              <p:cNvGrpSpPr/>
              <p:nvPr/>
            </p:nvGrpSpPr>
            <p:grpSpPr>
              <a:xfrm rot="5400000">
                <a:off x="4473201" y="700273"/>
                <a:ext cx="5467198" cy="3723750"/>
                <a:chOff x="12075" y="1375725"/>
                <a:chExt cx="9144000" cy="3723750"/>
              </a:xfrm>
            </p:grpSpPr>
            <p:grpSp>
              <p:nvGrpSpPr>
                <p:cNvPr id="1339" name="Google Shape;1339;p26"/>
                <p:cNvGrpSpPr/>
                <p:nvPr/>
              </p:nvGrpSpPr>
              <p:grpSpPr>
                <a:xfrm>
                  <a:off x="12075" y="1375725"/>
                  <a:ext cx="9144000" cy="465475"/>
                  <a:chOff x="12075" y="1375725"/>
                  <a:chExt cx="9144000" cy="465475"/>
                </a:xfrm>
              </p:grpSpPr>
              <p:cxnSp>
                <p:nvCxnSpPr>
                  <p:cNvPr id="1340" name="Google Shape;1340;p26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341" name="Google Shape;1341;p26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1342" name="Google Shape;1342;p26"/>
                <p:cNvGrpSpPr/>
                <p:nvPr/>
              </p:nvGrpSpPr>
              <p:grpSpPr>
                <a:xfrm>
                  <a:off x="12075" y="2306650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1343" name="Google Shape;1343;p26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344" name="Google Shape;1344;p26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345" name="Google Shape;1345;p26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346" name="Google Shape;1346;p26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1347" name="Google Shape;1347;p26"/>
                <p:cNvGrpSpPr/>
                <p:nvPr/>
              </p:nvGrpSpPr>
              <p:grpSpPr>
                <a:xfrm>
                  <a:off x="12075" y="4168525"/>
                  <a:ext cx="9144000" cy="930950"/>
                  <a:chOff x="12075" y="444775"/>
                  <a:chExt cx="9144000" cy="930950"/>
                </a:xfrm>
              </p:grpSpPr>
              <p:cxnSp>
                <p:nvCxnSpPr>
                  <p:cNvPr id="1348" name="Google Shape;1348;p26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349" name="Google Shape;1349;p26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350" name="Google Shape;1350;p26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</p:grp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2" name="Google Shape;1352;p27"/>
          <p:cNvGrpSpPr/>
          <p:nvPr/>
        </p:nvGrpSpPr>
        <p:grpSpPr>
          <a:xfrm flipH="1">
            <a:off x="0" y="-161849"/>
            <a:ext cx="9144000" cy="5467198"/>
            <a:chOff x="0" y="-171451"/>
            <a:chExt cx="9144000" cy="5467198"/>
          </a:xfrm>
        </p:grpSpPr>
        <p:grpSp>
          <p:nvGrpSpPr>
            <p:cNvPr id="1353" name="Google Shape;1353;p27"/>
            <p:cNvGrpSpPr/>
            <p:nvPr/>
          </p:nvGrpSpPr>
          <p:grpSpPr>
            <a:xfrm>
              <a:off x="0" y="135850"/>
              <a:ext cx="9144000" cy="4654700"/>
              <a:chOff x="12075" y="212050"/>
              <a:chExt cx="9144000" cy="4654700"/>
            </a:xfrm>
          </p:grpSpPr>
          <p:grpSp>
            <p:nvGrpSpPr>
              <p:cNvPr id="1354" name="Google Shape;1354;p27"/>
              <p:cNvGrpSpPr/>
              <p:nvPr/>
            </p:nvGrpSpPr>
            <p:grpSpPr>
              <a:xfrm>
                <a:off x="12075" y="212050"/>
                <a:ext cx="9144000" cy="1396425"/>
                <a:chOff x="12075" y="212050"/>
                <a:chExt cx="9144000" cy="1396425"/>
              </a:xfrm>
            </p:grpSpPr>
            <p:cxnSp>
              <p:nvCxnSpPr>
                <p:cNvPr id="1355" name="Google Shape;1355;p27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56" name="Google Shape;1356;p27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57" name="Google Shape;1357;p27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58" name="Google Shape;1358;p27"/>
                <p:cNvCxnSpPr/>
                <p:nvPr/>
              </p:nvCxnSpPr>
              <p:spPr>
                <a:xfrm>
                  <a:off x="12075" y="1608475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359" name="Google Shape;1359;p27"/>
              <p:cNvGrpSpPr/>
              <p:nvPr/>
            </p:nvGrpSpPr>
            <p:grpSpPr>
              <a:xfrm>
                <a:off x="12075" y="2073925"/>
                <a:ext cx="9144000" cy="1396425"/>
                <a:chOff x="12075" y="212050"/>
                <a:chExt cx="9144000" cy="1396425"/>
              </a:xfrm>
            </p:grpSpPr>
            <p:cxnSp>
              <p:nvCxnSpPr>
                <p:cNvPr id="1360" name="Google Shape;1360;p27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61" name="Google Shape;1361;p27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62" name="Google Shape;1362;p27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63" name="Google Shape;1363;p27"/>
                <p:cNvCxnSpPr/>
                <p:nvPr/>
              </p:nvCxnSpPr>
              <p:spPr>
                <a:xfrm>
                  <a:off x="12075" y="1608475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364" name="Google Shape;1364;p27"/>
              <p:cNvGrpSpPr/>
              <p:nvPr/>
            </p:nvGrpSpPr>
            <p:grpSpPr>
              <a:xfrm>
                <a:off x="12075" y="3935800"/>
                <a:ext cx="9144000" cy="930950"/>
                <a:chOff x="12075" y="212050"/>
                <a:chExt cx="9144000" cy="930950"/>
              </a:xfrm>
            </p:grpSpPr>
            <p:cxnSp>
              <p:nvCxnSpPr>
                <p:cNvPr id="1365" name="Google Shape;1365;p27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66" name="Google Shape;1366;p27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67" name="Google Shape;1367;p27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368" name="Google Shape;1368;p27"/>
            <p:cNvGrpSpPr/>
            <p:nvPr/>
          </p:nvGrpSpPr>
          <p:grpSpPr>
            <a:xfrm>
              <a:off x="213575" y="-171451"/>
              <a:ext cx="8855100" cy="5467198"/>
              <a:chOff x="213575" y="-171451"/>
              <a:chExt cx="8855100" cy="5467198"/>
            </a:xfrm>
          </p:grpSpPr>
          <p:grpSp>
            <p:nvGrpSpPr>
              <p:cNvPr id="1369" name="Google Shape;1369;p27"/>
              <p:cNvGrpSpPr/>
              <p:nvPr/>
            </p:nvGrpSpPr>
            <p:grpSpPr>
              <a:xfrm rot="5400000">
                <a:off x="-192674" y="234798"/>
                <a:ext cx="5467198" cy="4654700"/>
                <a:chOff x="12075" y="444775"/>
                <a:chExt cx="9144000" cy="4654700"/>
              </a:xfrm>
            </p:grpSpPr>
            <p:grpSp>
              <p:nvGrpSpPr>
                <p:cNvPr id="1370" name="Google Shape;1370;p27"/>
                <p:cNvGrpSpPr/>
                <p:nvPr/>
              </p:nvGrpSpPr>
              <p:grpSpPr>
                <a:xfrm>
                  <a:off x="12075" y="444775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1371" name="Google Shape;1371;p27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372" name="Google Shape;1372;p27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373" name="Google Shape;1373;p27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374" name="Google Shape;1374;p27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1375" name="Google Shape;1375;p27"/>
                <p:cNvGrpSpPr/>
                <p:nvPr/>
              </p:nvGrpSpPr>
              <p:grpSpPr>
                <a:xfrm>
                  <a:off x="12075" y="2306650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1376" name="Google Shape;1376;p27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377" name="Google Shape;1377;p27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378" name="Google Shape;1378;p27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379" name="Google Shape;1379;p27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1380" name="Google Shape;1380;p27"/>
                <p:cNvGrpSpPr/>
                <p:nvPr/>
              </p:nvGrpSpPr>
              <p:grpSpPr>
                <a:xfrm>
                  <a:off x="12075" y="4168525"/>
                  <a:ext cx="9144000" cy="930950"/>
                  <a:chOff x="12075" y="444775"/>
                  <a:chExt cx="9144000" cy="930950"/>
                </a:xfrm>
              </p:grpSpPr>
              <p:cxnSp>
                <p:nvCxnSpPr>
                  <p:cNvPr id="1381" name="Google Shape;1381;p27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382" name="Google Shape;1382;p27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383" name="Google Shape;1383;p27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</p:grpSp>
          <p:grpSp>
            <p:nvGrpSpPr>
              <p:cNvPr id="1384" name="Google Shape;1384;p27"/>
              <p:cNvGrpSpPr/>
              <p:nvPr/>
            </p:nvGrpSpPr>
            <p:grpSpPr>
              <a:xfrm rot="5400000">
                <a:off x="4473201" y="700273"/>
                <a:ext cx="5467198" cy="3723750"/>
                <a:chOff x="12075" y="1375725"/>
                <a:chExt cx="9144000" cy="3723750"/>
              </a:xfrm>
            </p:grpSpPr>
            <p:grpSp>
              <p:nvGrpSpPr>
                <p:cNvPr id="1385" name="Google Shape;1385;p27"/>
                <p:cNvGrpSpPr/>
                <p:nvPr/>
              </p:nvGrpSpPr>
              <p:grpSpPr>
                <a:xfrm>
                  <a:off x="12075" y="1375725"/>
                  <a:ext cx="9144000" cy="465475"/>
                  <a:chOff x="12075" y="1375725"/>
                  <a:chExt cx="9144000" cy="465475"/>
                </a:xfrm>
              </p:grpSpPr>
              <p:cxnSp>
                <p:nvCxnSpPr>
                  <p:cNvPr id="1386" name="Google Shape;1386;p27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387" name="Google Shape;1387;p27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1388" name="Google Shape;1388;p27"/>
                <p:cNvGrpSpPr/>
                <p:nvPr/>
              </p:nvGrpSpPr>
              <p:grpSpPr>
                <a:xfrm>
                  <a:off x="12075" y="2306650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1389" name="Google Shape;1389;p27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390" name="Google Shape;1390;p27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391" name="Google Shape;1391;p27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392" name="Google Shape;1392;p27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1393" name="Google Shape;1393;p27"/>
                <p:cNvGrpSpPr/>
                <p:nvPr/>
              </p:nvGrpSpPr>
              <p:grpSpPr>
                <a:xfrm>
                  <a:off x="12075" y="4168525"/>
                  <a:ext cx="9144000" cy="930950"/>
                  <a:chOff x="12075" y="444775"/>
                  <a:chExt cx="9144000" cy="930950"/>
                </a:xfrm>
              </p:grpSpPr>
              <p:cxnSp>
                <p:nvCxnSpPr>
                  <p:cNvPr id="1394" name="Google Shape;1394;p27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395" name="Google Shape;1395;p27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396" name="Google Shape;1396;p27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</p:grpSp>
        </p:grpSp>
      </p:grpSp>
      <p:grpSp>
        <p:nvGrpSpPr>
          <p:cNvPr id="1397" name="Google Shape;1397;p27"/>
          <p:cNvGrpSpPr/>
          <p:nvPr/>
        </p:nvGrpSpPr>
        <p:grpSpPr>
          <a:xfrm flipH="1">
            <a:off x="191418" y="167200"/>
            <a:ext cx="8952587" cy="4867172"/>
            <a:chOff x="-7" y="167200"/>
            <a:chExt cx="8952587" cy="4867172"/>
          </a:xfrm>
        </p:grpSpPr>
        <p:grpSp>
          <p:nvGrpSpPr>
            <p:cNvPr id="1398" name="Google Shape;1398;p27"/>
            <p:cNvGrpSpPr/>
            <p:nvPr/>
          </p:nvGrpSpPr>
          <p:grpSpPr>
            <a:xfrm>
              <a:off x="7519182" y="4467918"/>
              <a:ext cx="1433398" cy="566454"/>
              <a:chOff x="7519182" y="4467918"/>
              <a:chExt cx="1433398" cy="566454"/>
            </a:xfrm>
          </p:grpSpPr>
          <p:sp>
            <p:nvSpPr>
              <p:cNvPr id="1399" name="Google Shape;1399;p27"/>
              <p:cNvSpPr/>
              <p:nvPr/>
            </p:nvSpPr>
            <p:spPr>
              <a:xfrm>
                <a:off x="8561631" y="4643609"/>
                <a:ext cx="390949" cy="390763"/>
              </a:xfrm>
              <a:custGeom>
                <a:avLst/>
                <a:gdLst/>
                <a:ahLst/>
                <a:cxnLst/>
                <a:rect l="l" t="t" r="r" b="b"/>
                <a:pathLst>
                  <a:path w="2107" h="2106" extrusionOk="0">
                    <a:moveTo>
                      <a:pt x="1053" y="426"/>
                    </a:moveTo>
                    <a:cubicBezTo>
                      <a:pt x="1404" y="426"/>
                      <a:pt x="1680" y="702"/>
                      <a:pt x="1680" y="1053"/>
                    </a:cubicBezTo>
                    <a:cubicBezTo>
                      <a:pt x="1680" y="1404"/>
                      <a:pt x="1404" y="1704"/>
                      <a:pt x="1053" y="1704"/>
                    </a:cubicBezTo>
                    <a:cubicBezTo>
                      <a:pt x="703" y="1704"/>
                      <a:pt x="427" y="1404"/>
                      <a:pt x="427" y="1053"/>
                    </a:cubicBezTo>
                    <a:cubicBezTo>
                      <a:pt x="427" y="702"/>
                      <a:pt x="703" y="426"/>
                      <a:pt x="1053" y="426"/>
                    </a:cubicBezTo>
                    <a:close/>
                    <a:moveTo>
                      <a:pt x="1053" y="0"/>
                    </a:moveTo>
                    <a:cubicBezTo>
                      <a:pt x="477" y="0"/>
                      <a:pt x="1" y="476"/>
                      <a:pt x="1" y="1053"/>
                    </a:cubicBezTo>
                    <a:cubicBezTo>
                      <a:pt x="1" y="1629"/>
                      <a:pt x="477" y="2105"/>
                      <a:pt x="1053" y="2105"/>
                    </a:cubicBezTo>
                    <a:cubicBezTo>
                      <a:pt x="1630" y="2105"/>
                      <a:pt x="2106" y="1629"/>
                      <a:pt x="2106" y="1053"/>
                    </a:cubicBezTo>
                    <a:cubicBezTo>
                      <a:pt x="2106" y="476"/>
                      <a:pt x="1630" y="0"/>
                      <a:pt x="105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" name="Google Shape;1400;p27"/>
              <p:cNvSpPr/>
              <p:nvPr/>
            </p:nvSpPr>
            <p:spPr>
              <a:xfrm>
                <a:off x="7519182" y="4467918"/>
                <a:ext cx="1074296" cy="175676"/>
              </a:xfrm>
              <a:custGeom>
                <a:avLst/>
                <a:gdLst/>
                <a:ahLst/>
                <a:cxnLst/>
                <a:rect l="l" t="t" r="r" b="b"/>
                <a:pathLst>
                  <a:path w="6292" h="1029" extrusionOk="0">
                    <a:moveTo>
                      <a:pt x="126" y="1"/>
                    </a:moveTo>
                    <a:lnTo>
                      <a:pt x="0" y="126"/>
                    </a:lnTo>
                    <a:lnTo>
                      <a:pt x="502" y="702"/>
                    </a:lnTo>
                    <a:cubicBezTo>
                      <a:pt x="627" y="842"/>
                      <a:pt x="799" y="911"/>
                      <a:pt x="969" y="911"/>
                    </a:cubicBezTo>
                    <a:cubicBezTo>
                      <a:pt x="1106" y="911"/>
                      <a:pt x="1242" y="867"/>
                      <a:pt x="1354" y="778"/>
                    </a:cubicBezTo>
                    <a:lnTo>
                      <a:pt x="1830" y="351"/>
                    </a:lnTo>
                    <a:cubicBezTo>
                      <a:pt x="1905" y="276"/>
                      <a:pt x="2030" y="251"/>
                      <a:pt x="2131" y="251"/>
                    </a:cubicBezTo>
                    <a:cubicBezTo>
                      <a:pt x="2256" y="251"/>
                      <a:pt x="2356" y="301"/>
                      <a:pt x="2431" y="402"/>
                    </a:cubicBezTo>
                    <a:lnTo>
                      <a:pt x="2757" y="778"/>
                    </a:lnTo>
                    <a:cubicBezTo>
                      <a:pt x="2882" y="903"/>
                      <a:pt x="3033" y="978"/>
                      <a:pt x="3183" y="1003"/>
                    </a:cubicBezTo>
                    <a:cubicBezTo>
                      <a:pt x="3359" y="1003"/>
                      <a:pt x="3509" y="953"/>
                      <a:pt x="3634" y="828"/>
                    </a:cubicBezTo>
                    <a:lnTo>
                      <a:pt x="4035" y="477"/>
                    </a:lnTo>
                    <a:cubicBezTo>
                      <a:pt x="4136" y="402"/>
                      <a:pt x="4236" y="351"/>
                      <a:pt x="4361" y="351"/>
                    </a:cubicBezTo>
                    <a:cubicBezTo>
                      <a:pt x="4487" y="377"/>
                      <a:pt x="4587" y="427"/>
                      <a:pt x="4662" y="527"/>
                    </a:cubicBezTo>
                    <a:lnTo>
                      <a:pt x="4862" y="778"/>
                    </a:lnTo>
                    <a:cubicBezTo>
                      <a:pt x="4963" y="928"/>
                      <a:pt x="5138" y="1003"/>
                      <a:pt x="5314" y="1028"/>
                    </a:cubicBezTo>
                    <a:cubicBezTo>
                      <a:pt x="5489" y="1028"/>
                      <a:pt x="5664" y="953"/>
                      <a:pt x="5790" y="828"/>
                    </a:cubicBezTo>
                    <a:lnTo>
                      <a:pt x="6291" y="301"/>
                    </a:lnTo>
                    <a:lnTo>
                      <a:pt x="6141" y="176"/>
                    </a:lnTo>
                    <a:lnTo>
                      <a:pt x="5639" y="702"/>
                    </a:lnTo>
                    <a:cubicBezTo>
                      <a:pt x="5564" y="803"/>
                      <a:pt x="5439" y="828"/>
                      <a:pt x="5314" y="828"/>
                    </a:cubicBezTo>
                    <a:cubicBezTo>
                      <a:pt x="5188" y="828"/>
                      <a:pt x="5088" y="778"/>
                      <a:pt x="5013" y="677"/>
                    </a:cubicBezTo>
                    <a:lnTo>
                      <a:pt x="4787" y="402"/>
                    </a:lnTo>
                    <a:cubicBezTo>
                      <a:pt x="4687" y="276"/>
                      <a:pt x="4537" y="201"/>
                      <a:pt x="4361" y="176"/>
                    </a:cubicBezTo>
                    <a:cubicBezTo>
                      <a:pt x="4211" y="176"/>
                      <a:pt x="4035" y="226"/>
                      <a:pt x="3910" y="326"/>
                    </a:cubicBezTo>
                    <a:lnTo>
                      <a:pt x="3509" y="702"/>
                    </a:lnTo>
                    <a:cubicBezTo>
                      <a:pt x="3427" y="764"/>
                      <a:pt x="3344" y="809"/>
                      <a:pt x="3262" y="809"/>
                    </a:cubicBezTo>
                    <a:cubicBezTo>
                      <a:pt x="3244" y="809"/>
                      <a:pt x="3226" y="807"/>
                      <a:pt x="3208" y="803"/>
                    </a:cubicBezTo>
                    <a:cubicBezTo>
                      <a:pt x="3083" y="803"/>
                      <a:pt x="2983" y="752"/>
                      <a:pt x="2908" y="677"/>
                    </a:cubicBezTo>
                    <a:lnTo>
                      <a:pt x="2557" y="276"/>
                    </a:lnTo>
                    <a:cubicBezTo>
                      <a:pt x="2456" y="151"/>
                      <a:pt x="2306" y="76"/>
                      <a:pt x="2156" y="76"/>
                    </a:cubicBezTo>
                    <a:cubicBezTo>
                      <a:pt x="2126" y="72"/>
                      <a:pt x="2098" y="69"/>
                      <a:pt x="2070" y="69"/>
                    </a:cubicBezTo>
                    <a:cubicBezTo>
                      <a:pt x="1931" y="69"/>
                      <a:pt x="1809" y="122"/>
                      <a:pt x="1705" y="226"/>
                    </a:cubicBezTo>
                    <a:lnTo>
                      <a:pt x="1228" y="627"/>
                    </a:lnTo>
                    <a:cubicBezTo>
                      <a:pt x="1151" y="694"/>
                      <a:pt x="1058" y="726"/>
                      <a:pt x="966" y="726"/>
                    </a:cubicBezTo>
                    <a:cubicBezTo>
                      <a:pt x="851" y="726"/>
                      <a:pt x="736" y="675"/>
                      <a:pt x="652" y="577"/>
                    </a:cubicBezTo>
                    <a:lnTo>
                      <a:pt x="12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01" name="Google Shape;1401;p27"/>
            <p:cNvGrpSpPr/>
            <p:nvPr/>
          </p:nvGrpSpPr>
          <p:grpSpPr>
            <a:xfrm>
              <a:off x="-7" y="167200"/>
              <a:ext cx="1266969" cy="226225"/>
              <a:chOff x="-7" y="167200"/>
              <a:chExt cx="1266969" cy="226225"/>
            </a:xfrm>
          </p:grpSpPr>
          <p:sp>
            <p:nvSpPr>
              <p:cNvPr id="1402" name="Google Shape;1402;p27"/>
              <p:cNvSpPr/>
              <p:nvPr/>
            </p:nvSpPr>
            <p:spPr>
              <a:xfrm>
                <a:off x="-7" y="167200"/>
                <a:ext cx="1266969" cy="50339"/>
              </a:xfrm>
              <a:custGeom>
                <a:avLst/>
                <a:gdLst/>
                <a:ahLst/>
                <a:cxnLst/>
                <a:rect l="l" t="t" r="r" b="b"/>
                <a:pathLst>
                  <a:path w="6317" h="251" extrusionOk="0">
                    <a:moveTo>
                      <a:pt x="1" y="0"/>
                    </a:moveTo>
                    <a:lnTo>
                      <a:pt x="1" y="251"/>
                    </a:lnTo>
                    <a:lnTo>
                      <a:pt x="6317" y="251"/>
                    </a:lnTo>
                    <a:lnTo>
                      <a:pt x="631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27"/>
              <p:cNvSpPr/>
              <p:nvPr/>
            </p:nvSpPr>
            <p:spPr>
              <a:xfrm>
                <a:off x="0" y="338072"/>
                <a:ext cx="698969" cy="55352"/>
              </a:xfrm>
              <a:custGeom>
                <a:avLst/>
                <a:gdLst/>
                <a:ahLst/>
                <a:cxnLst/>
                <a:rect l="l" t="t" r="r" b="b"/>
                <a:pathLst>
                  <a:path w="3485" h="276" extrusionOk="0">
                    <a:moveTo>
                      <a:pt x="1" y="0"/>
                    </a:moveTo>
                    <a:lnTo>
                      <a:pt x="1" y="276"/>
                    </a:lnTo>
                    <a:lnTo>
                      <a:pt x="3485" y="276"/>
                    </a:lnTo>
                    <a:lnTo>
                      <a:pt x="348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04" name="Google Shape;1404;p27"/>
          <p:cNvSpPr/>
          <p:nvPr/>
        </p:nvSpPr>
        <p:spPr>
          <a:xfrm>
            <a:off x="8636475" y="4719725"/>
            <a:ext cx="377400" cy="377400"/>
          </a:xfrm>
          <a:prstGeom prst="mathMultiply">
            <a:avLst>
              <a:gd name="adj1" fmla="val 16276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405" name="Google Shape;1405;p27"/>
          <p:cNvSpPr/>
          <p:nvPr/>
        </p:nvSpPr>
        <p:spPr>
          <a:xfrm>
            <a:off x="141850" y="450475"/>
            <a:ext cx="377400" cy="377400"/>
          </a:xfrm>
          <a:prstGeom prst="mathMultiply">
            <a:avLst>
              <a:gd name="adj1" fmla="val 16276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rlow Semi Condensed"/>
              <a:buNone/>
              <a:defRPr sz="3500" b="1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rlow Semi Condensed"/>
              <a:buNone/>
              <a:defRPr sz="3500" b="1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rlow Semi Condensed"/>
              <a:buNone/>
              <a:defRPr sz="3500" b="1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rlow Semi Condensed"/>
              <a:buNone/>
              <a:defRPr sz="3500" b="1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rlow Semi Condensed"/>
              <a:buNone/>
              <a:defRPr sz="3500" b="1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rlow Semi Condensed"/>
              <a:buNone/>
              <a:defRPr sz="3500" b="1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rlow Semi Condensed"/>
              <a:buNone/>
              <a:defRPr sz="3500" b="1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rlow Semi Condensed"/>
              <a:buNone/>
              <a:defRPr sz="3500" b="1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rlow Semi Condensed"/>
              <a:buNone/>
              <a:defRPr sz="3500" b="1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tillium Web"/>
              <a:buChar char="●"/>
              <a:defRPr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tillium Web"/>
              <a:buChar char="○"/>
              <a:defRPr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tillium Web"/>
              <a:buChar char="■"/>
              <a:defRPr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tillium Web"/>
              <a:buChar char="●"/>
              <a:defRPr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tillium Web"/>
              <a:buChar char="○"/>
              <a:defRPr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tillium Web"/>
              <a:buChar char="■"/>
              <a:defRPr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tillium Web"/>
              <a:buChar char="●"/>
              <a:defRPr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tillium Web"/>
              <a:buChar char="○"/>
              <a:defRPr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tillium Web"/>
              <a:buChar char="■"/>
              <a:defRPr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8" r:id="rId5"/>
    <p:sldLayoutId id="2147483666" r:id="rId6"/>
    <p:sldLayoutId id="2147483672" r:id="rId7"/>
    <p:sldLayoutId id="2147483673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6" name="Google Shape;1416;p31"/>
          <p:cNvSpPr txBox="1">
            <a:spLocks noGrp="1"/>
          </p:cNvSpPr>
          <p:nvPr>
            <p:ph type="ctrTitle"/>
          </p:nvPr>
        </p:nvSpPr>
        <p:spPr>
          <a:xfrm>
            <a:off x="713225" y="820500"/>
            <a:ext cx="4035600" cy="274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 smtClean="0"/>
              <a:t>DATA ANALYSIS USING </a:t>
            </a:r>
            <a:br>
              <a:rPr lang="en" sz="5000" dirty="0" smtClean="0"/>
            </a:br>
            <a:r>
              <a:rPr lang="en" sz="5000" dirty="0" smtClean="0"/>
              <a:t>PYTHON</a:t>
            </a:r>
            <a:endParaRPr sz="3500" dirty="0"/>
          </a:p>
        </p:txBody>
      </p:sp>
      <p:sp>
        <p:nvSpPr>
          <p:cNvPr id="1417" name="Google Shape;1417;p31"/>
          <p:cNvSpPr txBox="1">
            <a:spLocks noGrp="1"/>
          </p:cNvSpPr>
          <p:nvPr>
            <p:ph type="subTitle" idx="1"/>
          </p:nvPr>
        </p:nvSpPr>
        <p:spPr>
          <a:xfrm>
            <a:off x="680447" y="4181174"/>
            <a:ext cx="4035600" cy="87736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" dirty="0" smtClean="0"/>
              <a:t>SHASHANK S V(</a:t>
            </a:r>
            <a:r>
              <a:rPr lang="en-IN" dirty="0" smtClean="0"/>
              <a:t>AF0476293)</a:t>
            </a:r>
            <a:endParaRPr lang="en" dirty="0" smtClean="0"/>
          </a:p>
          <a:p>
            <a:pPr marL="0" lvl="0" indent="0"/>
            <a:r>
              <a:rPr lang="en" dirty="0" smtClean="0"/>
              <a:t>VEERESH K G(</a:t>
            </a:r>
            <a:r>
              <a:rPr lang="en-IN" smtClean="0"/>
              <a:t>AF0475403)</a:t>
            </a:r>
            <a:endParaRPr dirty="0"/>
          </a:p>
        </p:txBody>
      </p:sp>
      <p:grpSp>
        <p:nvGrpSpPr>
          <p:cNvPr id="1418" name="Google Shape;1418;p31"/>
          <p:cNvGrpSpPr/>
          <p:nvPr/>
        </p:nvGrpSpPr>
        <p:grpSpPr>
          <a:xfrm>
            <a:off x="5235950" y="1048200"/>
            <a:ext cx="3285066" cy="3286950"/>
            <a:chOff x="5235950" y="859675"/>
            <a:chExt cx="3285066" cy="3286950"/>
          </a:xfrm>
        </p:grpSpPr>
        <p:sp>
          <p:nvSpPr>
            <p:cNvPr id="1419" name="Google Shape;1419;p31"/>
            <p:cNvSpPr/>
            <p:nvPr/>
          </p:nvSpPr>
          <p:spPr>
            <a:xfrm>
              <a:off x="5478353" y="2905396"/>
              <a:ext cx="2070476" cy="1119822"/>
            </a:xfrm>
            <a:custGeom>
              <a:avLst/>
              <a:gdLst/>
              <a:ahLst/>
              <a:cxnLst/>
              <a:rect l="l" t="t" r="r" b="b"/>
              <a:pathLst>
                <a:path w="20978" h="11346" extrusionOk="0">
                  <a:moveTo>
                    <a:pt x="3108" y="1"/>
                  </a:moveTo>
                  <a:lnTo>
                    <a:pt x="0" y="903"/>
                  </a:lnTo>
                  <a:cubicBezTo>
                    <a:pt x="1821" y="7235"/>
                    <a:pt x="7589" y="11346"/>
                    <a:pt x="13861" y="11346"/>
                  </a:cubicBezTo>
                  <a:cubicBezTo>
                    <a:pt x="15185" y="11346"/>
                    <a:pt x="16533" y="11162"/>
                    <a:pt x="17870" y="10778"/>
                  </a:cubicBezTo>
                  <a:cubicBezTo>
                    <a:pt x="18973" y="10477"/>
                    <a:pt x="20026" y="10026"/>
                    <a:pt x="20978" y="9474"/>
                  </a:cubicBezTo>
                  <a:lnTo>
                    <a:pt x="19399" y="6667"/>
                  </a:lnTo>
                  <a:cubicBezTo>
                    <a:pt x="18647" y="7093"/>
                    <a:pt x="17845" y="7419"/>
                    <a:pt x="16968" y="7670"/>
                  </a:cubicBezTo>
                  <a:cubicBezTo>
                    <a:pt x="15927" y="7973"/>
                    <a:pt x="14877" y="8117"/>
                    <a:pt x="13844" y="8117"/>
                  </a:cubicBezTo>
                  <a:cubicBezTo>
                    <a:pt x="8987" y="8117"/>
                    <a:pt x="4514" y="4920"/>
                    <a:pt x="31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31"/>
            <p:cNvSpPr/>
            <p:nvPr/>
          </p:nvSpPr>
          <p:spPr>
            <a:xfrm>
              <a:off x="5686114" y="1163962"/>
              <a:ext cx="1100872" cy="1100872"/>
            </a:xfrm>
            <a:custGeom>
              <a:avLst/>
              <a:gdLst/>
              <a:ahLst/>
              <a:cxnLst/>
              <a:rect l="l" t="t" r="r" b="b"/>
              <a:pathLst>
                <a:path w="11154" h="11154" extrusionOk="0">
                  <a:moveTo>
                    <a:pt x="11154" y="0"/>
                  </a:moveTo>
                  <a:cubicBezTo>
                    <a:pt x="4988" y="0"/>
                    <a:pt x="1" y="4988"/>
                    <a:pt x="1" y="11153"/>
                  </a:cubicBezTo>
                  <a:lnTo>
                    <a:pt x="11154" y="11153"/>
                  </a:lnTo>
                  <a:lnTo>
                    <a:pt x="111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31"/>
            <p:cNvSpPr/>
            <p:nvPr/>
          </p:nvSpPr>
          <p:spPr>
            <a:xfrm>
              <a:off x="5767738" y="1260390"/>
              <a:ext cx="2308041" cy="2310508"/>
            </a:xfrm>
            <a:custGeom>
              <a:avLst/>
              <a:gdLst/>
              <a:ahLst/>
              <a:cxnLst/>
              <a:rect l="l" t="t" r="r" b="b"/>
              <a:pathLst>
                <a:path w="23385" h="23410" extrusionOk="0">
                  <a:moveTo>
                    <a:pt x="11680" y="1"/>
                  </a:moveTo>
                  <a:lnTo>
                    <a:pt x="11680" y="11705"/>
                  </a:lnTo>
                  <a:lnTo>
                    <a:pt x="1" y="11705"/>
                  </a:lnTo>
                  <a:cubicBezTo>
                    <a:pt x="1" y="18171"/>
                    <a:pt x="5239" y="23409"/>
                    <a:pt x="11680" y="23409"/>
                  </a:cubicBezTo>
                  <a:cubicBezTo>
                    <a:pt x="18146" y="23409"/>
                    <a:pt x="23384" y="18171"/>
                    <a:pt x="23384" y="11705"/>
                  </a:cubicBezTo>
                  <a:cubicBezTo>
                    <a:pt x="23384" y="5239"/>
                    <a:pt x="18146" y="1"/>
                    <a:pt x="116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31"/>
            <p:cNvSpPr/>
            <p:nvPr/>
          </p:nvSpPr>
          <p:spPr>
            <a:xfrm>
              <a:off x="6895764" y="2413187"/>
              <a:ext cx="1625252" cy="1115677"/>
            </a:xfrm>
            <a:custGeom>
              <a:avLst/>
              <a:gdLst/>
              <a:ahLst/>
              <a:cxnLst/>
              <a:rect l="l" t="t" r="r" b="b"/>
              <a:pathLst>
                <a:path w="16467" h="11304" extrusionOk="0">
                  <a:moveTo>
                    <a:pt x="1529" y="827"/>
                  </a:moveTo>
                  <a:lnTo>
                    <a:pt x="15965" y="4612"/>
                  </a:lnTo>
                  <a:cubicBezTo>
                    <a:pt x="15339" y="6742"/>
                    <a:pt x="14286" y="8672"/>
                    <a:pt x="12883" y="10401"/>
                  </a:cubicBezTo>
                  <a:cubicBezTo>
                    <a:pt x="12782" y="10526"/>
                    <a:pt x="12682" y="10627"/>
                    <a:pt x="12582" y="10727"/>
                  </a:cubicBezTo>
                  <a:lnTo>
                    <a:pt x="1529" y="827"/>
                  </a:lnTo>
                  <a:close/>
                  <a:moveTo>
                    <a:pt x="0" y="0"/>
                  </a:moveTo>
                  <a:lnTo>
                    <a:pt x="12632" y="11303"/>
                  </a:lnTo>
                  <a:lnTo>
                    <a:pt x="12757" y="11153"/>
                  </a:lnTo>
                  <a:cubicBezTo>
                    <a:pt x="12908" y="11003"/>
                    <a:pt x="13058" y="10827"/>
                    <a:pt x="13183" y="10677"/>
                  </a:cubicBezTo>
                  <a:cubicBezTo>
                    <a:pt x="14687" y="8847"/>
                    <a:pt x="15790" y="6767"/>
                    <a:pt x="16417" y="4511"/>
                  </a:cubicBezTo>
                  <a:lnTo>
                    <a:pt x="16467" y="43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31"/>
            <p:cNvSpPr/>
            <p:nvPr/>
          </p:nvSpPr>
          <p:spPr>
            <a:xfrm>
              <a:off x="5498093" y="2415654"/>
              <a:ext cx="1422527" cy="1241812"/>
            </a:xfrm>
            <a:custGeom>
              <a:avLst/>
              <a:gdLst/>
              <a:ahLst/>
              <a:cxnLst/>
              <a:rect l="l" t="t" r="r" b="b"/>
              <a:pathLst>
                <a:path w="14413" h="12582" extrusionOk="0">
                  <a:moveTo>
                    <a:pt x="14412" y="0"/>
                  </a:moveTo>
                  <a:lnTo>
                    <a:pt x="1" y="2381"/>
                  </a:lnTo>
                  <a:cubicBezTo>
                    <a:pt x="703" y="6717"/>
                    <a:pt x="3334" y="10401"/>
                    <a:pt x="6968" y="12582"/>
                  </a:cubicBezTo>
                  <a:lnTo>
                    <a:pt x="1441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31"/>
            <p:cNvSpPr/>
            <p:nvPr/>
          </p:nvSpPr>
          <p:spPr>
            <a:xfrm>
              <a:off x="7232129" y="1549873"/>
              <a:ext cx="178248" cy="175682"/>
            </a:xfrm>
            <a:custGeom>
              <a:avLst/>
              <a:gdLst/>
              <a:ahLst/>
              <a:cxnLst/>
              <a:rect l="l" t="t" r="r" b="b"/>
              <a:pathLst>
                <a:path w="1806" h="1780" extrusionOk="0">
                  <a:moveTo>
                    <a:pt x="277" y="0"/>
                  </a:moveTo>
                  <a:lnTo>
                    <a:pt x="1" y="276"/>
                  </a:lnTo>
                  <a:lnTo>
                    <a:pt x="1505" y="1780"/>
                  </a:lnTo>
                  <a:lnTo>
                    <a:pt x="1805" y="1504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31"/>
            <p:cNvSpPr/>
            <p:nvPr/>
          </p:nvSpPr>
          <p:spPr>
            <a:xfrm>
              <a:off x="7232129" y="1549873"/>
              <a:ext cx="175780" cy="175682"/>
            </a:xfrm>
            <a:custGeom>
              <a:avLst/>
              <a:gdLst/>
              <a:ahLst/>
              <a:cxnLst/>
              <a:rect l="l" t="t" r="r" b="b"/>
              <a:pathLst>
                <a:path w="1781" h="1780" extrusionOk="0">
                  <a:moveTo>
                    <a:pt x="1505" y="0"/>
                  </a:moveTo>
                  <a:lnTo>
                    <a:pt x="1" y="1504"/>
                  </a:lnTo>
                  <a:lnTo>
                    <a:pt x="302" y="1780"/>
                  </a:lnTo>
                  <a:lnTo>
                    <a:pt x="1780" y="276"/>
                  </a:lnTo>
                  <a:lnTo>
                    <a:pt x="15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31"/>
            <p:cNvSpPr/>
            <p:nvPr/>
          </p:nvSpPr>
          <p:spPr>
            <a:xfrm>
              <a:off x="5456048" y="1794743"/>
              <a:ext cx="178248" cy="175682"/>
            </a:xfrm>
            <a:custGeom>
              <a:avLst/>
              <a:gdLst/>
              <a:ahLst/>
              <a:cxnLst/>
              <a:rect l="l" t="t" r="r" b="b"/>
              <a:pathLst>
                <a:path w="1806" h="1780" extrusionOk="0">
                  <a:moveTo>
                    <a:pt x="277" y="0"/>
                  </a:moveTo>
                  <a:lnTo>
                    <a:pt x="1" y="276"/>
                  </a:lnTo>
                  <a:lnTo>
                    <a:pt x="1530" y="1780"/>
                  </a:lnTo>
                  <a:lnTo>
                    <a:pt x="1805" y="1504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31"/>
            <p:cNvSpPr/>
            <p:nvPr/>
          </p:nvSpPr>
          <p:spPr>
            <a:xfrm>
              <a:off x="5456048" y="1794743"/>
              <a:ext cx="178248" cy="175682"/>
            </a:xfrm>
            <a:custGeom>
              <a:avLst/>
              <a:gdLst/>
              <a:ahLst/>
              <a:cxnLst/>
              <a:rect l="l" t="t" r="r" b="b"/>
              <a:pathLst>
                <a:path w="1806" h="1780" extrusionOk="0">
                  <a:moveTo>
                    <a:pt x="1505" y="0"/>
                  </a:moveTo>
                  <a:lnTo>
                    <a:pt x="1" y="1504"/>
                  </a:lnTo>
                  <a:lnTo>
                    <a:pt x="302" y="1780"/>
                  </a:lnTo>
                  <a:lnTo>
                    <a:pt x="1805" y="276"/>
                  </a:lnTo>
                  <a:lnTo>
                    <a:pt x="15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31"/>
            <p:cNvSpPr/>
            <p:nvPr/>
          </p:nvSpPr>
          <p:spPr>
            <a:xfrm>
              <a:off x="6084363" y="998248"/>
              <a:ext cx="207956" cy="207857"/>
            </a:xfrm>
            <a:custGeom>
              <a:avLst/>
              <a:gdLst/>
              <a:ahLst/>
              <a:cxnLst/>
              <a:rect l="l" t="t" r="r" b="b"/>
              <a:pathLst>
                <a:path w="2107" h="2106" extrusionOk="0">
                  <a:moveTo>
                    <a:pt x="1053" y="426"/>
                  </a:moveTo>
                  <a:cubicBezTo>
                    <a:pt x="1404" y="426"/>
                    <a:pt x="1680" y="702"/>
                    <a:pt x="1680" y="1053"/>
                  </a:cubicBezTo>
                  <a:cubicBezTo>
                    <a:pt x="1680" y="1404"/>
                    <a:pt x="1404" y="1704"/>
                    <a:pt x="1053" y="1704"/>
                  </a:cubicBezTo>
                  <a:cubicBezTo>
                    <a:pt x="703" y="1704"/>
                    <a:pt x="427" y="1404"/>
                    <a:pt x="427" y="1053"/>
                  </a:cubicBezTo>
                  <a:cubicBezTo>
                    <a:pt x="427" y="702"/>
                    <a:pt x="703" y="426"/>
                    <a:pt x="1053" y="426"/>
                  </a:cubicBezTo>
                  <a:close/>
                  <a:moveTo>
                    <a:pt x="1053" y="0"/>
                  </a:moveTo>
                  <a:cubicBezTo>
                    <a:pt x="477" y="0"/>
                    <a:pt x="1" y="476"/>
                    <a:pt x="1" y="1053"/>
                  </a:cubicBezTo>
                  <a:cubicBezTo>
                    <a:pt x="1" y="1629"/>
                    <a:pt x="477" y="2105"/>
                    <a:pt x="1053" y="2105"/>
                  </a:cubicBezTo>
                  <a:cubicBezTo>
                    <a:pt x="1630" y="2105"/>
                    <a:pt x="2106" y="1629"/>
                    <a:pt x="2106" y="1053"/>
                  </a:cubicBezTo>
                  <a:cubicBezTo>
                    <a:pt x="2106" y="476"/>
                    <a:pt x="1630" y="0"/>
                    <a:pt x="1053" y="0"/>
                  </a:cubicBezTo>
                  <a:close/>
                </a:path>
              </a:pathLst>
            </a:custGeom>
            <a:solidFill>
              <a:srgbClr val="6186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31"/>
            <p:cNvSpPr/>
            <p:nvPr/>
          </p:nvSpPr>
          <p:spPr>
            <a:xfrm>
              <a:off x="6084363" y="998248"/>
              <a:ext cx="207956" cy="207857"/>
            </a:xfrm>
            <a:custGeom>
              <a:avLst/>
              <a:gdLst/>
              <a:ahLst/>
              <a:cxnLst/>
              <a:rect l="l" t="t" r="r" b="b"/>
              <a:pathLst>
                <a:path w="2107" h="2106" extrusionOk="0">
                  <a:moveTo>
                    <a:pt x="1053" y="426"/>
                  </a:moveTo>
                  <a:cubicBezTo>
                    <a:pt x="1404" y="426"/>
                    <a:pt x="1680" y="702"/>
                    <a:pt x="1680" y="1053"/>
                  </a:cubicBezTo>
                  <a:cubicBezTo>
                    <a:pt x="1680" y="1404"/>
                    <a:pt x="1404" y="1704"/>
                    <a:pt x="1053" y="1704"/>
                  </a:cubicBezTo>
                  <a:cubicBezTo>
                    <a:pt x="703" y="1704"/>
                    <a:pt x="427" y="1404"/>
                    <a:pt x="427" y="1053"/>
                  </a:cubicBezTo>
                  <a:cubicBezTo>
                    <a:pt x="427" y="702"/>
                    <a:pt x="703" y="426"/>
                    <a:pt x="1053" y="426"/>
                  </a:cubicBezTo>
                  <a:close/>
                  <a:moveTo>
                    <a:pt x="1053" y="0"/>
                  </a:moveTo>
                  <a:cubicBezTo>
                    <a:pt x="477" y="0"/>
                    <a:pt x="1" y="476"/>
                    <a:pt x="1" y="1053"/>
                  </a:cubicBezTo>
                  <a:cubicBezTo>
                    <a:pt x="1" y="1629"/>
                    <a:pt x="477" y="2105"/>
                    <a:pt x="1053" y="2105"/>
                  </a:cubicBezTo>
                  <a:cubicBezTo>
                    <a:pt x="1630" y="2105"/>
                    <a:pt x="2106" y="1629"/>
                    <a:pt x="2106" y="1053"/>
                  </a:cubicBezTo>
                  <a:cubicBezTo>
                    <a:pt x="2106" y="476"/>
                    <a:pt x="1630" y="0"/>
                    <a:pt x="10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31"/>
            <p:cNvSpPr/>
            <p:nvPr/>
          </p:nvSpPr>
          <p:spPr>
            <a:xfrm>
              <a:off x="8211712" y="2037146"/>
              <a:ext cx="34742" cy="54481"/>
            </a:xfrm>
            <a:custGeom>
              <a:avLst/>
              <a:gdLst/>
              <a:ahLst/>
              <a:cxnLst/>
              <a:rect l="l" t="t" r="r" b="b"/>
              <a:pathLst>
                <a:path w="352" h="552" extrusionOk="0">
                  <a:moveTo>
                    <a:pt x="1" y="0"/>
                  </a:moveTo>
                  <a:lnTo>
                    <a:pt x="1" y="552"/>
                  </a:lnTo>
                  <a:lnTo>
                    <a:pt x="352" y="552"/>
                  </a:lnTo>
                  <a:lnTo>
                    <a:pt x="3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31"/>
            <p:cNvSpPr/>
            <p:nvPr/>
          </p:nvSpPr>
          <p:spPr>
            <a:xfrm>
              <a:off x="8211712" y="2116302"/>
              <a:ext cx="34742" cy="54481"/>
            </a:xfrm>
            <a:custGeom>
              <a:avLst/>
              <a:gdLst/>
              <a:ahLst/>
              <a:cxnLst/>
              <a:rect l="l" t="t" r="r" b="b"/>
              <a:pathLst>
                <a:path w="352" h="552" extrusionOk="0">
                  <a:moveTo>
                    <a:pt x="1" y="0"/>
                  </a:moveTo>
                  <a:lnTo>
                    <a:pt x="1" y="552"/>
                  </a:lnTo>
                  <a:lnTo>
                    <a:pt x="352" y="552"/>
                  </a:lnTo>
                  <a:lnTo>
                    <a:pt x="3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31"/>
            <p:cNvSpPr/>
            <p:nvPr/>
          </p:nvSpPr>
          <p:spPr>
            <a:xfrm>
              <a:off x="8211712" y="2195458"/>
              <a:ext cx="34742" cy="54481"/>
            </a:xfrm>
            <a:custGeom>
              <a:avLst/>
              <a:gdLst/>
              <a:ahLst/>
              <a:cxnLst/>
              <a:rect l="l" t="t" r="r" b="b"/>
              <a:pathLst>
                <a:path w="352" h="552" extrusionOk="0">
                  <a:moveTo>
                    <a:pt x="1" y="1"/>
                  </a:moveTo>
                  <a:lnTo>
                    <a:pt x="1" y="552"/>
                  </a:lnTo>
                  <a:lnTo>
                    <a:pt x="352" y="552"/>
                  </a:lnTo>
                  <a:lnTo>
                    <a:pt x="35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31"/>
            <p:cNvSpPr/>
            <p:nvPr/>
          </p:nvSpPr>
          <p:spPr>
            <a:xfrm>
              <a:off x="8211712" y="2274614"/>
              <a:ext cx="34742" cy="54481"/>
            </a:xfrm>
            <a:custGeom>
              <a:avLst/>
              <a:gdLst/>
              <a:ahLst/>
              <a:cxnLst/>
              <a:rect l="l" t="t" r="r" b="b"/>
              <a:pathLst>
                <a:path w="352" h="552" extrusionOk="0">
                  <a:moveTo>
                    <a:pt x="1" y="1"/>
                  </a:moveTo>
                  <a:lnTo>
                    <a:pt x="1" y="552"/>
                  </a:lnTo>
                  <a:lnTo>
                    <a:pt x="352" y="552"/>
                  </a:lnTo>
                  <a:lnTo>
                    <a:pt x="35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31"/>
            <p:cNvSpPr/>
            <p:nvPr/>
          </p:nvSpPr>
          <p:spPr>
            <a:xfrm>
              <a:off x="8211712" y="2353770"/>
              <a:ext cx="34742" cy="52014"/>
            </a:xfrm>
            <a:custGeom>
              <a:avLst/>
              <a:gdLst/>
              <a:ahLst/>
              <a:cxnLst/>
              <a:rect l="l" t="t" r="r" b="b"/>
              <a:pathLst>
                <a:path w="352" h="527" extrusionOk="0">
                  <a:moveTo>
                    <a:pt x="1" y="1"/>
                  </a:moveTo>
                  <a:lnTo>
                    <a:pt x="1" y="527"/>
                  </a:lnTo>
                  <a:lnTo>
                    <a:pt x="352" y="527"/>
                  </a:lnTo>
                  <a:lnTo>
                    <a:pt x="35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31"/>
            <p:cNvSpPr/>
            <p:nvPr/>
          </p:nvSpPr>
          <p:spPr>
            <a:xfrm>
              <a:off x="8211712" y="2432927"/>
              <a:ext cx="34742" cy="52014"/>
            </a:xfrm>
            <a:custGeom>
              <a:avLst/>
              <a:gdLst/>
              <a:ahLst/>
              <a:cxnLst/>
              <a:rect l="l" t="t" r="r" b="b"/>
              <a:pathLst>
                <a:path w="352" h="527" extrusionOk="0">
                  <a:moveTo>
                    <a:pt x="1" y="1"/>
                  </a:moveTo>
                  <a:lnTo>
                    <a:pt x="1" y="527"/>
                  </a:lnTo>
                  <a:lnTo>
                    <a:pt x="352" y="527"/>
                  </a:lnTo>
                  <a:lnTo>
                    <a:pt x="35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31"/>
            <p:cNvSpPr/>
            <p:nvPr/>
          </p:nvSpPr>
          <p:spPr>
            <a:xfrm>
              <a:off x="8211712" y="2512083"/>
              <a:ext cx="34742" cy="52014"/>
            </a:xfrm>
            <a:custGeom>
              <a:avLst/>
              <a:gdLst/>
              <a:ahLst/>
              <a:cxnLst/>
              <a:rect l="l" t="t" r="r" b="b"/>
              <a:pathLst>
                <a:path w="352" h="527" extrusionOk="0">
                  <a:moveTo>
                    <a:pt x="1" y="1"/>
                  </a:moveTo>
                  <a:lnTo>
                    <a:pt x="1" y="527"/>
                  </a:lnTo>
                  <a:lnTo>
                    <a:pt x="352" y="527"/>
                  </a:lnTo>
                  <a:lnTo>
                    <a:pt x="35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31"/>
            <p:cNvSpPr/>
            <p:nvPr/>
          </p:nvSpPr>
          <p:spPr>
            <a:xfrm>
              <a:off x="6920537" y="859675"/>
              <a:ext cx="1212104" cy="818893"/>
            </a:xfrm>
            <a:custGeom>
              <a:avLst/>
              <a:gdLst/>
              <a:ahLst/>
              <a:cxnLst/>
              <a:rect l="l" t="t" r="r" b="b"/>
              <a:pathLst>
                <a:path w="12281" h="8297" extrusionOk="0">
                  <a:moveTo>
                    <a:pt x="0" y="1"/>
                  </a:moveTo>
                  <a:lnTo>
                    <a:pt x="0" y="2557"/>
                  </a:lnTo>
                  <a:cubicBezTo>
                    <a:pt x="91" y="2555"/>
                    <a:pt x="182" y="2554"/>
                    <a:pt x="272" y="2554"/>
                  </a:cubicBezTo>
                  <a:cubicBezTo>
                    <a:pt x="4545" y="2554"/>
                    <a:pt x="8289" y="4860"/>
                    <a:pt x="10351" y="8296"/>
                  </a:cubicBezTo>
                  <a:lnTo>
                    <a:pt x="12281" y="6492"/>
                  </a:lnTo>
                  <a:cubicBezTo>
                    <a:pt x="9749" y="2532"/>
                    <a:pt x="4988" y="76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31"/>
            <p:cNvSpPr/>
            <p:nvPr/>
          </p:nvSpPr>
          <p:spPr>
            <a:xfrm>
              <a:off x="7734307" y="1826919"/>
              <a:ext cx="623472" cy="24773"/>
            </a:xfrm>
            <a:custGeom>
              <a:avLst/>
              <a:gdLst/>
              <a:ahLst/>
              <a:cxnLst/>
              <a:rect l="l" t="t" r="r" b="b"/>
              <a:pathLst>
                <a:path w="6317" h="251" extrusionOk="0">
                  <a:moveTo>
                    <a:pt x="1" y="0"/>
                  </a:moveTo>
                  <a:lnTo>
                    <a:pt x="1" y="251"/>
                  </a:lnTo>
                  <a:lnTo>
                    <a:pt x="6317" y="251"/>
                  </a:lnTo>
                  <a:lnTo>
                    <a:pt x="631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31"/>
            <p:cNvSpPr/>
            <p:nvPr/>
          </p:nvSpPr>
          <p:spPr>
            <a:xfrm>
              <a:off x="7744177" y="1911010"/>
              <a:ext cx="343961" cy="27241"/>
            </a:xfrm>
            <a:custGeom>
              <a:avLst/>
              <a:gdLst/>
              <a:ahLst/>
              <a:cxnLst/>
              <a:rect l="l" t="t" r="r" b="b"/>
              <a:pathLst>
                <a:path w="3485" h="276" extrusionOk="0">
                  <a:moveTo>
                    <a:pt x="1" y="0"/>
                  </a:moveTo>
                  <a:lnTo>
                    <a:pt x="1" y="276"/>
                  </a:lnTo>
                  <a:lnTo>
                    <a:pt x="3485" y="276"/>
                  </a:lnTo>
                  <a:lnTo>
                    <a:pt x="34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31"/>
            <p:cNvSpPr/>
            <p:nvPr/>
          </p:nvSpPr>
          <p:spPr>
            <a:xfrm>
              <a:off x="5235950" y="2749551"/>
              <a:ext cx="621005" cy="101560"/>
            </a:xfrm>
            <a:custGeom>
              <a:avLst/>
              <a:gdLst/>
              <a:ahLst/>
              <a:cxnLst/>
              <a:rect l="l" t="t" r="r" b="b"/>
              <a:pathLst>
                <a:path w="6292" h="1029" extrusionOk="0">
                  <a:moveTo>
                    <a:pt x="126" y="1"/>
                  </a:moveTo>
                  <a:lnTo>
                    <a:pt x="0" y="126"/>
                  </a:lnTo>
                  <a:lnTo>
                    <a:pt x="502" y="702"/>
                  </a:lnTo>
                  <a:cubicBezTo>
                    <a:pt x="627" y="842"/>
                    <a:pt x="799" y="911"/>
                    <a:pt x="969" y="911"/>
                  </a:cubicBezTo>
                  <a:cubicBezTo>
                    <a:pt x="1106" y="911"/>
                    <a:pt x="1242" y="867"/>
                    <a:pt x="1354" y="778"/>
                  </a:cubicBezTo>
                  <a:lnTo>
                    <a:pt x="1830" y="351"/>
                  </a:lnTo>
                  <a:cubicBezTo>
                    <a:pt x="1905" y="276"/>
                    <a:pt x="2030" y="251"/>
                    <a:pt x="2131" y="251"/>
                  </a:cubicBezTo>
                  <a:cubicBezTo>
                    <a:pt x="2256" y="251"/>
                    <a:pt x="2356" y="301"/>
                    <a:pt x="2431" y="402"/>
                  </a:cubicBezTo>
                  <a:lnTo>
                    <a:pt x="2757" y="778"/>
                  </a:lnTo>
                  <a:cubicBezTo>
                    <a:pt x="2882" y="903"/>
                    <a:pt x="3033" y="978"/>
                    <a:pt x="3183" y="1003"/>
                  </a:cubicBezTo>
                  <a:cubicBezTo>
                    <a:pt x="3359" y="1003"/>
                    <a:pt x="3509" y="953"/>
                    <a:pt x="3634" y="828"/>
                  </a:cubicBezTo>
                  <a:lnTo>
                    <a:pt x="4035" y="477"/>
                  </a:lnTo>
                  <a:cubicBezTo>
                    <a:pt x="4136" y="402"/>
                    <a:pt x="4236" y="351"/>
                    <a:pt x="4361" y="351"/>
                  </a:cubicBezTo>
                  <a:cubicBezTo>
                    <a:pt x="4487" y="377"/>
                    <a:pt x="4587" y="427"/>
                    <a:pt x="4662" y="527"/>
                  </a:cubicBezTo>
                  <a:lnTo>
                    <a:pt x="4862" y="778"/>
                  </a:lnTo>
                  <a:cubicBezTo>
                    <a:pt x="4963" y="928"/>
                    <a:pt x="5138" y="1003"/>
                    <a:pt x="5314" y="1028"/>
                  </a:cubicBezTo>
                  <a:cubicBezTo>
                    <a:pt x="5489" y="1028"/>
                    <a:pt x="5664" y="953"/>
                    <a:pt x="5790" y="828"/>
                  </a:cubicBezTo>
                  <a:lnTo>
                    <a:pt x="6291" y="301"/>
                  </a:lnTo>
                  <a:lnTo>
                    <a:pt x="6141" y="176"/>
                  </a:lnTo>
                  <a:lnTo>
                    <a:pt x="5639" y="702"/>
                  </a:lnTo>
                  <a:cubicBezTo>
                    <a:pt x="5564" y="803"/>
                    <a:pt x="5439" y="828"/>
                    <a:pt x="5314" y="828"/>
                  </a:cubicBezTo>
                  <a:cubicBezTo>
                    <a:pt x="5188" y="828"/>
                    <a:pt x="5088" y="778"/>
                    <a:pt x="5013" y="677"/>
                  </a:cubicBezTo>
                  <a:lnTo>
                    <a:pt x="4787" y="402"/>
                  </a:lnTo>
                  <a:cubicBezTo>
                    <a:pt x="4687" y="276"/>
                    <a:pt x="4537" y="201"/>
                    <a:pt x="4361" y="176"/>
                  </a:cubicBezTo>
                  <a:cubicBezTo>
                    <a:pt x="4211" y="176"/>
                    <a:pt x="4035" y="226"/>
                    <a:pt x="3910" y="326"/>
                  </a:cubicBezTo>
                  <a:lnTo>
                    <a:pt x="3509" y="702"/>
                  </a:lnTo>
                  <a:cubicBezTo>
                    <a:pt x="3427" y="764"/>
                    <a:pt x="3344" y="809"/>
                    <a:pt x="3262" y="809"/>
                  </a:cubicBezTo>
                  <a:cubicBezTo>
                    <a:pt x="3244" y="809"/>
                    <a:pt x="3226" y="807"/>
                    <a:pt x="3208" y="803"/>
                  </a:cubicBezTo>
                  <a:cubicBezTo>
                    <a:pt x="3083" y="803"/>
                    <a:pt x="2983" y="752"/>
                    <a:pt x="2908" y="677"/>
                  </a:cubicBezTo>
                  <a:lnTo>
                    <a:pt x="2557" y="276"/>
                  </a:lnTo>
                  <a:cubicBezTo>
                    <a:pt x="2456" y="151"/>
                    <a:pt x="2306" y="76"/>
                    <a:pt x="2156" y="76"/>
                  </a:cubicBezTo>
                  <a:cubicBezTo>
                    <a:pt x="2126" y="72"/>
                    <a:pt x="2098" y="69"/>
                    <a:pt x="2070" y="69"/>
                  </a:cubicBezTo>
                  <a:cubicBezTo>
                    <a:pt x="1931" y="69"/>
                    <a:pt x="1809" y="122"/>
                    <a:pt x="1705" y="226"/>
                  </a:cubicBezTo>
                  <a:lnTo>
                    <a:pt x="1228" y="627"/>
                  </a:lnTo>
                  <a:cubicBezTo>
                    <a:pt x="1151" y="694"/>
                    <a:pt x="1058" y="726"/>
                    <a:pt x="966" y="726"/>
                  </a:cubicBezTo>
                  <a:cubicBezTo>
                    <a:pt x="851" y="726"/>
                    <a:pt x="736" y="675"/>
                    <a:pt x="652" y="577"/>
                  </a:cubicBezTo>
                  <a:lnTo>
                    <a:pt x="12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31"/>
            <p:cNvSpPr/>
            <p:nvPr/>
          </p:nvSpPr>
          <p:spPr>
            <a:xfrm>
              <a:off x="6814239" y="3180764"/>
              <a:ext cx="185551" cy="563464"/>
            </a:xfrm>
            <a:custGeom>
              <a:avLst/>
              <a:gdLst/>
              <a:ahLst/>
              <a:cxnLst/>
              <a:rect l="l" t="t" r="r" b="b"/>
              <a:pathLst>
                <a:path w="1880" h="5709" extrusionOk="0">
                  <a:moveTo>
                    <a:pt x="662" y="0"/>
                  </a:moveTo>
                  <a:cubicBezTo>
                    <a:pt x="389" y="0"/>
                    <a:pt x="147" y="228"/>
                    <a:pt x="100" y="769"/>
                  </a:cubicBezTo>
                  <a:cubicBezTo>
                    <a:pt x="1" y="2375"/>
                    <a:pt x="97" y="5709"/>
                    <a:pt x="771" y="5709"/>
                  </a:cubicBezTo>
                  <a:cubicBezTo>
                    <a:pt x="781" y="5709"/>
                    <a:pt x="791" y="5708"/>
                    <a:pt x="801" y="5707"/>
                  </a:cubicBezTo>
                  <a:cubicBezTo>
                    <a:pt x="1503" y="5632"/>
                    <a:pt x="1879" y="5331"/>
                    <a:pt x="1428" y="5256"/>
                  </a:cubicBezTo>
                  <a:cubicBezTo>
                    <a:pt x="1002" y="5206"/>
                    <a:pt x="1002" y="5155"/>
                    <a:pt x="977" y="5030"/>
                  </a:cubicBezTo>
                  <a:cubicBezTo>
                    <a:pt x="952" y="4228"/>
                    <a:pt x="1428" y="2649"/>
                    <a:pt x="1553" y="1471"/>
                  </a:cubicBezTo>
                  <a:cubicBezTo>
                    <a:pt x="1647" y="615"/>
                    <a:pt x="1111" y="0"/>
                    <a:pt x="662" y="0"/>
                  </a:cubicBezTo>
                  <a:close/>
                </a:path>
              </a:pathLst>
            </a:custGeom>
            <a:solidFill>
              <a:srgbClr val="8050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31"/>
            <p:cNvSpPr/>
            <p:nvPr/>
          </p:nvSpPr>
          <p:spPr>
            <a:xfrm>
              <a:off x="6858653" y="3699424"/>
              <a:ext cx="168279" cy="54086"/>
            </a:xfrm>
            <a:custGeom>
              <a:avLst/>
              <a:gdLst/>
              <a:ahLst/>
              <a:cxnLst/>
              <a:rect l="l" t="t" r="r" b="b"/>
              <a:pathLst>
                <a:path w="1705" h="548" extrusionOk="0">
                  <a:moveTo>
                    <a:pt x="978" y="1"/>
                  </a:moveTo>
                  <a:cubicBezTo>
                    <a:pt x="808" y="170"/>
                    <a:pt x="551" y="211"/>
                    <a:pt x="343" y="211"/>
                  </a:cubicBezTo>
                  <a:cubicBezTo>
                    <a:pt x="151" y="211"/>
                    <a:pt x="0" y="176"/>
                    <a:pt x="0" y="176"/>
                  </a:cubicBezTo>
                  <a:lnTo>
                    <a:pt x="0" y="176"/>
                  </a:lnTo>
                  <a:cubicBezTo>
                    <a:pt x="34" y="452"/>
                    <a:pt x="207" y="548"/>
                    <a:pt x="428" y="548"/>
                  </a:cubicBezTo>
                  <a:cubicBezTo>
                    <a:pt x="708" y="548"/>
                    <a:pt x="1065" y="392"/>
                    <a:pt x="1304" y="251"/>
                  </a:cubicBezTo>
                  <a:cubicBezTo>
                    <a:pt x="1705" y="1"/>
                    <a:pt x="978" y="1"/>
                    <a:pt x="9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31"/>
            <p:cNvSpPr/>
            <p:nvPr/>
          </p:nvSpPr>
          <p:spPr>
            <a:xfrm>
              <a:off x="6448166" y="3574669"/>
              <a:ext cx="200455" cy="562674"/>
            </a:xfrm>
            <a:custGeom>
              <a:avLst/>
              <a:gdLst/>
              <a:ahLst/>
              <a:cxnLst/>
              <a:rect l="l" t="t" r="r" b="b"/>
              <a:pathLst>
                <a:path w="2031" h="5701" extrusionOk="0">
                  <a:moveTo>
                    <a:pt x="1066" y="0"/>
                  </a:moveTo>
                  <a:cubicBezTo>
                    <a:pt x="813" y="0"/>
                    <a:pt x="581" y="210"/>
                    <a:pt x="500" y="713"/>
                  </a:cubicBezTo>
                  <a:cubicBezTo>
                    <a:pt x="226" y="2311"/>
                    <a:pt x="1" y="5701"/>
                    <a:pt x="693" y="5701"/>
                  </a:cubicBezTo>
                  <a:cubicBezTo>
                    <a:pt x="696" y="5701"/>
                    <a:pt x="698" y="5701"/>
                    <a:pt x="701" y="5701"/>
                  </a:cubicBezTo>
                  <a:cubicBezTo>
                    <a:pt x="1428" y="5676"/>
                    <a:pt x="1804" y="5400"/>
                    <a:pt x="1377" y="5300"/>
                  </a:cubicBezTo>
                  <a:cubicBezTo>
                    <a:pt x="951" y="5200"/>
                    <a:pt x="951" y="5149"/>
                    <a:pt x="951" y="5024"/>
                  </a:cubicBezTo>
                  <a:cubicBezTo>
                    <a:pt x="976" y="4222"/>
                    <a:pt x="1628" y="2693"/>
                    <a:pt x="1854" y="1540"/>
                  </a:cubicBezTo>
                  <a:cubicBezTo>
                    <a:pt x="2031" y="672"/>
                    <a:pt x="1516" y="0"/>
                    <a:pt x="1066" y="0"/>
                  </a:cubicBezTo>
                  <a:close/>
                </a:path>
              </a:pathLst>
            </a:custGeom>
            <a:solidFill>
              <a:srgbClr val="8050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31"/>
            <p:cNvSpPr/>
            <p:nvPr/>
          </p:nvSpPr>
          <p:spPr>
            <a:xfrm>
              <a:off x="6485079" y="4097671"/>
              <a:ext cx="168378" cy="48954"/>
            </a:xfrm>
            <a:custGeom>
              <a:avLst/>
              <a:gdLst/>
              <a:ahLst/>
              <a:cxnLst/>
              <a:rect l="l" t="t" r="r" b="b"/>
              <a:pathLst>
                <a:path w="1706" h="496" extrusionOk="0">
                  <a:moveTo>
                    <a:pt x="1003" y="1"/>
                  </a:moveTo>
                  <a:cubicBezTo>
                    <a:pt x="863" y="121"/>
                    <a:pt x="675" y="157"/>
                    <a:pt x="499" y="157"/>
                  </a:cubicBezTo>
                  <a:cubicBezTo>
                    <a:pt x="236" y="157"/>
                    <a:pt x="1" y="76"/>
                    <a:pt x="1" y="76"/>
                  </a:cubicBezTo>
                  <a:lnTo>
                    <a:pt x="1" y="76"/>
                  </a:lnTo>
                  <a:cubicBezTo>
                    <a:pt x="14" y="389"/>
                    <a:pt x="227" y="496"/>
                    <a:pt x="490" y="496"/>
                  </a:cubicBezTo>
                  <a:cubicBezTo>
                    <a:pt x="753" y="496"/>
                    <a:pt x="1066" y="389"/>
                    <a:pt x="1279" y="276"/>
                  </a:cubicBezTo>
                  <a:cubicBezTo>
                    <a:pt x="1705" y="76"/>
                    <a:pt x="1003" y="1"/>
                    <a:pt x="10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31"/>
            <p:cNvSpPr/>
            <p:nvPr/>
          </p:nvSpPr>
          <p:spPr>
            <a:xfrm>
              <a:off x="6344137" y="3080980"/>
              <a:ext cx="309318" cy="911669"/>
            </a:xfrm>
            <a:custGeom>
              <a:avLst/>
              <a:gdLst/>
              <a:ahLst/>
              <a:cxnLst/>
              <a:rect l="l" t="t" r="r" b="b"/>
              <a:pathLst>
                <a:path w="3134" h="9237" extrusionOk="0">
                  <a:moveTo>
                    <a:pt x="2181" y="1"/>
                  </a:moveTo>
                  <a:lnTo>
                    <a:pt x="1604" y="126"/>
                  </a:lnTo>
                  <a:lnTo>
                    <a:pt x="1128" y="227"/>
                  </a:lnTo>
                  <a:lnTo>
                    <a:pt x="978" y="277"/>
                  </a:lnTo>
                  <a:lnTo>
                    <a:pt x="251" y="427"/>
                  </a:lnTo>
                  <a:cubicBezTo>
                    <a:pt x="101" y="878"/>
                    <a:pt x="0" y="1179"/>
                    <a:pt x="25" y="1580"/>
                  </a:cubicBezTo>
                  <a:cubicBezTo>
                    <a:pt x="51" y="1956"/>
                    <a:pt x="176" y="2432"/>
                    <a:pt x="426" y="3259"/>
                  </a:cubicBezTo>
                  <a:cubicBezTo>
                    <a:pt x="627" y="3836"/>
                    <a:pt x="1028" y="4713"/>
                    <a:pt x="1078" y="5239"/>
                  </a:cubicBezTo>
                  <a:cubicBezTo>
                    <a:pt x="1254" y="7169"/>
                    <a:pt x="1003" y="7395"/>
                    <a:pt x="1279" y="9074"/>
                  </a:cubicBezTo>
                  <a:cubicBezTo>
                    <a:pt x="1304" y="9186"/>
                    <a:pt x="1542" y="9237"/>
                    <a:pt x="1783" y="9237"/>
                  </a:cubicBezTo>
                  <a:cubicBezTo>
                    <a:pt x="2024" y="9237"/>
                    <a:pt x="2269" y="9186"/>
                    <a:pt x="2306" y="9099"/>
                  </a:cubicBezTo>
                  <a:cubicBezTo>
                    <a:pt x="3133" y="7344"/>
                    <a:pt x="3083" y="5339"/>
                    <a:pt x="3083" y="4312"/>
                  </a:cubicBezTo>
                  <a:cubicBezTo>
                    <a:pt x="3083" y="3861"/>
                    <a:pt x="3083" y="3585"/>
                    <a:pt x="2908" y="2608"/>
                  </a:cubicBezTo>
                  <a:cubicBezTo>
                    <a:pt x="2883" y="2507"/>
                    <a:pt x="2858" y="2432"/>
                    <a:pt x="2858" y="2332"/>
                  </a:cubicBezTo>
                  <a:cubicBezTo>
                    <a:pt x="2807" y="2056"/>
                    <a:pt x="2732" y="1705"/>
                    <a:pt x="2632" y="1279"/>
                  </a:cubicBezTo>
                  <a:cubicBezTo>
                    <a:pt x="2532" y="803"/>
                    <a:pt x="2331" y="327"/>
                    <a:pt x="2231" y="101"/>
                  </a:cubicBezTo>
                  <a:cubicBezTo>
                    <a:pt x="2206" y="26"/>
                    <a:pt x="2181" y="1"/>
                    <a:pt x="218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31"/>
            <p:cNvSpPr/>
            <p:nvPr/>
          </p:nvSpPr>
          <p:spPr>
            <a:xfrm>
              <a:off x="6413424" y="3155201"/>
              <a:ext cx="222662" cy="226215"/>
            </a:xfrm>
            <a:custGeom>
              <a:avLst/>
              <a:gdLst/>
              <a:ahLst/>
              <a:cxnLst/>
              <a:rect l="l" t="t" r="r" b="b"/>
              <a:pathLst>
                <a:path w="2256" h="2292" extrusionOk="0">
                  <a:moveTo>
                    <a:pt x="251" y="1"/>
                  </a:moveTo>
                  <a:lnTo>
                    <a:pt x="251" y="1"/>
                  </a:lnTo>
                  <a:cubicBezTo>
                    <a:pt x="50" y="627"/>
                    <a:pt x="0" y="1630"/>
                    <a:pt x="727" y="2131"/>
                  </a:cubicBezTo>
                  <a:cubicBezTo>
                    <a:pt x="897" y="2241"/>
                    <a:pt x="1138" y="2291"/>
                    <a:pt x="1402" y="2291"/>
                  </a:cubicBezTo>
                  <a:cubicBezTo>
                    <a:pt x="1681" y="2291"/>
                    <a:pt x="1985" y="2234"/>
                    <a:pt x="2256" y="2131"/>
                  </a:cubicBezTo>
                  <a:cubicBezTo>
                    <a:pt x="2181" y="1805"/>
                    <a:pt x="2055" y="1079"/>
                    <a:pt x="1930" y="527"/>
                  </a:cubicBezTo>
                  <a:cubicBezTo>
                    <a:pt x="1905" y="377"/>
                    <a:pt x="1855" y="226"/>
                    <a:pt x="1830" y="101"/>
                  </a:cubicBezTo>
                  <a:lnTo>
                    <a:pt x="25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31"/>
            <p:cNvSpPr/>
            <p:nvPr/>
          </p:nvSpPr>
          <p:spPr>
            <a:xfrm>
              <a:off x="6410956" y="2952573"/>
              <a:ext cx="630874" cy="627124"/>
            </a:xfrm>
            <a:custGeom>
              <a:avLst/>
              <a:gdLst/>
              <a:ahLst/>
              <a:cxnLst/>
              <a:rect l="l" t="t" r="r" b="b"/>
              <a:pathLst>
                <a:path w="6392" h="6354" extrusionOk="0">
                  <a:moveTo>
                    <a:pt x="4919" y="1"/>
                  </a:moveTo>
                  <a:cubicBezTo>
                    <a:pt x="4332" y="1"/>
                    <a:pt x="3606" y="365"/>
                    <a:pt x="3083" y="675"/>
                  </a:cubicBezTo>
                  <a:cubicBezTo>
                    <a:pt x="2707" y="901"/>
                    <a:pt x="2431" y="1101"/>
                    <a:pt x="2431" y="1101"/>
                  </a:cubicBezTo>
                  <a:lnTo>
                    <a:pt x="501" y="1177"/>
                  </a:lnTo>
                  <a:cubicBezTo>
                    <a:pt x="501" y="1177"/>
                    <a:pt x="401" y="1327"/>
                    <a:pt x="301" y="1578"/>
                  </a:cubicBezTo>
                  <a:cubicBezTo>
                    <a:pt x="176" y="1903"/>
                    <a:pt x="0" y="2430"/>
                    <a:pt x="75" y="2931"/>
                  </a:cubicBezTo>
                  <a:cubicBezTo>
                    <a:pt x="125" y="3307"/>
                    <a:pt x="176" y="3583"/>
                    <a:pt x="551" y="3833"/>
                  </a:cubicBezTo>
                  <a:cubicBezTo>
                    <a:pt x="662" y="3910"/>
                    <a:pt x="815" y="3943"/>
                    <a:pt x="992" y="3943"/>
                  </a:cubicBezTo>
                  <a:cubicBezTo>
                    <a:pt x="1340" y="3943"/>
                    <a:pt x="1782" y="3815"/>
                    <a:pt x="2181" y="3633"/>
                  </a:cubicBezTo>
                  <a:cubicBezTo>
                    <a:pt x="2717" y="3390"/>
                    <a:pt x="3242" y="3112"/>
                    <a:pt x="3532" y="3112"/>
                  </a:cubicBezTo>
                  <a:cubicBezTo>
                    <a:pt x="3662" y="3112"/>
                    <a:pt x="3744" y="3168"/>
                    <a:pt x="3760" y="3307"/>
                  </a:cubicBezTo>
                  <a:cubicBezTo>
                    <a:pt x="3885" y="4836"/>
                    <a:pt x="4085" y="6264"/>
                    <a:pt x="4085" y="6264"/>
                  </a:cubicBezTo>
                  <a:cubicBezTo>
                    <a:pt x="4267" y="6329"/>
                    <a:pt x="4445" y="6354"/>
                    <a:pt x="4610" y="6354"/>
                  </a:cubicBezTo>
                  <a:cubicBezTo>
                    <a:pt x="5152" y="6354"/>
                    <a:pt x="5564" y="6089"/>
                    <a:pt x="5564" y="6089"/>
                  </a:cubicBezTo>
                  <a:cubicBezTo>
                    <a:pt x="5564" y="6089"/>
                    <a:pt x="6391" y="1427"/>
                    <a:pt x="5689" y="375"/>
                  </a:cubicBezTo>
                  <a:cubicBezTo>
                    <a:pt x="5506" y="104"/>
                    <a:pt x="5232" y="1"/>
                    <a:pt x="49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31"/>
            <p:cNvSpPr/>
            <p:nvPr/>
          </p:nvSpPr>
          <p:spPr>
            <a:xfrm>
              <a:off x="6344137" y="3061240"/>
              <a:ext cx="390941" cy="181603"/>
            </a:xfrm>
            <a:custGeom>
              <a:avLst/>
              <a:gdLst/>
              <a:ahLst/>
              <a:cxnLst/>
              <a:rect l="l" t="t" r="r" b="b"/>
              <a:pathLst>
                <a:path w="3961" h="1840" extrusionOk="0">
                  <a:moveTo>
                    <a:pt x="3108" y="0"/>
                  </a:moveTo>
                  <a:lnTo>
                    <a:pt x="1178" y="76"/>
                  </a:lnTo>
                  <a:cubicBezTo>
                    <a:pt x="1178" y="76"/>
                    <a:pt x="1078" y="226"/>
                    <a:pt x="978" y="477"/>
                  </a:cubicBezTo>
                  <a:lnTo>
                    <a:pt x="251" y="627"/>
                  </a:lnTo>
                  <a:cubicBezTo>
                    <a:pt x="101" y="1078"/>
                    <a:pt x="0" y="1379"/>
                    <a:pt x="25" y="1780"/>
                  </a:cubicBezTo>
                  <a:cubicBezTo>
                    <a:pt x="154" y="1817"/>
                    <a:pt x="323" y="1840"/>
                    <a:pt x="522" y="1840"/>
                  </a:cubicBezTo>
                  <a:cubicBezTo>
                    <a:pt x="595" y="1840"/>
                    <a:pt x="672" y="1837"/>
                    <a:pt x="752" y="1830"/>
                  </a:cubicBezTo>
                  <a:cubicBezTo>
                    <a:pt x="1304" y="1805"/>
                    <a:pt x="2030" y="1655"/>
                    <a:pt x="2632" y="1479"/>
                  </a:cubicBezTo>
                  <a:cubicBezTo>
                    <a:pt x="3409" y="1229"/>
                    <a:pt x="3960" y="853"/>
                    <a:pt x="3910" y="602"/>
                  </a:cubicBezTo>
                  <a:lnTo>
                    <a:pt x="3910" y="602"/>
                  </a:lnTo>
                  <a:lnTo>
                    <a:pt x="3108" y="652"/>
                  </a:lnTo>
                  <a:lnTo>
                    <a:pt x="3108" y="0"/>
                  </a:lnTo>
                  <a:close/>
                </a:path>
              </a:pathLst>
            </a:custGeom>
            <a:solidFill>
              <a:srgbClr val="2A2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31"/>
            <p:cNvSpPr/>
            <p:nvPr/>
          </p:nvSpPr>
          <p:spPr>
            <a:xfrm>
              <a:off x="6302092" y="2650556"/>
              <a:ext cx="436539" cy="557345"/>
            </a:xfrm>
            <a:custGeom>
              <a:avLst/>
              <a:gdLst/>
              <a:ahLst/>
              <a:cxnLst/>
              <a:rect l="l" t="t" r="r" b="b"/>
              <a:pathLst>
                <a:path w="4423" h="5647" extrusionOk="0">
                  <a:moveTo>
                    <a:pt x="1800" y="0"/>
                  </a:moveTo>
                  <a:cubicBezTo>
                    <a:pt x="1115" y="0"/>
                    <a:pt x="676" y="553"/>
                    <a:pt x="602" y="903"/>
                  </a:cubicBezTo>
                  <a:cubicBezTo>
                    <a:pt x="251" y="2658"/>
                    <a:pt x="0" y="3460"/>
                    <a:pt x="251" y="5339"/>
                  </a:cubicBezTo>
                  <a:cubicBezTo>
                    <a:pt x="282" y="5556"/>
                    <a:pt x="697" y="5646"/>
                    <a:pt x="1251" y="5646"/>
                  </a:cubicBezTo>
                  <a:cubicBezTo>
                    <a:pt x="2488" y="5646"/>
                    <a:pt x="4423" y="5198"/>
                    <a:pt x="4336" y="4713"/>
                  </a:cubicBezTo>
                  <a:cubicBezTo>
                    <a:pt x="3760" y="1530"/>
                    <a:pt x="3208" y="603"/>
                    <a:pt x="2632" y="252"/>
                  </a:cubicBezTo>
                  <a:cubicBezTo>
                    <a:pt x="2326" y="72"/>
                    <a:pt x="2047" y="0"/>
                    <a:pt x="18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31"/>
            <p:cNvSpPr/>
            <p:nvPr/>
          </p:nvSpPr>
          <p:spPr>
            <a:xfrm>
              <a:off x="6967518" y="2326234"/>
              <a:ext cx="56948" cy="99388"/>
            </a:xfrm>
            <a:custGeom>
              <a:avLst/>
              <a:gdLst/>
              <a:ahLst/>
              <a:cxnLst/>
              <a:rect l="l" t="t" r="r" b="b"/>
              <a:pathLst>
                <a:path w="577" h="1007" extrusionOk="0">
                  <a:moveTo>
                    <a:pt x="266" y="1"/>
                  </a:moveTo>
                  <a:cubicBezTo>
                    <a:pt x="77" y="1"/>
                    <a:pt x="0" y="831"/>
                    <a:pt x="0" y="831"/>
                  </a:cubicBezTo>
                  <a:lnTo>
                    <a:pt x="301" y="1006"/>
                  </a:lnTo>
                  <a:cubicBezTo>
                    <a:pt x="527" y="480"/>
                    <a:pt x="577" y="330"/>
                    <a:pt x="351" y="54"/>
                  </a:cubicBezTo>
                  <a:cubicBezTo>
                    <a:pt x="320" y="17"/>
                    <a:pt x="292" y="1"/>
                    <a:pt x="266" y="1"/>
                  </a:cubicBezTo>
                  <a:close/>
                </a:path>
              </a:pathLst>
            </a:custGeom>
            <a:solidFill>
              <a:srgbClr val="8050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31"/>
            <p:cNvSpPr/>
            <p:nvPr/>
          </p:nvSpPr>
          <p:spPr>
            <a:xfrm>
              <a:off x="6539561" y="2402527"/>
              <a:ext cx="455193" cy="414233"/>
            </a:xfrm>
            <a:custGeom>
              <a:avLst/>
              <a:gdLst/>
              <a:ahLst/>
              <a:cxnLst/>
              <a:rect l="l" t="t" r="r" b="b"/>
              <a:pathLst>
                <a:path w="4612" h="4197" extrusionOk="0">
                  <a:moveTo>
                    <a:pt x="4349" y="0"/>
                  </a:moveTo>
                  <a:cubicBezTo>
                    <a:pt x="4308" y="0"/>
                    <a:pt x="4262" y="10"/>
                    <a:pt x="4211" y="33"/>
                  </a:cubicBezTo>
                  <a:cubicBezTo>
                    <a:pt x="4211" y="33"/>
                    <a:pt x="2983" y="1887"/>
                    <a:pt x="2381" y="2314"/>
                  </a:cubicBezTo>
                  <a:cubicBezTo>
                    <a:pt x="1930" y="2639"/>
                    <a:pt x="878" y="2815"/>
                    <a:pt x="401" y="3291"/>
                  </a:cubicBezTo>
                  <a:cubicBezTo>
                    <a:pt x="251" y="3441"/>
                    <a:pt x="0" y="3943"/>
                    <a:pt x="426" y="4093"/>
                  </a:cubicBezTo>
                  <a:cubicBezTo>
                    <a:pt x="617" y="4157"/>
                    <a:pt x="842" y="4196"/>
                    <a:pt x="1093" y="4196"/>
                  </a:cubicBezTo>
                  <a:cubicBezTo>
                    <a:pt x="1731" y="4196"/>
                    <a:pt x="2538" y="3939"/>
                    <a:pt x="3384" y="3166"/>
                  </a:cubicBezTo>
                  <a:cubicBezTo>
                    <a:pt x="4487" y="2188"/>
                    <a:pt x="4612" y="183"/>
                    <a:pt x="4612" y="183"/>
                  </a:cubicBezTo>
                  <a:cubicBezTo>
                    <a:pt x="4612" y="183"/>
                    <a:pt x="4529" y="0"/>
                    <a:pt x="43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31"/>
            <p:cNvSpPr/>
            <p:nvPr/>
          </p:nvSpPr>
          <p:spPr>
            <a:xfrm>
              <a:off x="6208032" y="2375879"/>
              <a:ext cx="527045" cy="714471"/>
            </a:xfrm>
            <a:custGeom>
              <a:avLst/>
              <a:gdLst/>
              <a:ahLst/>
              <a:cxnLst/>
              <a:rect l="l" t="t" r="r" b="b"/>
              <a:pathLst>
                <a:path w="5340" h="7239" extrusionOk="0">
                  <a:moveTo>
                    <a:pt x="2802" y="1"/>
                  </a:moveTo>
                  <a:cubicBezTo>
                    <a:pt x="1181" y="1"/>
                    <a:pt x="1816" y="1136"/>
                    <a:pt x="1154" y="1406"/>
                  </a:cubicBezTo>
                  <a:cubicBezTo>
                    <a:pt x="477" y="1681"/>
                    <a:pt x="1104" y="2659"/>
                    <a:pt x="828" y="2884"/>
                  </a:cubicBezTo>
                  <a:cubicBezTo>
                    <a:pt x="1" y="3561"/>
                    <a:pt x="728" y="3987"/>
                    <a:pt x="703" y="4438"/>
                  </a:cubicBezTo>
                  <a:cubicBezTo>
                    <a:pt x="678" y="4814"/>
                    <a:pt x="778" y="5090"/>
                    <a:pt x="1029" y="5340"/>
                  </a:cubicBezTo>
                  <a:cubicBezTo>
                    <a:pt x="1229" y="5541"/>
                    <a:pt x="1329" y="5792"/>
                    <a:pt x="1404" y="6067"/>
                  </a:cubicBezTo>
                  <a:cubicBezTo>
                    <a:pt x="1480" y="6318"/>
                    <a:pt x="1329" y="6594"/>
                    <a:pt x="1430" y="6844"/>
                  </a:cubicBezTo>
                  <a:cubicBezTo>
                    <a:pt x="1505" y="6995"/>
                    <a:pt x="1630" y="7070"/>
                    <a:pt x="1755" y="7145"/>
                  </a:cubicBezTo>
                  <a:cubicBezTo>
                    <a:pt x="1892" y="7206"/>
                    <a:pt x="2047" y="7239"/>
                    <a:pt x="2198" y="7239"/>
                  </a:cubicBezTo>
                  <a:cubicBezTo>
                    <a:pt x="2296" y="7239"/>
                    <a:pt x="2393" y="7225"/>
                    <a:pt x="2482" y="7195"/>
                  </a:cubicBezTo>
                  <a:cubicBezTo>
                    <a:pt x="2633" y="7145"/>
                    <a:pt x="2758" y="7070"/>
                    <a:pt x="2883" y="6970"/>
                  </a:cubicBezTo>
                  <a:cubicBezTo>
                    <a:pt x="2983" y="6869"/>
                    <a:pt x="3034" y="6744"/>
                    <a:pt x="3184" y="6694"/>
                  </a:cubicBezTo>
                  <a:cubicBezTo>
                    <a:pt x="3272" y="6664"/>
                    <a:pt x="3369" y="6652"/>
                    <a:pt x="3464" y="6652"/>
                  </a:cubicBezTo>
                  <a:cubicBezTo>
                    <a:pt x="3531" y="6652"/>
                    <a:pt x="3598" y="6658"/>
                    <a:pt x="3660" y="6669"/>
                  </a:cubicBezTo>
                  <a:cubicBezTo>
                    <a:pt x="3810" y="6719"/>
                    <a:pt x="3961" y="6794"/>
                    <a:pt x="4111" y="6819"/>
                  </a:cubicBezTo>
                  <a:cubicBezTo>
                    <a:pt x="4134" y="6822"/>
                    <a:pt x="4157" y="6823"/>
                    <a:pt x="4180" y="6823"/>
                  </a:cubicBezTo>
                  <a:cubicBezTo>
                    <a:pt x="4382" y="6823"/>
                    <a:pt x="4580" y="6726"/>
                    <a:pt x="4738" y="6569"/>
                  </a:cubicBezTo>
                  <a:cubicBezTo>
                    <a:pt x="4888" y="6418"/>
                    <a:pt x="5089" y="6142"/>
                    <a:pt x="5139" y="5917"/>
                  </a:cubicBezTo>
                  <a:cubicBezTo>
                    <a:pt x="5189" y="5792"/>
                    <a:pt x="5139" y="5616"/>
                    <a:pt x="5114" y="5491"/>
                  </a:cubicBezTo>
                  <a:cubicBezTo>
                    <a:pt x="4963" y="5040"/>
                    <a:pt x="4612" y="4664"/>
                    <a:pt x="4287" y="4338"/>
                  </a:cubicBezTo>
                  <a:cubicBezTo>
                    <a:pt x="3560" y="3636"/>
                    <a:pt x="5339" y="3085"/>
                    <a:pt x="4487" y="2358"/>
                  </a:cubicBezTo>
                  <a:cubicBezTo>
                    <a:pt x="4161" y="2057"/>
                    <a:pt x="4136" y="2057"/>
                    <a:pt x="4036" y="1180"/>
                  </a:cubicBezTo>
                  <a:cubicBezTo>
                    <a:pt x="3936" y="303"/>
                    <a:pt x="3359" y="2"/>
                    <a:pt x="2908" y="2"/>
                  </a:cubicBezTo>
                  <a:cubicBezTo>
                    <a:pt x="2872" y="1"/>
                    <a:pt x="2836" y="1"/>
                    <a:pt x="28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" name="Google Shape;1417;p31"/>
          <p:cNvSpPr txBox="1">
            <a:spLocks/>
          </p:cNvSpPr>
          <p:nvPr/>
        </p:nvSpPr>
        <p:spPr>
          <a:xfrm>
            <a:off x="5597491" y="134580"/>
            <a:ext cx="2646092" cy="877368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tillium Web"/>
              <a:buNone/>
              <a:defRPr sz="16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tillium Web"/>
              <a:buNone/>
              <a:defRPr sz="18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tillium Web"/>
              <a:buNone/>
              <a:defRPr sz="18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tillium Web"/>
              <a:buNone/>
              <a:defRPr sz="18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tillium Web"/>
              <a:buNone/>
              <a:defRPr sz="18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tillium Web"/>
              <a:buNone/>
              <a:defRPr sz="18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tillium Web"/>
              <a:buNone/>
              <a:defRPr sz="18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tillium Web"/>
              <a:buNone/>
              <a:defRPr sz="18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tillium Web"/>
              <a:buNone/>
              <a:defRPr sz="1800" b="0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marL="0" indent="0"/>
            <a:r>
              <a:rPr lang="en-IN" b="1" dirty="0" smtClean="0"/>
              <a:t>POKÉMON DATA ANALYSIS</a:t>
            </a:r>
            <a:endParaRPr lang="en-IN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0" name="Google Shape;2390;p5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IN" dirty="0"/>
              <a:t>Visualization Using Graphs </a:t>
            </a:r>
          </a:p>
        </p:txBody>
      </p:sp>
      <p:sp>
        <p:nvSpPr>
          <p:cNvPr id="12" name="Google Shape;1652;p37"/>
          <p:cNvSpPr txBox="1">
            <a:spLocks noGrp="1"/>
          </p:cNvSpPr>
          <p:nvPr>
            <p:ph type="subTitle" idx="1"/>
          </p:nvPr>
        </p:nvSpPr>
        <p:spPr>
          <a:xfrm>
            <a:off x="7030745" y="1769916"/>
            <a:ext cx="1967782" cy="242454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dirty="0" smtClean="0"/>
              <a:t>This bar graph show us that how many primary Pokémon</a:t>
            </a:r>
            <a:r>
              <a:rPr lang="en-US" dirty="0" smtClean="0"/>
              <a:t> </a:t>
            </a:r>
            <a:r>
              <a:rPr lang="en-US" dirty="0" smtClean="0"/>
              <a:t>are there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66" y="1122218"/>
            <a:ext cx="6786079" cy="3844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8972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0" name="Google Shape;2390;p5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IN" dirty="0"/>
              <a:t>Visualization Using Graphs </a:t>
            </a:r>
          </a:p>
        </p:txBody>
      </p:sp>
      <p:sp>
        <p:nvSpPr>
          <p:cNvPr id="12" name="Google Shape;1652;p37"/>
          <p:cNvSpPr txBox="1">
            <a:spLocks noGrp="1"/>
          </p:cNvSpPr>
          <p:nvPr>
            <p:ph type="subTitle" idx="1"/>
          </p:nvPr>
        </p:nvSpPr>
        <p:spPr>
          <a:xfrm>
            <a:off x="7030745" y="1769916"/>
            <a:ext cx="1967782" cy="242454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dirty="0" smtClean="0"/>
              <a:t>This pie chart show us that percentage of Pokémon</a:t>
            </a:r>
            <a:r>
              <a:rPr lang="en-US" dirty="0" smtClean="0"/>
              <a:t> based on their category</a:t>
            </a: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00" y="1160695"/>
            <a:ext cx="6554036" cy="3642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3277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0" name="Google Shape;2390;p5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IN" dirty="0"/>
              <a:t>Visualization Using Graphs </a:t>
            </a:r>
          </a:p>
        </p:txBody>
      </p:sp>
      <p:sp>
        <p:nvSpPr>
          <p:cNvPr id="12" name="Google Shape;1652;p37"/>
          <p:cNvSpPr txBox="1">
            <a:spLocks noGrp="1"/>
          </p:cNvSpPr>
          <p:nvPr>
            <p:ph type="subTitle" idx="1"/>
          </p:nvPr>
        </p:nvSpPr>
        <p:spPr>
          <a:xfrm>
            <a:off x="7030745" y="1769916"/>
            <a:ext cx="1967782" cy="242454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dirty="0" smtClean="0"/>
              <a:t>This graph show us first 5 Pokémon</a:t>
            </a:r>
            <a:r>
              <a:rPr lang="en-US" dirty="0" smtClean="0"/>
              <a:t> based on their base </a:t>
            </a:r>
            <a:r>
              <a:rPr lang="en-US" dirty="0" err="1" smtClean="0"/>
              <a:t>stats,HP,attack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187" y="1214520"/>
            <a:ext cx="6761558" cy="3535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7688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0" name="Google Shape;2390;p5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IN" dirty="0"/>
              <a:t>Visualization Using Graphs </a:t>
            </a:r>
          </a:p>
        </p:txBody>
      </p:sp>
      <p:sp>
        <p:nvSpPr>
          <p:cNvPr id="12" name="Google Shape;1652;p37"/>
          <p:cNvSpPr txBox="1">
            <a:spLocks noGrp="1"/>
          </p:cNvSpPr>
          <p:nvPr>
            <p:ph type="subTitle" idx="1"/>
          </p:nvPr>
        </p:nvSpPr>
        <p:spPr>
          <a:xfrm>
            <a:off x="7030745" y="1769916"/>
            <a:ext cx="1967782" cy="242454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dirty="0" smtClean="0"/>
              <a:t>This </a:t>
            </a:r>
            <a:r>
              <a:rPr lang="en-US" dirty="0" err="1" smtClean="0"/>
              <a:t>heatmap</a:t>
            </a:r>
            <a:r>
              <a:rPr lang="en-US" dirty="0" smtClean="0"/>
              <a:t> show us last 5 Pokémon</a:t>
            </a:r>
            <a:r>
              <a:rPr lang="en-US" dirty="0" smtClean="0"/>
              <a:t> based on their stats</a:t>
            </a: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" y="1170710"/>
            <a:ext cx="6193418" cy="3567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0724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0" name="Google Shape;2390;p5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IN" dirty="0"/>
              <a:t>Visualization Using Graphs </a:t>
            </a:r>
          </a:p>
        </p:txBody>
      </p:sp>
      <p:sp>
        <p:nvSpPr>
          <p:cNvPr id="12" name="Google Shape;1652;p37"/>
          <p:cNvSpPr txBox="1">
            <a:spLocks noGrp="1"/>
          </p:cNvSpPr>
          <p:nvPr>
            <p:ph type="subTitle" idx="1"/>
          </p:nvPr>
        </p:nvSpPr>
        <p:spPr>
          <a:xfrm>
            <a:off x="7030745" y="1769916"/>
            <a:ext cx="1967782" cy="242454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dirty="0" smtClean="0"/>
              <a:t>This graph show us first </a:t>
            </a:r>
            <a:r>
              <a:rPr lang="en-US" dirty="0" smtClean="0"/>
              <a:t>10</a:t>
            </a:r>
            <a:r>
              <a:rPr lang="en-US" dirty="0" smtClean="0"/>
              <a:t> Pokémon</a:t>
            </a:r>
            <a:r>
              <a:rPr lang="en-US" dirty="0" smtClean="0"/>
              <a:t> based on their </a:t>
            </a:r>
            <a:r>
              <a:rPr lang="en-US" dirty="0" err="1" smtClean="0"/>
              <a:t>attack,defense,speed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346" y="1150303"/>
            <a:ext cx="6077720" cy="3993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7351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1" name="Google Shape;1651;p3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</a:t>
            </a:r>
            <a:r>
              <a:rPr lang="en-US" dirty="0" smtClean="0"/>
              <a:t>onclusion</a:t>
            </a:r>
            <a:endParaRPr dirty="0"/>
          </a:p>
        </p:txBody>
      </p:sp>
      <p:sp>
        <p:nvSpPr>
          <p:cNvPr id="1652" name="Google Shape;1652;p37"/>
          <p:cNvSpPr txBox="1">
            <a:spLocks noGrp="1"/>
          </p:cNvSpPr>
          <p:nvPr>
            <p:ph type="subTitle" idx="1"/>
          </p:nvPr>
        </p:nvSpPr>
        <p:spPr>
          <a:xfrm>
            <a:off x="471309" y="1219500"/>
            <a:ext cx="4612986" cy="29409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200" b="1" dirty="0"/>
              <a:t>Type-Based Insights:</a:t>
            </a:r>
          </a:p>
          <a:p>
            <a:pPr marL="139700" indent="0">
              <a:buNone/>
            </a:pPr>
            <a:r>
              <a:rPr lang="en-US" sz="1200" b="1" dirty="0" smtClean="0"/>
              <a:t>Water-type </a:t>
            </a:r>
            <a:r>
              <a:rPr lang="en-US" sz="1200" b="1" dirty="0"/>
              <a:t>Pokémon have the highest average HP, making them more durable in battles.</a:t>
            </a:r>
          </a:p>
          <a:p>
            <a:pPr marL="139700" indent="0">
              <a:buNone/>
            </a:pPr>
            <a:r>
              <a:rPr lang="en-US" sz="1200" b="1" dirty="0"/>
              <a:t>Fire-type Pokémon are generally stronger in Attack, suggesting offensive advantages.</a:t>
            </a:r>
          </a:p>
          <a:p>
            <a:pPr marL="139700" indent="0">
              <a:buNone/>
            </a:pPr>
            <a:r>
              <a:rPr lang="en-US" sz="1200" b="1" dirty="0"/>
              <a:t>Psychic-type Pokémon tend to have balanced stats, excelling in both offense and defense.</a:t>
            </a:r>
          </a:p>
          <a:p>
            <a:r>
              <a:rPr lang="en-US" sz="1200" b="1" dirty="0"/>
              <a:t>Stat Analysis</a:t>
            </a:r>
            <a:r>
              <a:rPr lang="en-US" sz="1200" b="1" dirty="0" smtClean="0"/>
              <a:t>:</a:t>
            </a:r>
            <a:endParaRPr lang="en-US" sz="1200" b="1" dirty="0"/>
          </a:p>
          <a:p>
            <a:pPr marL="139700" indent="0">
              <a:buNone/>
            </a:pPr>
            <a:r>
              <a:rPr lang="en-US" sz="1200" b="1" dirty="0"/>
              <a:t>Pokémon with higher CP (Combat Power) tend to have stronger Attack and Defense stats.</a:t>
            </a:r>
          </a:p>
          <a:p>
            <a:pPr marL="139700" indent="0">
              <a:buNone/>
            </a:pPr>
            <a:r>
              <a:rPr lang="en-US" sz="1200" b="1" dirty="0"/>
              <a:t>There’s a noticeable correlation between Attack and Defense in many Pokémon, with some exceptions in rare or legendary ones.</a:t>
            </a:r>
          </a:p>
          <a:p>
            <a:r>
              <a:rPr lang="en-US" sz="1200" b="1" dirty="0"/>
              <a:t>Generation-Based Insights:</a:t>
            </a:r>
          </a:p>
          <a:p>
            <a:pPr marL="139700" indent="0">
              <a:buNone/>
            </a:pPr>
            <a:r>
              <a:rPr lang="en-US" sz="1200" b="1" dirty="0" smtClean="0"/>
              <a:t>Generation </a:t>
            </a:r>
            <a:r>
              <a:rPr lang="en-US" sz="1200" b="1" dirty="0"/>
              <a:t>1 Pokémon exhibit a wide range of stats, with many classics having strong abilities.</a:t>
            </a:r>
          </a:p>
          <a:p>
            <a:pPr marL="139700" indent="0">
              <a:buNone/>
            </a:pPr>
            <a:r>
              <a:rPr lang="en-US" sz="1200" b="1" dirty="0"/>
              <a:t>Later generations seem to have a more balanced distribution of stats across types</a:t>
            </a:r>
            <a:endParaRPr lang="en-US" sz="1100" dirty="0"/>
          </a:p>
        </p:txBody>
      </p:sp>
      <p:sp>
        <p:nvSpPr>
          <p:cNvPr id="1653" name="Google Shape;1653;p37"/>
          <p:cNvSpPr/>
          <p:nvPr/>
        </p:nvSpPr>
        <p:spPr>
          <a:xfrm>
            <a:off x="7187384" y="3997715"/>
            <a:ext cx="117593" cy="65363"/>
          </a:xfrm>
          <a:custGeom>
            <a:avLst/>
            <a:gdLst/>
            <a:ahLst/>
            <a:cxnLst/>
            <a:rect l="l" t="t" r="r" b="b"/>
            <a:pathLst>
              <a:path w="1227" h="682" extrusionOk="0">
                <a:moveTo>
                  <a:pt x="976" y="0"/>
                </a:moveTo>
                <a:cubicBezTo>
                  <a:pt x="952" y="49"/>
                  <a:pt x="694" y="378"/>
                  <a:pt x="383" y="378"/>
                </a:cubicBezTo>
                <a:cubicBezTo>
                  <a:pt x="372" y="378"/>
                  <a:pt x="361" y="377"/>
                  <a:pt x="350" y="376"/>
                </a:cubicBezTo>
                <a:cubicBezTo>
                  <a:pt x="350" y="376"/>
                  <a:pt x="0" y="682"/>
                  <a:pt x="239" y="682"/>
                </a:cubicBezTo>
                <a:cubicBezTo>
                  <a:pt x="256" y="682"/>
                  <a:pt x="276" y="680"/>
                  <a:pt x="300" y="677"/>
                </a:cubicBezTo>
                <a:cubicBezTo>
                  <a:pt x="650" y="627"/>
                  <a:pt x="1227" y="401"/>
                  <a:pt x="97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" name="Google Shape;1654;p37"/>
          <p:cNvSpPr/>
          <p:nvPr/>
        </p:nvSpPr>
        <p:spPr>
          <a:xfrm>
            <a:off x="6771635" y="4021674"/>
            <a:ext cx="72166" cy="60667"/>
          </a:xfrm>
          <a:custGeom>
            <a:avLst/>
            <a:gdLst/>
            <a:ahLst/>
            <a:cxnLst/>
            <a:rect l="l" t="t" r="r" b="b"/>
            <a:pathLst>
              <a:path w="753" h="633" extrusionOk="0">
                <a:moveTo>
                  <a:pt x="728" y="1"/>
                </a:moveTo>
                <a:lnTo>
                  <a:pt x="201" y="76"/>
                </a:lnTo>
                <a:cubicBezTo>
                  <a:pt x="227" y="151"/>
                  <a:pt x="277" y="252"/>
                  <a:pt x="277" y="327"/>
                </a:cubicBezTo>
                <a:cubicBezTo>
                  <a:pt x="302" y="402"/>
                  <a:pt x="302" y="452"/>
                  <a:pt x="1" y="577"/>
                </a:cubicBezTo>
                <a:cubicBezTo>
                  <a:pt x="82" y="618"/>
                  <a:pt x="168" y="633"/>
                  <a:pt x="251" y="633"/>
                </a:cubicBezTo>
                <a:cubicBezTo>
                  <a:pt x="480" y="633"/>
                  <a:pt x="691" y="521"/>
                  <a:pt x="728" y="502"/>
                </a:cubicBezTo>
                <a:cubicBezTo>
                  <a:pt x="753" y="377"/>
                  <a:pt x="753" y="201"/>
                  <a:pt x="728" y="1"/>
                </a:cubicBezTo>
                <a:close/>
              </a:path>
            </a:pathLst>
          </a:custGeom>
          <a:solidFill>
            <a:srgbClr val="F9B2A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" name="Google Shape;1655;p37"/>
          <p:cNvSpPr/>
          <p:nvPr/>
        </p:nvSpPr>
        <p:spPr>
          <a:xfrm>
            <a:off x="6723619" y="4069786"/>
            <a:ext cx="123247" cy="35365"/>
          </a:xfrm>
          <a:custGeom>
            <a:avLst/>
            <a:gdLst/>
            <a:ahLst/>
            <a:cxnLst/>
            <a:rect l="l" t="t" r="r" b="b"/>
            <a:pathLst>
              <a:path w="1286" h="369" extrusionOk="0">
                <a:moveTo>
                  <a:pt x="1229" y="0"/>
                </a:moveTo>
                <a:cubicBezTo>
                  <a:pt x="1192" y="19"/>
                  <a:pt x="981" y="131"/>
                  <a:pt x="752" y="131"/>
                </a:cubicBezTo>
                <a:cubicBezTo>
                  <a:pt x="669" y="131"/>
                  <a:pt x="583" y="116"/>
                  <a:pt x="502" y="75"/>
                </a:cubicBezTo>
                <a:cubicBezTo>
                  <a:pt x="502" y="75"/>
                  <a:pt x="1" y="201"/>
                  <a:pt x="352" y="301"/>
                </a:cubicBezTo>
                <a:cubicBezTo>
                  <a:pt x="473" y="338"/>
                  <a:pt x="637" y="369"/>
                  <a:pt x="791" y="369"/>
                </a:cubicBezTo>
                <a:cubicBezTo>
                  <a:pt x="1051" y="369"/>
                  <a:pt x="1285" y="283"/>
                  <a:pt x="125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56" name="Google Shape;1656;p37"/>
          <p:cNvGrpSpPr/>
          <p:nvPr/>
        </p:nvGrpSpPr>
        <p:grpSpPr>
          <a:xfrm>
            <a:off x="5306450" y="1437175"/>
            <a:ext cx="3329249" cy="2609040"/>
            <a:chOff x="5306450" y="1437175"/>
            <a:chExt cx="3329249" cy="2609040"/>
          </a:xfrm>
        </p:grpSpPr>
        <p:sp>
          <p:nvSpPr>
            <p:cNvPr id="1657" name="Google Shape;1657;p37"/>
            <p:cNvSpPr/>
            <p:nvPr/>
          </p:nvSpPr>
          <p:spPr>
            <a:xfrm>
              <a:off x="7857393" y="3731090"/>
              <a:ext cx="72166" cy="86544"/>
            </a:xfrm>
            <a:custGeom>
              <a:avLst/>
              <a:gdLst/>
              <a:ahLst/>
              <a:cxnLst/>
              <a:rect l="l" t="t" r="r" b="b"/>
              <a:pathLst>
                <a:path w="753" h="903" extrusionOk="0">
                  <a:moveTo>
                    <a:pt x="301" y="0"/>
                  </a:moveTo>
                  <a:lnTo>
                    <a:pt x="0" y="176"/>
                  </a:lnTo>
                  <a:lnTo>
                    <a:pt x="451" y="903"/>
                  </a:lnTo>
                  <a:lnTo>
                    <a:pt x="752" y="702"/>
                  </a:lnTo>
                  <a:lnTo>
                    <a:pt x="301" y="0"/>
                  </a:lnTo>
                  <a:close/>
                </a:path>
              </a:pathLst>
            </a:custGeom>
            <a:solidFill>
              <a:srgbClr val="394E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37"/>
            <p:cNvSpPr/>
            <p:nvPr/>
          </p:nvSpPr>
          <p:spPr>
            <a:xfrm>
              <a:off x="7794906" y="3630171"/>
              <a:ext cx="72166" cy="86544"/>
            </a:xfrm>
            <a:custGeom>
              <a:avLst/>
              <a:gdLst/>
              <a:ahLst/>
              <a:cxnLst/>
              <a:rect l="l" t="t" r="r" b="b"/>
              <a:pathLst>
                <a:path w="753" h="903" extrusionOk="0">
                  <a:moveTo>
                    <a:pt x="301" y="1"/>
                  </a:moveTo>
                  <a:lnTo>
                    <a:pt x="1" y="176"/>
                  </a:lnTo>
                  <a:lnTo>
                    <a:pt x="427" y="903"/>
                  </a:lnTo>
                  <a:lnTo>
                    <a:pt x="753" y="702"/>
                  </a:lnTo>
                  <a:lnTo>
                    <a:pt x="301" y="1"/>
                  </a:lnTo>
                  <a:close/>
                </a:path>
              </a:pathLst>
            </a:custGeom>
            <a:solidFill>
              <a:srgbClr val="394E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37"/>
            <p:cNvSpPr/>
            <p:nvPr/>
          </p:nvSpPr>
          <p:spPr>
            <a:xfrm>
              <a:off x="7732515" y="3529348"/>
              <a:ext cx="72070" cy="86544"/>
            </a:xfrm>
            <a:custGeom>
              <a:avLst/>
              <a:gdLst/>
              <a:ahLst/>
              <a:cxnLst/>
              <a:rect l="l" t="t" r="r" b="b"/>
              <a:pathLst>
                <a:path w="752" h="903" extrusionOk="0">
                  <a:moveTo>
                    <a:pt x="301" y="0"/>
                  </a:moveTo>
                  <a:lnTo>
                    <a:pt x="0" y="201"/>
                  </a:lnTo>
                  <a:lnTo>
                    <a:pt x="426" y="902"/>
                  </a:lnTo>
                  <a:lnTo>
                    <a:pt x="752" y="702"/>
                  </a:lnTo>
                  <a:lnTo>
                    <a:pt x="301" y="0"/>
                  </a:lnTo>
                  <a:close/>
                </a:path>
              </a:pathLst>
            </a:custGeom>
            <a:solidFill>
              <a:srgbClr val="394E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37"/>
            <p:cNvSpPr/>
            <p:nvPr/>
          </p:nvSpPr>
          <p:spPr>
            <a:xfrm>
              <a:off x="7667632" y="3428429"/>
              <a:ext cx="72166" cy="86544"/>
            </a:xfrm>
            <a:custGeom>
              <a:avLst/>
              <a:gdLst/>
              <a:ahLst/>
              <a:cxnLst/>
              <a:rect l="l" t="t" r="r" b="b"/>
              <a:pathLst>
                <a:path w="753" h="903" extrusionOk="0">
                  <a:moveTo>
                    <a:pt x="326" y="0"/>
                  </a:moveTo>
                  <a:lnTo>
                    <a:pt x="0" y="201"/>
                  </a:lnTo>
                  <a:lnTo>
                    <a:pt x="451" y="903"/>
                  </a:lnTo>
                  <a:lnTo>
                    <a:pt x="752" y="702"/>
                  </a:lnTo>
                  <a:lnTo>
                    <a:pt x="326" y="0"/>
                  </a:lnTo>
                  <a:close/>
                </a:path>
              </a:pathLst>
            </a:custGeom>
            <a:solidFill>
              <a:srgbClr val="394E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37"/>
            <p:cNvSpPr/>
            <p:nvPr/>
          </p:nvSpPr>
          <p:spPr>
            <a:xfrm>
              <a:off x="7605145" y="3327510"/>
              <a:ext cx="72166" cy="86639"/>
            </a:xfrm>
            <a:custGeom>
              <a:avLst/>
              <a:gdLst/>
              <a:ahLst/>
              <a:cxnLst/>
              <a:rect l="l" t="t" r="r" b="b"/>
              <a:pathLst>
                <a:path w="753" h="904" extrusionOk="0">
                  <a:moveTo>
                    <a:pt x="327" y="1"/>
                  </a:moveTo>
                  <a:lnTo>
                    <a:pt x="1" y="201"/>
                  </a:lnTo>
                  <a:lnTo>
                    <a:pt x="452" y="903"/>
                  </a:lnTo>
                  <a:lnTo>
                    <a:pt x="753" y="703"/>
                  </a:lnTo>
                  <a:lnTo>
                    <a:pt x="327" y="1"/>
                  </a:lnTo>
                  <a:close/>
                </a:path>
              </a:pathLst>
            </a:custGeom>
            <a:solidFill>
              <a:srgbClr val="394E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37"/>
            <p:cNvSpPr/>
            <p:nvPr/>
          </p:nvSpPr>
          <p:spPr>
            <a:xfrm>
              <a:off x="7542754" y="3226687"/>
              <a:ext cx="72070" cy="86544"/>
            </a:xfrm>
            <a:custGeom>
              <a:avLst/>
              <a:gdLst/>
              <a:ahLst/>
              <a:cxnLst/>
              <a:rect l="l" t="t" r="r" b="b"/>
              <a:pathLst>
                <a:path w="752" h="903" extrusionOk="0">
                  <a:moveTo>
                    <a:pt x="301" y="0"/>
                  </a:moveTo>
                  <a:lnTo>
                    <a:pt x="0" y="201"/>
                  </a:lnTo>
                  <a:lnTo>
                    <a:pt x="451" y="902"/>
                  </a:lnTo>
                  <a:lnTo>
                    <a:pt x="752" y="702"/>
                  </a:lnTo>
                  <a:lnTo>
                    <a:pt x="301" y="0"/>
                  </a:lnTo>
                  <a:close/>
                </a:path>
              </a:pathLst>
            </a:custGeom>
            <a:solidFill>
              <a:srgbClr val="394E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37"/>
            <p:cNvSpPr/>
            <p:nvPr/>
          </p:nvSpPr>
          <p:spPr>
            <a:xfrm>
              <a:off x="7480267" y="3125768"/>
              <a:ext cx="72166" cy="86544"/>
            </a:xfrm>
            <a:custGeom>
              <a:avLst/>
              <a:gdLst/>
              <a:ahLst/>
              <a:cxnLst/>
              <a:rect l="l" t="t" r="r" b="b"/>
              <a:pathLst>
                <a:path w="753" h="903" extrusionOk="0">
                  <a:moveTo>
                    <a:pt x="301" y="1"/>
                  </a:moveTo>
                  <a:lnTo>
                    <a:pt x="0" y="201"/>
                  </a:lnTo>
                  <a:lnTo>
                    <a:pt x="427" y="903"/>
                  </a:lnTo>
                  <a:lnTo>
                    <a:pt x="752" y="702"/>
                  </a:lnTo>
                  <a:lnTo>
                    <a:pt x="301" y="1"/>
                  </a:lnTo>
                  <a:close/>
                </a:path>
              </a:pathLst>
            </a:custGeom>
            <a:solidFill>
              <a:srgbClr val="394E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37"/>
            <p:cNvSpPr/>
            <p:nvPr/>
          </p:nvSpPr>
          <p:spPr>
            <a:xfrm>
              <a:off x="7417780" y="3024850"/>
              <a:ext cx="72166" cy="86639"/>
            </a:xfrm>
            <a:custGeom>
              <a:avLst/>
              <a:gdLst/>
              <a:ahLst/>
              <a:cxnLst/>
              <a:rect l="l" t="t" r="r" b="b"/>
              <a:pathLst>
                <a:path w="753" h="904" extrusionOk="0">
                  <a:moveTo>
                    <a:pt x="302" y="1"/>
                  </a:moveTo>
                  <a:lnTo>
                    <a:pt x="1" y="201"/>
                  </a:lnTo>
                  <a:lnTo>
                    <a:pt x="427" y="903"/>
                  </a:lnTo>
                  <a:lnTo>
                    <a:pt x="753" y="703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394E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37"/>
            <p:cNvSpPr/>
            <p:nvPr/>
          </p:nvSpPr>
          <p:spPr>
            <a:xfrm>
              <a:off x="7352993" y="2924027"/>
              <a:ext cx="72166" cy="86544"/>
            </a:xfrm>
            <a:custGeom>
              <a:avLst/>
              <a:gdLst/>
              <a:ahLst/>
              <a:cxnLst/>
              <a:rect l="l" t="t" r="r" b="b"/>
              <a:pathLst>
                <a:path w="753" h="903" extrusionOk="0">
                  <a:moveTo>
                    <a:pt x="326" y="0"/>
                  </a:moveTo>
                  <a:lnTo>
                    <a:pt x="0" y="201"/>
                  </a:lnTo>
                  <a:lnTo>
                    <a:pt x="451" y="902"/>
                  </a:lnTo>
                  <a:lnTo>
                    <a:pt x="752" y="702"/>
                  </a:lnTo>
                  <a:lnTo>
                    <a:pt x="326" y="0"/>
                  </a:lnTo>
                  <a:close/>
                </a:path>
              </a:pathLst>
            </a:custGeom>
            <a:solidFill>
              <a:srgbClr val="394E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37"/>
            <p:cNvSpPr/>
            <p:nvPr/>
          </p:nvSpPr>
          <p:spPr>
            <a:xfrm>
              <a:off x="7290506" y="2823108"/>
              <a:ext cx="72166" cy="86544"/>
            </a:xfrm>
            <a:custGeom>
              <a:avLst/>
              <a:gdLst/>
              <a:ahLst/>
              <a:cxnLst/>
              <a:rect l="l" t="t" r="r" b="b"/>
              <a:pathLst>
                <a:path w="753" h="903" extrusionOk="0">
                  <a:moveTo>
                    <a:pt x="326" y="1"/>
                  </a:moveTo>
                  <a:lnTo>
                    <a:pt x="1" y="201"/>
                  </a:lnTo>
                  <a:lnTo>
                    <a:pt x="452" y="903"/>
                  </a:lnTo>
                  <a:lnTo>
                    <a:pt x="752" y="702"/>
                  </a:lnTo>
                  <a:lnTo>
                    <a:pt x="326" y="1"/>
                  </a:lnTo>
                  <a:close/>
                </a:path>
              </a:pathLst>
            </a:custGeom>
            <a:solidFill>
              <a:srgbClr val="394E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37"/>
            <p:cNvSpPr/>
            <p:nvPr/>
          </p:nvSpPr>
          <p:spPr>
            <a:xfrm>
              <a:off x="7228019" y="2722189"/>
              <a:ext cx="72166" cy="86639"/>
            </a:xfrm>
            <a:custGeom>
              <a:avLst/>
              <a:gdLst/>
              <a:ahLst/>
              <a:cxnLst/>
              <a:rect l="l" t="t" r="r" b="b"/>
              <a:pathLst>
                <a:path w="753" h="904" extrusionOk="0">
                  <a:moveTo>
                    <a:pt x="302" y="1"/>
                  </a:moveTo>
                  <a:lnTo>
                    <a:pt x="1" y="201"/>
                  </a:lnTo>
                  <a:lnTo>
                    <a:pt x="452" y="903"/>
                  </a:lnTo>
                  <a:lnTo>
                    <a:pt x="753" y="703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394E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37"/>
            <p:cNvSpPr/>
            <p:nvPr/>
          </p:nvSpPr>
          <p:spPr>
            <a:xfrm>
              <a:off x="7165628" y="2621366"/>
              <a:ext cx="72166" cy="86544"/>
            </a:xfrm>
            <a:custGeom>
              <a:avLst/>
              <a:gdLst/>
              <a:ahLst/>
              <a:cxnLst/>
              <a:rect l="l" t="t" r="r" b="b"/>
              <a:pathLst>
                <a:path w="753" h="903" extrusionOk="0">
                  <a:moveTo>
                    <a:pt x="301" y="0"/>
                  </a:moveTo>
                  <a:lnTo>
                    <a:pt x="0" y="201"/>
                  </a:lnTo>
                  <a:lnTo>
                    <a:pt x="426" y="903"/>
                  </a:lnTo>
                  <a:lnTo>
                    <a:pt x="752" y="702"/>
                  </a:lnTo>
                  <a:lnTo>
                    <a:pt x="301" y="0"/>
                  </a:lnTo>
                  <a:close/>
                </a:path>
              </a:pathLst>
            </a:custGeom>
            <a:solidFill>
              <a:srgbClr val="394E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37"/>
            <p:cNvSpPr/>
            <p:nvPr/>
          </p:nvSpPr>
          <p:spPr>
            <a:xfrm>
              <a:off x="7103141" y="2520447"/>
              <a:ext cx="72166" cy="86544"/>
            </a:xfrm>
            <a:custGeom>
              <a:avLst/>
              <a:gdLst/>
              <a:ahLst/>
              <a:cxnLst/>
              <a:rect l="l" t="t" r="r" b="b"/>
              <a:pathLst>
                <a:path w="753" h="903" extrusionOk="0">
                  <a:moveTo>
                    <a:pt x="301" y="1"/>
                  </a:moveTo>
                  <a:lnTo>
                    <a:pt x="1" y="201"/>
                  </a:lnTo>
                  <a:lnTo>
                    <a:pt x="427" y="903"/>
                  </a:lnTo>
                  <a:lnTo>
                    <a:pt x="752" y="702"/>
                  </a:lnTo>
                  <a:lnTo>
                    <a:pt x="301" y="1"/>
                  </a:lnTo>
                  <a:close/>
                </a:path>
              </a:pathLst>
            </a:custGeom>
            <a:solidFill>
              <a:srgbClr val="394E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37"/>
            <p:cNvSpPr/>
            <p:nvPr/>
          </p:nvSpPr>
          <p:spPr>
            <a:xfrm>
              <a:off x="7040654" y="2419624"/>
              <a:ext cx="69770" cy="86544"/>
            </a:xfrm>
            <a:custGeom>
              <a:avLst/>
              <a:gdLst/>
              <a:ahLst/>
              <a:cxnLst/>
              <a:rect l="l" t="t" r="r" b="b"/>
              <a:pathLst>
                <a:path w="728" h="903" extrusionOk="0">
                  <a:moveTo>
                    <a:pt x="302" y="0"/>
                  </a:moveTo>
                  <a:lnTo>
                    <a:pt x="1" y="201"/>
                  </a:lnTo>
                  <a:lnTo>
                    <a:pt x="427" y="902"/>
                  </a:lnTo>
                  <a:lnTo>
                    <a:pt x="728" y="702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394E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37"/>
            <p:cNvSpPr/>
            <p:nvPr/>
          </p:nvSpPr>
          <p:spPr>
            <a:xfrm>
              <a:off x="6975867" y="2318705"/>
              <a:ext cx="72166" cy="86544"/>
            </a:xfrm>
            <a:custGeom>
              <a:avLst/>
              <a:gdLst/>
              <a:ahLst/>
              <a:cxnLst/>
              <a:rect l="l" t="t" r="r" b="b"/>
              <a:pathLst>
                <a:path w="753" h="903" extrusionOk="0">
                  <a:moveTo>
                    <a:pt x="326" y="0"/>
                  </a:moveTo>
                  <a:lnTo>
                    <a:pt x="0" y="201"/>
                  </a:lnTo>
                  <a:lnTo>
                    <a:pt x="451" y="903"/>
                  </a:lnTo>
                  <a:lnTo>
                    <a:pt x="752" y="702"/>
                  </a:lnTo>
                  <a:lnTo>
                    <a:pt x="326" y="0"/>
                  </a:lnTo>
                  <a:close/>
                </a:path>
              </a:pathLst>
            </a:custGeom>
            <a:solidFill>
              <a:srgbClr val="394E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37"/>
            <p:cNvSpPr/>
            <p:nvPr/>
          </p:nvSpPr>
          <p:spPr>
            <a:xfrm>
              <a:off x="6913380" y="2217787"/>
              <a:ext cx="72166" cy="86639"/>
            </a:xfrm>
            <a:custGeom>
              <a:avLst/>
              <a:gdLst/>
              <a:ahLst/>
              <a:cxnLst/>
              <a:rect l="l" t="t" r="r" b="b"/>
              <a:pathLst>
                <a:path w="753" h="904" extrusionOk="0">
                  <a:moveTo>
                    <a:pt x="326" y="1"/>
                  </a:moveTo>
                  <a:lnTo>
                    <a:pt x="1" y="201"/>
                  </a:lnTo>
                  <a:lnTo>
                    <a:pt x="452" y="903"/>
                  </a:lnTo>
                  <a:lnTo>
                    <a:pt x="753" y="703"/>
                  </a:lnTo>
                  <a:lnTo>
                    <a:pt x="326" y="1"/>
                  </a:lnTo>
                  <a:close/>
                </a:path>
              </a:pathLst>
            </a:custGeom>
            <a:solidFill>
              <a:srgbClr val="394E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37"/>
            <p:cNvSpPr/>
            <p:nvPr/>
          </p:nvSpPr>
          <p:spPr>
            <a:xfrm>
              <a:off x="6850989" y="2116964"/>
              <a:ext cx="72070" cy="86544"/>
            </a:xfrm>
            <a:custGeom>
              <a:avLst/>
              <a:gdLst/>
              <a:ahLst/>
              <a:cxnLst/>
              <a:rect l="l" t="t" r="r" b="b"/>
              <a:pathLst>
                <a:path w="752" h="903" extrusionOk="0">
                  <a:moveTo>
                    <a:pt x="301" y="0"/>
                  </a:moveTo>
                  <a:lnTo>
                    <a:pt x="0" y="201"/>
                  </a:lnTo>
                  <a:lnTo>
                    <a:pt x="451" y="902"/>
                  </a:lnTo>
                  <a:lnTo>
                    <a:pt x="752" y="702"/>
                  </a:lnTo>
                  <a:lnTo>
                    <a:pt x="301" y="0"/>
                  </a:lnTo>
                  <a:close/>
                </a:path>
              </a:pathLst>
            </a:custGeom>
            <a:solidFill>
              <a:srgbClr val="394E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37"/>
            <p:cNvSpPr/>
            <p:nvPr/>
          </p:nvSpPr>
          <p:spPr>
            <a:xfrm>
              <a:off x="6788502" y="2016045"/>
              <a:ext cx="72166" cy="86544"/>
            </a:xfrm>
            <a:custGeom>
              <a:avLst/>
              <a:gdLst/>
              <a:ahLst/>
              <a:cxnLst/>
              <a:rect l="l" t="t" r="r" b="b"/>
              <a:pathLst>
                <a:path w="753" h="903" extrusionOk="0">
                  <a:moveTo>
                    <a:pt x="301" y="0"/>
                  </a:moveTo>
                  <a:lnTo>
                    <a:pt x="0" y="201"/>
                  </a:lnTo>
                  <a:lnTo>
                    <a:pt x="426" y="903"/>
                  </a:lnTo>
                  <a:lnTo>
                    <a:pt x="752" y="702"/>
                  </a:lnTo>
                  <a:lnTo>
                    <a:pt x="301" y="0"/>
                  </a:lnTo>
                  <a:close/>
                </a:path>
              </a:pathLst>
            </a:custGeom>
            <a:solidFill>
              <a:srgbClr val="394E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37"/>
            <p:cNvSpPr/>
            <p:nvPr/>
          </p:nvSpPr>
          <p:spPr>
            <a:xfrm>
              <a:off x="6726015" y="1915126"/>
              <a:ext cx="72166" cy="86639"/>
            </a:xfrm>
            <a:custGeom>
              <a:avLst/>
              <a:gdLst/>
              <a:ahLst/>
              <a:cxnLst/>
              <a:rect l="l" t="t" r="r" b="b"/>
              <a:pathLst>
                <a:path w="753" h="904" extrusionOk="0">
                  <a:moveTo>
                    <a:pt x="302" y="1"/>
                  </a:moveTo>
                  <a:lnTo>
                    <a:pt x="1" y="201"/>
                  </a:lnTo>
                  <a:lnTo>
                    <a:pt x="427" y="903"/>
                  </a:lnTo>
                  <a:lnTo>
                    <a:pt x="753" y="703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394E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37"/>
            <p:cNvSpPr/>
            <p:nvPr/>
          </p:nvSpPr>
          <p:spPr>
            <a:xfrm>
              <a:off x="5611505" y="1437175"/>
              <a:ext cx="2846470" cy="2394850"/>
            </a:xfrm>
            <a:custGeom>
              <a:avLst/>
              <a:gdLst/>
              <a:ahLst/>
              <a:cxnLst/>
              <a:rect l="l" t="t" r="r" b="b"/>
              <a:pathLst>
                <a:path w="29701" h="24988" extrusionOk="0">
                  <a:moveTo>
                    <a:pt x="14863" y="0"/>
                  </a:moveTo>
                  <a:lnTo>
                    <a:pt x="1" y="24988"/>
                  </a:lnTo>
                  <a:lnTo>
                    <a:pt x="29700" y="24988"/>
                  </a:lnTo>
                  <a:lnTo>
                    <a:pt x="148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37"/>
            <p:cNvSpPr/>
            <p:nvPr/>
          </p:nvSpPr>
          <p:spPr>
            <a:xfrm>
              <a:off x="5611505" y="3137748"/>
              <a:ext cx="2846470" cy="694265"/>
            </a:xfrm>
            <a:custGeom>
              <a:avLst/>
              <a:gdLst/>
              <a:ahLst/>
              <a:cxnLst/>
              <a:rect l="l" t="t" r="r" b="b"/>
              <a:pathLst>
                <a:path w="29701" h="7244" extrusionOk="0">
                  <a:moveTo>
                    <a:pt x="4311" y="1"/>
                  </a:moveTo>
                  <a:lnTo>
                    <a:pt x="1" y="7244"/>
                  </a:lnTo>
                  <a:lnTo>
                    <a:pt x="29700" y="7244"/>
                  </a:lnTo>
                  <a:lnTo>
                    <a:pt x="253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37"/>
            <p:cNvSpPr/>
            <p:nvPr/>
          </p:nvSpPr>
          <p:spPr>
            <a:xfrm>
              <a:off x="6420960" y="1437175"/>
              <a:ext cx="1229883" cy="1035360"/>
            </a:xfrm>
            <a:custGeom>
              <a:avLst/>
              <a:gdLst/>
              <a:ahLst/>
              <a:cxnLst/>
              <a:rect l="l" t="t" r="r" b="b"/>
              <a:pathLst>
                <a:path w="12833" h="10803" extrusionOk="0">
                  <a:moveTo>
                    <a:pt x="6417" y="0"/>
                  </a:moveTo>
                  <a:lnTo>
                    <a:pt x="1" y="10802"/>
                  </a:lnTo>
                  <a:lnTo>
                    <a:pt x="12833" y="10802"/>
                  </a:lnTo>
                  <a:lnTo>
                    <a:pt x="641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37"/>
            <p:cNvSpPr/>
            <p:nvPr/>
          </p:nvSpPr>
          <p:spPr>
            <a:xfrm>
              <a:off x="6420960" y="2102492"/>
              <a:ext cx="1229883" cy="370038"/>
            </a:xfrm>
            <a:custGeom>
              <a:avLst/>
              <a:gdLst/>
              <a:ahLst/>
              <a:cxnLst/>
              <a:rect l="l" t="t" r="r" b="b"/>
              <a:pathLst>
                <a:path w="12833" h="3861" extrusionOk="0">
                  <a:moveTo>
                    <a:pt x="2281" y="1"/>
                  </a:moveTo>
                  <a:lnTo>
                    <a:pt x="1" y="3860"/>
                  </a:lnTo>
                  <a:lnTo>
                    <a:pt x="12833" y="3860"/>
                  </a:lnTo>
                  <a:lnTo>
                    <a:pt x="105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37"/>
            <p:cNvSpPr/>
            <p:nvPr/>
          </p:nvSpPr>
          <p:spPr>
            <a:xfrm>
              <a:off x="7569110" y="1915126"/>
              <a:ext cx="161007" cy="158615"/>
            </a:xfrm>
            <a:custGeom>
              <a:avLst/>
              <a:gdLst/>
              <a:ahLst/>
              <a:cxnLst/>
              <a:rect l="l" t="t" r="r" b="b"/>
              <a:pathLst>
                <a:path w="1680" h="1655" extrusionOk="0">
                  <a:moveTo>
                    <a:pt x="302" y="1"/>
                  </a:moveTo>
                  <a:lnTo>
                    <a:pt x="1" y="277"/>
                  </a:lnTo>
                  <a:lnTo>
                    <a:pt x="1379" y="1655"/>
                  </a:lnTo>
                  <a:lnTo>
                    <a:pt x="1680" y="1354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37"/>
            <p:cNvSpPr/>
            <p:nvPr/>
          </p:nvSpPr>
          <p:spPr>
            <a:xfrm>
              <a:off x="7571506" y="1915126"/>
              <a:ext cx="156215" cy="158615"/>
            </a:xfrm>
            <a:custGeom>
              <a:avLst/>
              <a:gdLst/>
              <a:ahLst/>
              <a:cxnLst/>
              <a:rect l="l" t="t" r="r" b="b"/>
              <a:pathLst>
                <a:path w="1630" h="1655" extrusionOk="0">
                  <a:moveTo>
                    <a:pt x="1354" y="1"/>
                  </a:moveTo>
                  <a:lnTo>
                    <a:pt x="1" y="1354"/>
                  </a:lnTo>
                  <a:lnTo>
                    <a:pt x="277" y="1655"/>
                  </a:lnTo>
                  <a:lnTo>
                    <a:pt x="1630" y="277"/>
                  </a:lnTo>
                  <a:lnTo>
                    <a:pt x="135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37"/>
            <p:cNvSpPr/>
            <p:nvPr/>
          </p:nvSpPr>
          <p:spPr>
            <a:xfrm>
              <a:off x="5882921" y="2025629"/>
              <a:ext cx="187458" cy="187463"/>
            </a:xfrm>
            <a:custGeom>
              <a:avLst/>
              <a:gdLst/>
              <a:ahLst/>
              <a:cxnLst/>
              <a:rect l="l" t="t" r="r" b="b"/>
              <a:pathLst>
                <a:path w="1956" h="1956" extrusionOk="0">
                  <a:moveTo>
                    <a:pt x="978" y="427"/>
                  </a:moveTo>
                  <a:cubicBezTo>
                    <a:pt x="1279" y="427"/>
                    <a:pt x="1530" y="677"/>
                    <a:pt x="1530" y="978"/>
                  </a:cubicBezTo>
                  <a:cubicBezTo>
                    <a:pt x="1530" y="1279"/>
                    <a:pt x="1279" y="1530"/>
                    <a:pt x="978" y="1530"/>
                  </a:cubicBezTo>
                  <a:cubicBezTo>
                    <a:pt x="652" y="1530"/>
                    <a:pt x="402" y="1279"/>
                    <a:pt x="402" y="978"/>
                  </a:cubicBezTo>
                  <a:cubicBezTo>
                    <a:pt x="402" y="677"/>
                    <a:pt x="652" y="427"/>
                    <a:pt x="978" y="427"/>
                  </a:cubicBezTo>
                  <a:close/>
                  <a:moveTo>
                    <a:pt x="978" y="1"/>
                  </a:moveTo>
                  <a:cubicBezTo>
                    <a:pt x="427" y="1"/>
                    <a:pt x="1" y="452"/>
                    <a:pt x="1" y="978"/>
                  </a:cubicBezTo>
                  <a:cubicBezTo>
                    <a:pt x="1" y="1505"/>
                    <a:pt x="427" y="1956"/>
                    <a:pt x="978" y="1956"/>
                  </a:cubicBezTo>
                  <a:cubicBezTo>
                    <a:pt x="1504" y="1956"/>
                    <a:pt x="1956" y="1505"/>
                    <a:pt x="1956" y="978"/>
                  </a:cubicBezTo>
                  <a:cubicBezTo>
                    <a:pt x="1956" y="452"/>
                    <a:pt x="1504" y="1"/>
                    <a:pt x="978" y="1"/>
                  </a:cubicBezTo>
                  <a:close/>
                </a:path>
              </a:pathLst>
            </a:custGeom>
            <a:solidFill>
              <a:srgbClr val="6186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37"/>
            <p:cNvSpPr/>
            <p:nvPr/>
          </p:nvSpPr>
          <p:spPr>
            <a:xfrm>
              <a:off x="5882921" y="2025629"/>
              <a:ext cx="187458" cy="187463"/>
            </a:xfrm>
            <a:custGeom>
              <a:avLst/>
              <a:gdLst/>
              <a:ahLst/>
              <a:cxnLst/>
              <a:rect l="l" t="t" r="r" b="b"/>
              <a:pathLst>
                <a:path w="1956" h="1956" extrusionOk="0">
                  <a:moveTo>
                    <a:pt x="978" y="427"/>
                  </a:moveTo>
                  <a:cubicBezTo>
                    <a:pt x="1279" y="427"/>
                    <a:pt x="1530" y="677"/>
                    <a:pt x="1530" y="978"/>
                  </a:cubicBezTo>
                  <a:cubicBezTo>
                    <a:pt x="1530" y="1279"/>
                    <a:pt x="1279" y="1530"/>
                    <a:pt x="978" y="1530"/>
                  </a:cubicBezTo>
                  <a:cubicBezTo>
                    <a:pt x="652" y="1530"/>
                    <a:pt x="402" y="1279"/>
                    <a:pt x="402" y="978"/>
                  </a:cubicBezTo>
                  <a:cubicBezTo>
                    <a:pt x="402" y="677"/>
                    <a:pt x="652" y="427"/>
                    <a:pt x="978" y="427"/>
                  </a:cubicBezTo>
                  <a:close/>
                  <a:moveTo>
                    <a:pt x="978" y="1"/>
                  </a:moveTo>
                  <a:cubicBezTo>
                    <a:pt x="427" y="1"/>
                    <a:pt x="1" y="452"/>
                    <a:pt x="1" y="978"/>
                  </a:cubicBezTo>
                  <a:cubicBezTo>
                    <a:pt x="1" y="1505"/>
                    <a:pt x="427" y="1956"/>
                    <a:pt x="978" y="1956"/>
                  </a:cubicBezTo>
                  <a:cubicBezTo>
                    <a:pt x="1504" y="1956"/>
                    <a:pt x="1956" y="1505"/>
                    <a:pt x="1956" y="978"/>
                  </a:cubicBezTo>
                  <a:cubicBezTo>
                    <a:pt x="1956" y="452"/>
                    <a:pt x="1504" y="1"/>
                    <a:pt x="9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37"/>
            <p:cNvSpPr/>
            <p:nvPr/>
          </p:nvSpPr>
          <p:spPr>
            <a:xfrm>
              <a:off x="8371377" y="2539711"/>
              <a:ext cx="36131" cy="52904"/>
            </a:xfrm>
            <a:custGeom>
              <a:avLst/>
              <a:gdLst/>
              <a:ahLst/>
              <a:cxnLst/>
              <a:rect l="l" t="t" r="r" b="b"/>
              <a:pathLst>
                <a:path w="377" h="552" extrusionOk="0">
                  <a:moveTo>
                    <a:pt x="1" y="0"/>
                  </a:moveTo>
                  <a:lnTo>
                    <a:pt x="1" y="552"/>
                  </a:lnTo>
                  <a:lnTo>
                    <a:pt x="377" y="552"/>
                  </a:lnTo>
                  <a:lnTo>
                    <a:pt x="3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37"/>
            <p:cNvSpPr/>
            <p:nvPr/>
          </p:nvSpPr>
          <p:spPr>
            <a:xfrm>
              <a:off x="8371377" y="2616574"/>
              <a:ext cx="36131" cy="52904"/>
            </a:xfrm>
            <a:custGeom>
              <a:avLst/>
              <a:gdLst/>
              <a:ahLst/>
              <a:cxnLst/>
              <a:rect l="l" t="t" r="r" b="b"/>
              <a:pathLst>
                <a:path w="377" h="552" extrusionOk="0">
                  <a:moveTo>
                    <a:pt x="1" y="0"/>
                  </a:moveTo>
                  <a:lnTo>
                    <a:pt x="1" y="552"/>
                  </a:lnTo>
                  <a:lnTo>
                    <a:pt x="377" y="552"/>
                  </a:lnTo>
                  <a:lnTo>
                    <a:pt x="3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37"/>
            <p:cNvSpPr/>
            <p:nvPr/>
          </p:nvSpPr>
          <p:spPr>
            <a:xfrm>
              <a:off x="8371377" y="2693437"/>
              <a:ext cx="36131" cy="52904"/>
            </a:xfrm>
            <a:custGeom>
              <a:avLst/>
              <a:gdLst/>
              <a:ahLst/>
              <a:cxnLst/>
              <a:rect l="l" t="t" r="r" b="b"/>
              <a:pathLst>
                <a:path w="377" h="552" extrusionOk="0">
                  <a:moveTo>
                    <a:pt x="1" y="0"/>
                  </a:moveTo>
                  <a:lnTo>
                    <a:pt x="1" y="552"/>
                  </a:lnTo>
                  <a:lnTo>
                    <a:pt x="377" y="552"/>
                  </a:lnTo>
                  <a:lnTo>
                    <a:pt x="3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37"/>
            <p:cNvSpPr/>
            <p:nvPr/>
          </p:nvSpPr>
          <p:spPr>
            <a:xfrm>
              <a:off x="8371377" y="2770300"/>
              <a:ext cx="36131" cy="50508"/>
            </a:xfrm>
            <a:custGeom>
              <a:avLst/>
              <a:gdLst/>
              <a:ahLst/>
              <a:cxnLst/>
              <a:rect l="l" t="t" r="r" b="b"/>
              <a:pathLst>
                <a:path w="377" h="527" extrusionOk="0">
                  <a:moveTo>
                    <a:pt x="1" y="0"/>
                  </a:moveTo>
                  <a:lnTo>
                    <a:pt x="1" y="527"/>
                  </a:lnTo>
                  <a:lnTo>
                    <a:pt x="377" y="527"/>
                  </a:lnTo>
                  <a:lnTo>
                    <a:pt x="3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37"/>
            <p:cNvSpPr/>
            <p:nvPr/>
          </p:nvSpPr>
          <p:spPr>
            <a:xfrm>
              <a:off x="8371377" y="2847163"/>
              <a:ext cx="36131" cy="50508"/>
            </a:xfrm>
            <a:custGeom>
              <a:avLst/>
              <a:gdLst/>
              <a:ahLst/>
              <a:cxnLst/>
              <a:rect l="l" t="t" r="r" b="b"/>
              <a:pathLst>
                <a:path w="377" h="527" extrusionOk="0">
                  <a:moveTo>
                    <a:pt x="1" y="0"/>
                  </a:moveTo>
                  <a:lnTo>
                    <a:pt x="1" y="527"/>
                  </a:lnTo>
                  <a:lnTo>
                    <a:pt x="377" y="527"/>
                  </a:lnTo>
                  <a:lnTo>
                    <a:pt x="3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37"/>
            <p:cNvSpPr/>
            <p:nvPr/>
          </p:nvSpPr>
          <p:spPr>
            <a:xfrm>
              <a:off x="8371377" y="2924027"/>
              <a:ext cx="36131" cy="50508"/>
            </a:xfrm>
            <a:custGeom>
              <a:avLst/>
              <a:gdLst/>
              <a:ahLst/>
              <a:cxnLst/>
              <a:rect l="l" t="t" r="r" b="b"/>
              <a:pathLst>
                <a:path w="377" h="527" extrusionOk="0">
                  <a:moveTo>
                    <a:pt x="1" y="0"/>
                  </a:moveTo>
                  <a:lnTo>
                    <a:pt x="1" y="527"/>
                  </a:lnTo>
                  <a:lnTo>
                    <a:pt x="377" y="527"/>
                  </a:lnTo>
                  <a:lnTo>
                    <a:pt x="3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37"/>
            <p:cNvSpPr/>
            <p:nvPr/>
          </p:nvSpPr>
          <p:spPr>
            <a:xfrm>
              <a:off x="8371377" y="3000890"/>
              <a:ext cx="36131" cy="50508"/>
            </a:xfrm>
            <a:custGeom>
              <a:avLst/>
              <a:gdLst/>
              <a:ahLst/>
              <a:cxnLst/>
              <a:rect l="l" t="t" r="r" b="b"/>
              <a:pathLst>
                <a:path w="377" h="527" extrusionOk="0">
                  <a:moveTo>
                    <a:pt x="1" y="0"/>
                  </a:moveTo>
                  <a:lnTo>
                    <a:pt x="1" y="527"/>
                  </a:lnTo>
                  <a:lnTo>
                    <a:pt x="377" y="527"/>
                  </a:lnTo>
                  <a:lnTo>
                    <a:pt x="3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37"/>
            <p:cNvSpPr/>
            <p:nvPr/>
          </p:nvSpPr>
          <p:spPr>
            <a:xfrm>
              <a:off x="7297694" y="2743849"/>
              <a:ext cx="795164" cy="129767"/>
            </a:xfrm>
            <a:custGeom>
              <a:avLst/>
              <a:gdLst/>
              <a:ahLst/>
              <a:cxnLst/>
              <a:rect l="l" t="t" r="r" b="b"/>
              <a:pathLst>
                <a:path w="8297" h="1354" extrusionOk="0">
                  <a:moveTo>
                    <a:pt x="176" y="1"/>
                  </a:moveTo>
                  <a:lnTo>
                    <a:pt x="1" y="176"/>
                  </a:lnTo>
                  <a:lnTo>
                    <a:pt x="677" y="928"/>
                  </a:lnTo>
                  <a:cubicBezTo>
                    <a:pt x="826" y="1117"/>
                    <a:pt x="1047" y="1211"/>
                    <a:pt x="1270" y="1211"/>
                  </a:cubicBezTo>
                  <a:cubicBezTo>
                    <a:pt x="1462" y="1211"/>
                    <a:pt x="1655" y="1142"/>
                    <a:pt x="1805" y="1003"/>
                  </a:cubicBezTo>
                  <a:lnTo>
                    <a:pt x="2407" y="477"/>
                  </a:lnTo>
                  <a:cubicBezTo>
                    <a:pt x="2532" y="376"/>
                    <a:pt x="2682" y="326"/>
                    <a:pt x="2833" y="326"/>
                  </a:cubicBezTo>
                  <a:cubicBezTo>
                    <a:pt x="2983" y="351"/>
                    <a:pt x="3108" y="402"/>
                    <a:pt x="3209" y="527"/>
                  </a:cubicBezTo>
                  <a:lnTo>
                    <a:pt x="3660" y="1028"/>
                  </a:lnTo>
                  <a:cubicBezTo>
                    <a:pt x="3785" y="1204"/>
                    <a:pt x="3986" y="1304"/>
                    <a:pt x="4211" y="1304"/>
                  </a:cubicBezTo>
                  <a:cubicBezTo>
                    <a:pt x="4237" y="1307"/>
                    <a:pt x="4263" y="1309"/>
                    <a:pt x="4289" y="1309"/>
                  </a:cubicBezTo>
                  <a:cubicBezTo>
                    <a:pt x="4468" y="1309"/>
                    <a:pt x="4656" y="1235"/>
                    <a:pt x="4788" y="1103"/>
                  </a:cubicBezTo>
                  <a:lnTo>
                    <a:pt x="5339" y="627"/>
                  </a:lnTo>
                  <a:cubicBezTo>
                    <a:pt x="5423" y="523"/>
                    <a:pt x="5541" y="470"/>
                    <a:pt x="5680" y="470"/>
                  </a:cubicBezTo>
                  <a:cubicBezTo>
                    <a:pt x="5707" y="470"/>
                    <a:pt x="5736" y="473"/>
                    <a:pt x="5765" y="477"/>
                  </a:cubicBezTo>
                  <a:cubicBezTo>
                    <a:pt x="5916" y="502"/>
                    <a:pt x="6041" y="577"/>
                    <a:pt x="6141" y="677"/>
                  </a:cubicBezTo>
                  <a:lnTo>
                    <a:pt x="6417" y="1028"/>
                  </a:lnTo>
                  <a:cubicBezTo>
                    <a:pt x="6567" y="1229"/>
                    <a:pt x="6768" y="1329"/>
                    <a:pt x="7018" y="1354"/>
                  </a:cubicBezTo>
                  <a:cubicBezTo>
                    <a:pt x="7244" y="1354"/>
                    <a:pt x="7469" y="1254"/>
                    <a:pt x="7645" y="1078"/>
                  </a:cubicBezTo>
                  <a:lnTo>
                    <a:pt x="8296" y="376"/>
                  </a:lnTo>
                  <a:lnTo>
                    <a:pt x="8121" y="226"/>
                  </a:lnTo>
                  <a:lnTo>
                    <a:pt x="7444" y="928"/>
                  </a:lnTo>
                  <a:cubicBezTo>
                    <a:pt x="7344" y="1053"/>
                    <a:pt x="7194" y="1103"/>
                    <a:pt x="7018" y="1103"/>
                  </a:cubicBezTo>
                  <a:cubicBezTo>
                    <a:pt x="6868" y="1103"/>
                    <a:pt x="6718" y="1028"/>
                    <a:pt x="6617" y="878"/>
                  </a:cubicBezTo>
                  <a:lnTo>
                    <a:pt x="6342" y="527"/>
                  </a:lnTo>
                  <a:cubicBezTo>
                    <a:pt x="6191" y="376"/>
                    <a:pt x="5991" y="251"/>
                    <a:pt x="5765" y="226"/>
                  </a:cubicBezTo>
                  <a:cubicBezTo>
                    <a:pt x="5565" y="226"/>
                    <a:pt x="5339" y="301"/>
                    <a:pt x="5164" y="427"/>
                  </a:cubicBezTo>
                  <a:lnTo>
                    <a:pt x="4637" y="928"/>
                  </a:lnTo>
                  <a:cubicBezTo>
                    <a:pt x="4512" y="1028"/>
                    <a:pt x="4362" y="1078"/>
                    <a:pt x="4211" y="1078"/>
                  </a:cubicBezTo>
                  <a:cubicBezTo>
                    <a:pt x="4061" y="1053"/>
                    <a:pt x="3936" y="1003"/>
                    <a:pt x="3835" y="878"/>
                  </a:cubicBezTo>
                  <a:lnTo>
                    <a:pt x="3384" y="351"/>
                  </a:lnTo>
                  <a:cubicBezTo>
                    <a:pt x="3259" y="201"/>
                    <a:pt x="3058" y="101"/>
                    <a:pt x="2833" y="101"/>
                  </a:cubicBezTo>
                  <a:cubicBezTo>
                    <a:pt x="2807" y="98"/>
                    <a:pt x="2781" y="96"/>
                    <a:pt x="2755" y="96"/>
                  </a:cubicBezTo>
                  <a:cubicBezTo>
                    <a:pt x="2581" y="96"/>
                    <a:pt x="2409" y="167"/>
                    <a:pt x="2256" y="276"/>
                  </a:cubicBezTo>
                  <a:lnTo>
                    <a:pt x="1630" y="828"/>
                  </a:lnTo>
                  <a:cubicBezTo>
                    <a:pt x="1527" y="919"/>
                    <a:pt x="1398" y="964"/>
                    <a:pt x="1269" y="964"/>
                  </a:cubicBezTo>
                  <a:cubicBezTo>
                    <a:pt x="1115" y="964"/>
                    <a:pt x="962" y="900"/>
                    <a:pt x="853" y="777"/>
                  </a:cubicBezTo>
                  <a:lnTo>
                    <a:pt x="17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37"/>
            <p:cNvSpPr/>
            <p:nvPr/>
          </p:nvSpPr>
          <p:spPr>
            <a:xfrm>
              <a:off x="7405800" y="1593298"/>
              <a:ext cx="756733" cy="319531"/>
            </a:xfrm>
            <a:custGeom>
              <a:avLst/>
              <a:gdLst/>
              <a:ahLst/>
              <a:cxnLst/>
              <a:rect l="l" t="t" r="r" b="b"/>
              <a:pathLst>
                <a:path w="7896" h="3334" extrusionOk="0">
                  <a:moveTo>
                    <a:pt x="2256" y="0"/>
                  </a:moveTo>
                  <a:lnTo>
                    <a:pt x="1" y="3083"/>
                  </a:lnTo>
                  <a:lnTo>
                    <a:pt x="326" y="3334"/>
                  </a:lnTo>
                  <a:lnTo>
                    <a:pt x="2457" y="427"/>
                  </a:lnTo>
                  <a:lnTo>
                    <a:pt x="7895" y="427"/>
                  </a:lnTo>
                  <a:lnTo>
                    <a:pt x="789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37"/>
            <p:cNvSpPr/>
            <p:nvPr/>
          </p:nvSpPr>
          <p:spPr>
            <a:xfrm>
              <a:off x="8092774" y="1545282"/>
              <a:ext cx="137048" cy="136955"/>
            </a:xfrm>
            <a:custGeom>
              <a:avLst/>
              <a:gdLst/>
              <a:ahLst/>
              <a:cxnLst/>
              <a:rect l="l" t="t" r="r" b="b"/>
              <a:pathLst>
                <a:path w="1430" h="1429" extrusionOk="0">
                  <a:moveTo>
                    <a:pt x="727" y="0"/>
                  </a:moveTo>
                  <a:cubicBezTo>
                    <a:pt x="326" y="0"/>
                    <a:pt x="0" y="326"/>
                    <a:pt x="0" y="702"/>
                  </a:cubicBezTo>
                  <a:cubicBezTo>
                    <a:pt x="0" y="1103"/>
                    <a:pt x="326" y="1429"/>
                    <a:pt x="727" y="1429"/>
                  </a:cubicBezTo>
                  <a:cubicBezTo>
                    <a:pt x="1128" y="1429"/>
                    <a:pt x="1429" y="1103"/>
                    <a:pt x="1429" y="702"/>
                  </a:cubicBezTo>
                  <a:cubicBezTo>
                    <a:pt x="1429" y="326"/>
                    <a:pt x="1128" y="0"/>
                    <a:pt x="7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37"/>
            <p:cNvSpPr/>
            <p:nvPr/>
          </p:nvSpPr>
          <p:spPr>
            <a:xfrm>
              <a:off x="6346493" y="2318705"/>
              <a:ext cx="362841" cy="28944"/>
            </a:xfrm>
            <a:custGeom>
              <a:avLst/>
              <a:gdLst/>
              <a:ahLst/>
              <a:cxnLst/>
              <a:rect l="l" t="t" r="r" b="b"/>
              <a:pathLst>
                <a:path w="3786" h="302" extrusionOk="0">
                  <a:moveTo>
                    <a:pt x="1" y="0"/>
                  </a:moveTo>
                  <a:lnTo>
                    <a:pt x="1" y="301"/>
                  </a:lnTo>
                  <a:lnTo>
                    <a:pt x="3785" y="301"/>
                  </a:lnTo>
                  <a:lnTo>
                    <a:pt x="378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37"/>
            <p:cNvSpPr/>
            <p:nvPr/>
          </p:nvSpPr>
          <p:spPr>
            <a:xfrm>
              <a:off x="6488239" y="2227466"/>
              <a:ext cx="199438" cy="26452"/>
            </a:xfrm>
            <a:custGeom>
              <a:avLst/>
              <a:gdLst/>
              <a:ahLst/>
              <a:cxnLst/>
              <a:rect l="l" t="t" r="r" b="b"/>
              <a:pathLst>
                <a:path w="2081" h="276" extrusionOk="0">
                  <a:moveTo>
                    <a:pt x="1" y="0"/>
                  </a:moveTo>
                  <a:lnTo>
                    <a:pt x="1" y="276"/>
                  </a:lnTo>
                  <a:lnTo>
                    <a:pt x="2081" y="276"/>
                  </a:lnTo>
                  <a:lnTo>
                    <a:pt x="20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37"/>
            <p:cNvSpPr/>
            <p:nvPr/>
          </p:nvSpPr>
          <p:spPr>
            <a:xfrm>
              <a:off x="7809378" y="3298758"/>
              <a:ext cx="756637" cy="317135"/>
            </a:xfrm>
            <a:custGeom>
              <a:avLst/>
              <a:gdLst/>
              <a:ahLst/>
              <a:cxnLst/>
              <a:rect l="l" t="t" r="r" b="b"/>
              <a:pathLst>
                <a:path w="7895" h="3309" extrusionOk="0">
                  <a:moveTo>
                    <a:pt x="2256" y="0"/>
                  </a:moveTo>
                  <a:lnTo>
                    <a:pt x="0" y="3083"/>
                  </a:lnTo>
                  <a:lnTo>
                    <a:pt x="326" y="3308"/>
                  </a:lnTo>
                  <a:lnTo>
                    <a:pt x="2456" y="401"/>
                  </a:lnTo>
                  <a:lnTo>
                    <a:pt x="7895" y="401"/>
                  </a:lnTo>
                  <a:lnTo>
                    <a:pt x="789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37"/>
            <p:cNvSpPr/>
            <p:nvPr/>
          </p:nvSpPr>
          <p:spPr>
            <a:xfrm>
              <a:off x="8496351" y="3248251"/>
              <a:ext cx="139348" cy="139447"/>
            </a:xfrm>
            <a:custGeom>
              <a:avLst/>
              <a:gdLst/>
              <a:ahLst/>
              <a:cxnLst/>
              <a:rect l="l" t="t" r="r" b="b"/>
              <a:pathLst>
                <a:path w="1454" h="1455" extrusionOk="0">
                  <a:moveTo>
                    <a:pt x="727" y="1"/>
                  </a:moveTo>
                  <a:cubicBezTo>
                    <a:pt x="326" y="1"/>
                    <a:pt x="0" y="327"/>
                    <a:pt x="0" y="728"/>
                  </a:cubicBezTo>
                  <a:cubicBezTo>
                    <a:pt x="0" y="1129"/>
                    <a:pt x="326" y="1454"/>
                    <a:pt x="727" y="1454"/>
                  </a:cubicBezTo>
                  <a:cubicBezTo>
                    <a:pt x="1128" y="1454"/>
                    <a:pt x="1454" y="1129"/>
                    <a:pt x="1454" y="728"/>
                  </a:cubicBezTo>
                  <a:cubicBezTo>
                    <a:pt x="1454" y="327"/>
                    <a:pt x="1128" y="1"/>
                    <a:pt x="7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98" name="Google Shape;1698;p37"/>
            <p:cNvGrpSpPr/>
            <p:nvPr/>
          </p:nvGrpSpPr>
          <p:grpSpPr>
            <a:xfrm>
              <a:off x="5306450" y="1672557"/>
              <a:ext cx="1426848" cy="2159452"/>
              <a:chOff x="5306450" y="1672557"/>
              <a:chExt cx="1426848" cy="2159452"/>
            </a:xfrm>
          </p:grpSpPr>
          <p:sp>
            <p:nvSpPr>
              <p:cNvPr id="1699" name="Google Shape;1699;p37"/>
              <p:cNvSpPr/>
              <p:nvPr/>
            </p:nvSpPr>
            <p:spPr>
              <a:xfrm>
                <a:off x="6661228" y="1814303"/>
                <a:ext cx="72070" cy="86544"/>
              </a:xfrm>
              <a:custGeom>
                <a:avLst/>
                <a:gdLst/>
                <a:ahLst/>
                <a:cxnLst/>
                <a:rect l="l" t="t" r="r" b="b"/>
                <a:pathLst>
                  <a:path w="752" h="903" extrusionOk="0">
                    <a:moveTo>
                      <a:pt x="326" y="0"/>
                    </a:moveTo>
                    <a:lnTo>
                      <a:pt x="0" y="201"/>
                    </a:lnTo>
                    <a:lnTo>
                      <a:pt x="451" y="902"/>
                    </a:lnTo>
                    <a:lnTo>
                      <a:pt x="752" y="702"/>
                    </a:lnTo>
                    <a:lnTo>
                      <a:pt x="32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0" name="Google Shape;1700;p37"/>
              <p:cNvSpPr/>
              <p:nvPr/>
            </p:nvSpPr>
            <p:spPr>
              <a:xfrm>
                <a:off x="6598741" y="1713384"/>
                <a:ext cx="72166" cy="86544"/>
              </a:xfrm>
              <a:custGeom>
                <a:avLst/>
                <a:gdLst/>
                <a:ahLst/>
                <a:cxnLst/>
                <a:rect l="l" t="t" r="r" b="b"/>
                <a:pathLst>
                  <a:path w="753" h="903" extrusionOk="0">
                    <a:moveTo>
                      <a:pt x="326" y="1"/>
                    </a:moveTo>
                    <a:lnTo>
                      <a:pt x="0" y="201"/>
                    </a:lnTo>
                    <a:lnTo>
                      <a:pt x="452" y="903"/>
                    </a:lnTo>
                    <a:lnTo>
                      <a:pt x="752" y="702"/>
                    </a:lnTo>
                    <a:lnTo>
                      <a:pt x="32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1" name="Google Shape;1701;p37"/>
              <p:cNvSpPr/>
              <p:nvPr/>
            </p:nvSpPr>
            <p:spPr>
              <a:xfrm>
                <a:off x="6531462" y="1672557"/>
                <a:ext cx="72166" cy="88940"/>
              </a:xfrm>
              <a:custGeom>
                <a:avLst/>
                <a:gdLst/>
                <a:ahLst/>
                <a:cxnLst/>
                <a:rect l="l" t="t" r="r" b="b"/>
                <a:pathLst>
                  <a:path w="753" h="928" extrusionOk="0">
                    <a:moveTo>
                      <a:pt x="427" y="1"/>
                    </a:moveTo>
                    <a:lnTo>
                      <a:pt x="1" y="727"/>
                    </a:lnTo>
                    <a:lnTo>
                      <a:pt x="301" y="928"/>
                    </a:lnTo>
                    <a:lnTo>
                      <a:pt x="753" y="201"/>
                    </a:lnTo>
                    <a:lnTo>
                      <a:pt x="42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2" name="Google Shape;1702;p37"/>
              <p:cNvSpPr/>
              <p:nvPr/>
            </p:nvSpPr>
            <p:spPr>
              <a:xfrm>
                <a:off x="6469071" y="1778267"/>
                <a:ext cx="72070" cy="86544"/>
              </a:xfrm>
              <a:custGeom>
                <a:avLst/>
                <a:gdLst/>
                <a:ahLst/>
                <a:cxnLst/>
                <a:rect l="l" t="t" r="r" b="b"/>
                <a:pathLst>
                  <a:path w="752" h="903" extrusionOk="0">
                    <a:moveTo>
                      <a:pt x="451" y="0"/>
                    </a:moveTo>
                    <a:lnTo>
                      <a:pt x="0" y="702"/>
                    </a:lnTo>
                    <a:lnTo>
                      <a:pt x="326" y="903"/>
                    </a:lnTo>
                    <a:lnTo>
                      <a:pt x="752" y="176"/>
                    </a:lnTo>
                    <a:lnTo>
                      <a:pt x="45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3" name="Google Shape;1703;p37"/>
              <p:cNvSpPr/>
              <p:nvPr/>
            </p:nvSpPr>
            <p:spPr>
              <a:xfrm>
                <a:off x="6408980" y="1881486"/>
                <a:ext cx="72166" cy="86639"/>
              </a:xfrm>
              <a:custGeom>
                <a:avLst/>
                <a:gdLst/>
                <a:ahLst/>
                <a:cxnLst/>
                <a:rect l="l" t="t" r="r" b="b"/>
                <a:pathLst>
                  <a:path w="753" h="904" extrusionOk="0">
                    <a:moveTo>
                      <a:pt x="427" y="1"/>
                    </a:moveTo>
                    <a:lnTo>
                      <a:pt x="0" y="728"/>
                    </a:lnTo>
                    <a:lnTo>
                      <a:pt x="301" y="903"/>
                    </a:lnTo>
                    <a:lnTo>
                      <a:pt x="752" y="176"/>
                    </a:lnTo>
                    <a:lnTo>
                      <a:pt x="42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4" name="Google Shape;1704;p37"/>
              <p:cNvSpPr/>
              <p:nvPr/>
            </p:nvSpPr>
            <p:spPr>
              <a:xfrm>
                <a:off x="6346493" y="1984801"/>
                <a:ext cx="72166" cy="86544"/>
              </a:xfrm>
              <a:custGeom>
                <a:avLst/>
                <a:gdLst/>
                <a:ahLst/>
                <a:cxnLst/>
                <a:rect l="l" t="t" r="r" b="b"/>
                <a:pathLst>
                  <a:path w="753" h="903" extrusionOk="0">
                    <a:moveTo>
                      <a:pt x="452" y="1"/>
                    </a:moveTo>
                    <a:lnTo>
                      <a:pt x="1" y="728"/>
                    </a:lnTo>
                    <a:lnTo>
                      <a:pt x="327" y="903"/>
                    </a:lnTo>
                    <a:lnTo>
                      <a:pt x="753" y="176"/>
                    </a:lnTo>
                    <a:lnTo>
                      <a:pt x="45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5" name="Google Shape;1705;p37"/>
              <p:cNvSpPr/>
              <p:nvPr/>
            </p:nvSpPr>
            <p:spPr>
              <a:xfrm>
                <a:off x="6286498" y="2088116"/>
                <a:ext cx="72166" cy="86544"/>
              </a:xfrm>
              <a:custGeom>
                <a:avLst/>
                <a:gdLst/>
                <a:ahLst/>
                <a:cxnLst/>
                <a:rect l="l" t="t" r="r" b="b"/>
                <a:pathLst>
                  <a:path w="753" h="903" extrusionOk="0">
                    <a:moveTo>
                      <a:pt x="426" y="0"/>
                    </a:moveTo>
                    <a:lnTo>
                      <a:pt x="0" y="727"/>
                    </a:lnTo>
                    <a:lnTo>
                      <a:pt x="301" y="903"/>
                    </a:lnTo>
                    <a:lnTo>
                      <a:pt x="752" y="176"/>
                    </a:lnTo>
                    <a:lnTo>
                      <a:pt x="42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6" name="Google Shape;1706;p37"/>
              <p:cNvSpPr/>
              <p:nvPr/>
            </p:nvSpPr>
            <p:spPr>
              <a:xfrm>
                <a:off x="6224011" y="2191431"/>
                <a:ext cx="72166" cy="86544"/>
              </a:xfrm>
              <a:custGeom>
                <a:avLst/>
                <a:gdLst/>
                <a:ahLst/>
                <a:cxnLst/>
                <a:rect l="l" t="t" r="r" b="b"/>
                <a:pathLst>
                  <a:path w="753" h="903" extrusionOk="0">
                    <a:moveTo>
                      <a:pt x="427" y="0"/>
                    </a:moveTo>
                    <a:lnTo>
                      <a:pt x="1" y="727"/>
                    </a:lnTo>
                    <a:lnTo>
                      <a:pt x="326" y="902"/>
                    </a:lnTo>
                    <a:lnTo>
                      <a:pt x="753" y="176"/>
                    </a:lnTo>
                    <a:lnTo>
                      <a:pt x="42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7" name="Google Shape;1707;p37"/>
              <p:cNvSpPr/>
              <p:nvPr/>
            </p:nvSpPr>
            <p:spPr>
              <a:xfrm>
                <a:off x="6164016" y="2294650"/>
                <a:ext cx="72070" cy="89035"/>
              </a:xfrm>
              <a:custGeom>
                <a:avLst/>
                <a:gdLst/>
                <a:ahLst/>
                <a:cxnLst/>
                <a:rect l="l" t="t" r="r" b="b"/>
                <a:pathLst>
                  <a:path w="752" h="929" extrusionOk="0">
                    <a:moveTo>
                      <a:pt x="426" y="1"/>
                    </a:moveTo>
                    <a:lnTo>
                      <a:pt x="0" y="728"/>
                    </a:lnTo>
                    <a:lnTo>
                      <a:pt x="301" y="928"/>
                    </a:lnTo>
                    <a:lnTo>
                      <a:pt x="752" y="201"/>
                    </a:lnTo>
                    <a:lnTo>
                      <a:pt x="42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8" name="Google Shape;1708;p37"/>
              <p:cNvSpPr/>
              <p:nvPr/>
            </p:nvSpPr>
            <p:spPr>
              <a:xfrm>
                <a:off x="6101529" y="2397964"/>
                <a:ext cx="72166" cy="88940"/>
              </a:xfrm>
              <a:custGeom>
                <a:avLst/>
                <a:gdLst/>
                <a:ahLst/>
                <a:cxnLst/>
                <a:rect l="l" t="t" r="r" b="b"/>
                <a:pathLst>
                  <a:path w="753" h="928" extrusionOk="0">
                    <a:moveTo>
                      <a:pt x="426" y="0"/>
                    </a:moveTo>
                    <a:lnTo>
                      <a:pt x="0" y="727"/>
                    </a:lnTo>
                    <a:lnTo>
                      <a:pt x="326" y="928"/>
                    </a:lnTo>
                    <a:lnTo>
                      <a:pt x="752" y="201"/>
                    </a:lnTo>
                    <a:lnTo>
                      <a:pt x="42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9" name="Google Shape;1709;p37"/>
              <p:cNvSpPr/>
              <p:nvPr/>
            </p:nvSpPr>
            <p:spPr>
              <a:xfrm>
                <a:off x="6041438" y="2501279"/>
                <a:ext cx="72166" cy="88940"/>
              </a:xfrm>
              <a:custGeom>
                <a:avLst/>
                <a:gdLst/>
                <a:ahLst/>
                <a:cxnLst/>
                <a:rect l="l" t="t" r="r" b="b"/>
                <a:pathLst>
                  <a:path w="753" h="928" extrusionOk="0">
                    <a:moveTo>
                      <a:pt x="427" y="0"/>
                    </a:moveTo>
                    <a:lnTo>
                      <a:pt x="1" y="727"/>
                    </a:lnTo>
                    <a:lnTo>
                      <a:pt x="302" y="928"/>
                    </a:lnTo>
                    <a:lnTo>
                      <a:pt x="753" y="201"/>
                    </a:lnTo>
                    <a:lnTo>
                      <a:pt x="42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0" name="Google Shape;1710;p37"/>
              <p:cNvSpPr/>
              <p:nvPr/>
            </p:nvSpPr>
            <p:spPr>
              <a:xfrm>
                <a:off x="5979047" y="2606894"/>
                <a:ext cx="72166" cy="86639"/>
              </a:xfrm>
              <a:custGeom>
                <a:avLst/>
                <a:gdLst/>
                <a:ahLst/>
                <a:cxnLst/>
                <a:rect l="l" t="t" r="r" b="b"/>
                <a:pathLst>
                  <a:path w="753" h="904" extrusionOk="0">
                    <a:moveTo>
                      <a:pt x="426" y="1"/>
                    </a:moveTo>
                    <a:lnTo>
                      <a:pt x="0" y="728"/>
                    </a:lnTo>
                    <a:lnTo>
                      <a:pt x="326" y="903"/>
                    </a:lnTo>
                    <a:lnTo>
                      <a:pt x="752" y="176"/>
                    </a:lnTo>
                    <a:lnTo>
                      <a:pt x="42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1" name="Google Shape;1711;p37"/>
              <p:cNvSpPr/>
              <p:nvPr/>
            </p:nvSpPr>
            <p:spPr>
              <a:xfrm>
                <a:off x="5918956" y="2710209"/>
                <a:ext cx="69770" cy="86544"/>
              </a:xfrm>
              <a:custGeom>
                <a:avLst/>
                <a:gdLst/>
                <a:ahLst/>
                <a:cxnLst/>
                <a:rect l="l" t="t" r="r" b="b"/>
                <a:pathLst>
                  <a:path w="728" h="903" extrusionOk="0">
                    <a:moveTo>
                      <a:pt x="427" y="1"/>
                    </a:moveTo>
                    <a:lnTo>
                      <a:pt x="1" y="727"/>
                    </a:lnTo>
                    <a:lnTo>
                      <a:pt x="301" y="903"/>
                    </a:lnTo>
                    <a:lnTo>
                      <a:pt x="727" y="176"/>
                    </a:lnTo>
                    <a:lnTo>
                      <a:pt x="42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2" name="Google Shape;1712;p37"/>
              <p:cNvSpPr/>
              <p:nvPr/>
            </p:nvSpPr>
            <p:spPr>
              <a:xfrm>
                <a:off x="5856565" y="2813524"/>
                <a:ext cx="72070" cy="86544"/>
              </a:xfrm>
              <a:custGeom>
                <a:avLst/>
                <a:gdLst/>
                <a:ahLst/>
                <a:cxnLst/>
                <a:rect l="l" t="t" r="r" b="b"/>
                <a:pathLst>
                  <a:path w="752" h="903" extrusionOk="0">
                    <a:moveTo>
                      <a:pt x="426" y="0"/>
                    </a:moveTo>
                    <a:lnTo>
                      <a:pt x="0" y="727"/>
                    </a:lnTo>
                    <a:lnTo>
                      <a:pt x="326" y="903"/>
                    </a:lnTo>
                    <a:lnTo>
                      <a:pt x="752" y="176"/>
                    </a:lnTo>
                    <a:lnTo>
                      <a:pt x="42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3" name="Google Shape;1713;p37"/>
              <p:cNvSpPr/>
              <p:nvPr/>
            </p:nvSpPr>
            <p:spPr>
              <a:xfrm>
                <a:off x="5796474" y="2916839"/>
                <a:ext cx="69770" cy="86544"/>
              </a:xfrm>
              <a:custGeom>
                <a:avLst/>
                <a:gdLst/>
                <a:ahLst/>
                <a:cxnLst/>
                <a:rect l="l" t="t" r="r" b="b"/>
                <a:pathLst>
                  <a:path w="728" h="903" extrusionOk="0">
                    <a:moveTo>
                      <a:pt x="427" y="0"/>
                    </a:moveTo>
                    <a:lnTo>
                      <a:pt x="0" y="727"/>
                    </a:lnTo>
                    <a:lnTo>
                      <a:pt x="301" y="902"/>
                    </a:lnTo>
                    <a:lnTo>
                      <a:pt x="727" y="175"/>
                    </a:lnTo>
                    <a:lnTo>
                      <a:pt x="42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4" name="Google Shape;1714;p37"/>
              <p:cNvSpPr/>
              <p:nvPr/>
            </p:nvSpPr>
            <p:spPr>
              <a:xfrm>
                <a:off x="5733987" y="3020058"/>
                <a:ext cx="72166" cy="86544"/>
              </a:xfrm>
              <a:custGeom>
                <a:avLst/>
                <a:gdLst/>
                <a:ahLst/>
                <a:cxnLst/>
                <a:rect l="l" t="t" r="r" b="b"/>
                <a:pathLst>
                  <a:path w="753" h="903" extrusionOk="0">
                    <a:moveTo>
                      <a:pt x="427" y="1"/>
                    </a:moveTo>
                    <a:lnTo>
                      <a:pt x="1" y="728"/>
                    </a:lnTo>
                    <a:lnTo>
                      <a:pt x="327" y="903"/>
                    </a:lnTo>
                    <a:lnTo>
                      <a:pt x="753" y="201"/>
                    </a:lnTo>
                    <a:lnTo>
                      <a:pt x="42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5" name="Google Shape;1715;p37"/>
              <p:cNvSpPr/>
              <p:nvPr/>
            </p:nvSpPr>
            <p:spPr>
              <a:xfrm>
                <a:off x="5673992" y="3123372"/>
                <a:ext cx="69770" cy="88940"/>
              </a:xfrm>
              <a:custGeom>
                <a:avLst/>
                <a:gdLst/>
                <a:ahLst/>
                <a:cxnLst/>
                <a:rect l="l" t="t" r="r" b="b"/>
                <a:pathLst>
                  <a:path w="728" h="928" extrusionOk="0">
                    <a:moveTo>
                      <a:pt x="426" y="0"/>
                    </a:moveTo>
                    <a:lnTo>
                      <a:pt x="0" y="727"/>
                    </a:lnTo>
                    <a:lnTo>
                      <a:pt x="301" y="928"/>
                    </a:lnTo>
                    <a:lnTo>
                      <a:pt x="727" y="201"/>
                    </a:lnTo>
                    <a:lnTo>
                      <a:pt x="42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6" name="Google Shape;1716;p37"/>
              <p:cNvSpPr/>
              <p:nvPr/>
            </p:nvSpPr>
            <p:spPr>
              <a:xfrm>
                <a:off x="5611505" y="3226687"/>
                <a:ext cx="72166" cy="88940"/>
              </a:xfrm>
              <a:custGeom>
                <a:avLst/>
                <a:gdLst/>
                <a:ahLst/>
                <a:cxnLst/>
                <a:rect l="l" t="t" r="r" b="b"/>
                <a:pathLst>
                  <a:path w="753" h="928" extrusionOk="0">
                    <a:moveTo>
                      <a:pt x="427" y="0"/>
                    </a:moveTo>
                    <a:lnTo>
                      <a:pt x="1" y="727"/>
                    </a:lnTo>
                    <a:lnTo>
                      <a:pt x="326" y="927"/>
                    </a:lnTo>
                    <a:lnTo>
                      <a:pt x="752" y="201"/>
                    </a:lnTo>
                    <a:lnTo>
                      <a:pt x="42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7" name="Google Shape;1717;p37"/>
              <p:cNvSpPr/>
              <p:nvPr/>
            </p:nvSpPr>
            <p:spPr>
              <a:xfrm>
                <a:off x="5551510" y="3329906"/>
                <a:ext cx="69674" cy="89035"/>
              </a:xfrm>
              <a:custGeom>
                <a:avLst/>
                <a:gdLst/>
                <a:ahLst/>
                <a:cxnLst/>
                <a:rect l="l" t="t" r="r" b="b"/>
                <a:pathLst>
                  <a:path w="727" h="929" extrusionOk="0">
                    <a:moveTo>
                      <a:pt x="426" y="1"/>
                    </a:moveTo>
                    <a:lnTo>
                      <a:pt x="0" y="728"/>
                    </a:lnTo>
                    <a:lnTo>
                      <a:pt x="301" y="928"/>
                    </a:lnTo>
                    <a:lnTo>
                      <a:pt x="727" y="201"/>
                    </a:lnTo>
                    <a:lnTo>
                      <a:pt x="42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8" name="Google Shape;1718;p37"/>
              <p:cNvSpPr/>
              <p:nvPr/>
            </p:nvSpPr>
            <p:spPr>
              <a:xfrm>
                <a:off x="5489023" y="3435617"/>
                <a:ext cx="72166" cy="86544"/>
              </a:xfrm>
              <a:custGeom>
                <a:avLst/>
                <a:gdLst/>
                <a:ahLst/>
                <a:cxnLst/>
                <a:rect l="l" t="t" r="r" b="b"/>
                <a:pathLst>
                  <a:path w="753" h="903" extrusionOk="0">
                    <a:moveTo>
                      <a:pt x="426" y="1"/>
                    </a:moveTo>
                    <a:lnTo>
                      <a:pt x="0" y="727"/>
                    </a:lnTo>
                    <a:lnTo>
                      <a:pt x="326" y="903"/>
                    </a:lnTo>
                    <a:lnTo>
                      <a:pt x="752" y="176"/>
                    </a:lnTo>
                    <a:lnTo>
                      <a:pt x="42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9" name="Google Shape;1719;p37"/>
              <p:cNvSpPr/>
              <p:nvPr/>
            </p:nvSpPr>
            <p:spPr>
              <a:xfrm>
                <a:off x="5428932" y="3538932"/>
                <a:ext cx="69770" cy="86544"/>
              </a:xfrm>
              <a:custGeom>
                <a:avLst/>
                <a:gdLst/>
                <a:ahLst/>
                <a:cxnLst/>
                <a:rect l="l" t="t" r="r" b="b"/>
                <a:pathLst>
                  <a:path w="728" h="903" extrusionOk="0">
                    <a:moveTo>
                      <a:pt x="427" y="0"/>
                    </a:moveTo>
                    <a:lnTo>
                      <a:pt x="1" y="727"/>
                    </a:lnTo>
                    <a:lnTo>
                      <a:pt x="302" y="903"/>
                    </a:lnTo>
                    <a:lnTo>
                      <a:pt x="728" y="176"/>
                    </a:lnTo>
                    <a:lnTo>
                      <a:pt x="42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0" name="Google Shape;1720;p37"/>
              <p:cNvSpPr/>
              <p:nvPr/>
            </p:nvSpPr>
            <p:spPr>
              <a:xfrm>
                <a:off x="5366541" y="3642246"/>
                <a:ext cx="72166" cy="86544"/>
              </a:xfrm>
              <a:custGeom>
                <a:avLst/>
                <a:gdLst/>
                <a:ahLst/>
                <a:cxnLst/>
                <a:rect l="l" t="t" r="r" b="b"/>
                <a:pathLst>
                  <a:path w="753" h="903" extrusionOk="0">
                    <a:moveTo>
                      <a:pt x="426" y="0"/>
                    </a:moveTo>
                    <a:lnTo>
                      <a:pt x="0" y="727"/>
                    </a:lnTo>
                    <a:lnTo>
                      <a:pt x="326" y="902"/>
                    </a:lnTo>
                    <a:lnTo>
                      <a:pt x="752" y="175"/>
                    </a:lnTo>
                    <a:lnTo>
                      <a:pt x="42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1" name="Google Shape;1721;p37"/>
              <p:cNvSpPr/>
              <p:nvPr/>
            </p:nvSpPr>
            <p:spPr>
              <a:xfrm>
                <a:off x="5306450" y="3745465"/>
                <a:ext cx="69770" cy="86544"/>
              </a:xfrm>
              <a:custGeom>
                <a:avLst/>
                <a:gdLst/>
                <a:ahLst/>
                <a:cxnLst/>
                <a:rect l="l" t="t" r="r" b="b"/>
                <a:pathLst>
                  <a:path w="728" h="903" extrusionOk="0">
                    <a:moveTo>
                      <a:pt x="427" y="1"/>
                    </a:moveTo>
                    <a:lnTo>
                      <a:pt x="1" y="728"/>
                    </a:lnTo>
                    <a:lnTo>
                      <a:pt x="301" y="903"/>
                    </a:lnTo>
                    <a:lnTo>
                      <a:pt x="727" y="176"/>
                    </a:lnTo>
                    <a:lnTo>
                      <a:pt x="42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22" name="Google Shape;1722;p37"/>
            <p:cNvSpPr/>
            <p:nvPr/>
          </p:nvSpPr>
          <p:spPr>
            <a:xfrm>
              <a:off x="5606713" y="2678965"/>
              <a:ext cx="756733" cy="319626"/>
            </a:xfrm>
            <a:custGeom>
              <a:avLst/>
              <a:gdLst/>
              <a:ahLst/>
              <a:cxnLst/>
              <a:rect l="l" t="t" r="r" b="b"/>
              <a:pathLst>
                <a:path w="7896" h="3335" extrusionOk="0">
                  <a:moveTo>
                    <a:pt x="0" y="1"/>
                  </a:moveTo>
                  <a:lnTo>
                    <a:pt x="0" y="427"/>
                  </a:lnTo>
                  <a:lnTo>
                    <a:pt x="5414" y="427"/>
                  </a:lnTo>
                  <a:lnTo>
                    <a:pt x="7544" y="3334"/>
                  </a:lnTo>
                  <a:lnTo>
                    <a:pt x="7895" y="3084"/>
                  </a:lnTo>
                  <a:lnTo>
                    <a:pt x="56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37"/>
            <p:cNvSpPr/>
            <p:nvPr/>
          </p:nvSpPr>
          <p:spPr>
            <a:xfrm>
              <a:off x="5537038" y="2630950"/>
              <a:ext cx="137048" cy="137051"/>
            </a:xfrm>
            <a:custGeom>
              <a:avLst/>
              <a:gdLst/>
              <a:ahLst/>
              <a:cxnLst/>
              <a:rect l="l" t="t" r="r" b="b"/>
              <a:pathLst>
                <a:path w="1430" h="1430" extrusionOk="0">
                  <a:moveTo>
                    <a:pt x="727" y="1"/>
                  </a:moveTo>
                  <a:cubicBezTo>
                    <a:pt x="326" y="1"/>
                    <a:pt x="1" y="326"/>
                    <a:pt x="1" y="727"/>
                  </a:cubicBezTo>
                  <a:cubicBezTo>
                    <a:pt x="1" y="1103"/>
                    <a:pt x="326" y="1429"/>
                    <a:pt x="727" y="1429"/>
                  </a:cubicBezTo>
                  <a:cubicBezTo>
                    <a:pt x="1103" y="1429"/>
                    <a:pt x="1429" y="1103"/>
                    <a:pt x="1429" y="727"/>
                  </a:cubicBezTo>
                  <a:cubicBezTo>
                    <a:pt x="1429" y="326"/>
                    <a:pt x="1103" y="1"/>
                    <a:pt x="7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37"/>
            <p:cNvSpPr/>
            <p:nvPr/>
          </p:nvSpPr>
          <p:spPr>
            <a:xfrm>
              <a:off x="6370070" y="2832117"/>
              <a:ext cx="132639" cy="48783"/>
            </a:xfrm>
            <a:custGeom>
              <a:avLst/>
              <a:gdLst/>
              <a:ahLst/>
              <a:cxnLst/>
              <a:rect l="l" t="t" r="r" b="b"/>
              <a:pathLst>
                <a:path w="1384" h="509" extrusionOk="0">
                  <a:moveTo>
                    <a:pt x="661" y="0"/>
                  </a:moveTo>
                  <a:cubicBezTo>
                    <a:pt x="341" y="0"/>
                    <a:pt x="31" y="207"/>
                    <a:pt x="31" y="207"/>
                  </a:cubicBezTo>
                  <a:cubicBezTo>
                    <a:pt x="31" y="207"/>
                    <a:pt x="1" y="281"/>
                    <a:pt x="113" y="281"/>
                  </a:cubicBezTo>
                  <a:cubicBezTo>
                    <a:pt x="146" y="281"/>
                    <a:pt x="192" y="275"/>
                    <a:pt x="256" y="257"/>
                  </a:cubicBezTo>
                  <a:cubicBezTo>
                    <a:pt x="315" y="232"/>
                    <a:pt x="354" y="221"/>
                    <a:pt x="387" y="221"/>
                  </a:cubicBezTo>
                  <a:cubicBezTo>
                    <a:pt x="454" y="221"/>
                    <a:pt x="498" y="266"/>
                    <a:pt x="632" y="333"/>
                  </a:cubicBezTo>
                  <a:cubicBezTo>
                    <a:pt x="858" y="408"/>
                    <a:pt x="933" y="408"/>
                    <a:pt x="1033" y="483"/>
                  </a:cubicBezTo>
                  <a:cubicBezTo>
                    <a:pt x="1108" y="508"/>
                    <a:pt x="1334" y="508"/>
                    <a:pt x="1334" y="508"/>
                  </a:cubicBezTo>
                  <a:lnTo>
                    <a:pt x="1384" y="157"/>
                  </a:lnTo>
                  <a:cubicBezTo>
                    <a:pt x="1058" y="107"/>
                    <a:pt x="1133" y="82"/>
                    <a:pt x="757" y="7"/>
                  </a:cubicBezTo>
                  <a:cubicBezTo>
                    <a:pt x="725" y="2"/>
                    <a:pt x="693" y="0"/>
                    <a:pt x="661" y="0"/>
                  </a:cubicBezTo>
                  <a:close/>
                </a:path>
              </a:pathLst>
            </a:custGeom>
            <a:solidFill>
              <a:srgbClr val="F89D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37"/>
            <p:cNvSpPr/>
            <p:nvPr/>
          </p:nvSpPr>
          <p:spPr>
            <a:xfrm>
              <a:off x="6401792" y="2859143"/>
              <a:ext cx="96125" cy="28944"/>
            </a:xfrm>
            <a:custGeom>
              <a:avLst/>
              <a:gdLst/>
              <a:ahLst/>
              <a:cxnLst/>
              <a:rect l="l" t="t" r="r" b="b"/>
              <a:pathLst>
                <a:path w="1003" h="302" extrusionOk="0">
                  <a:moveTo>
                    <a:pt x="602" y="1"/>
                  </a:moveTo>
                  <a:cubicBezTo>
                    <a:pt x="602" y="1"/>
                    <a:pt x="0" y="201"/>
                    <a:pt x="126" y="276"/>
                  </a:cubicBezTo>
                  <a:cubicBezTo>
                    <a:pt x="153" y="294"/>
                    <a:pt x="190" y="302"/>
                    <a:pt x="235" y="302"/>
                  </a:cubicBezTo>
                  <a:cubicBezTo>
                    <a:pt x="440" y="302"/>
                    <a:pt x="797" y="146"/>
                    <a:pt x="1003" y="126"/>
                  </a:cubicBezTo>
                  <a:lnTo>
                    <a:pt x="602" y="1"/>
                  </a:lnTo>
                  <a:close/>
                </a:path>
              </a:pathLst>
            </a:custGeom>
            <a:solidFill>
              <a:srgbClr val="F89D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37"/>
            <p:cNvSpPr/>
            <p:nvPr/>
          </p:nvSpPr>
          <p:spPr>
            <a:xfrm>
              <a:off x="6461788" y="2585139"/>
              <a:ext cx="439702" cy="341190"/>
            </a:xfrm>
            <a:custGeom>
              <a:avLst/>
              <a:gdLst/>
              <a:ahLst/>
              <a:cxnLst/>
              <a:rect l="l" t="t" r="r" b="b"/>
              <a:pathLst>
                <a:path w="4588" h="3560" extrusionOk="0">
                  <a:moveTo>
                    <a:pt x="3718" y="0"/>
                  </a:moveTo>
                  <a:cubicBezTo>
                    <a:pt x="3632" y="0"/>
                    <a:pt x="3538" y="9"/>
                    <a:pt x="3434" y="27"/>
                  </a:cubicBezTo>
                  <a:cubicBezTo>
                    <a:pt x="2783" y="178"/>
                    <a:pt x="3209" y="1381"/>
                    <a:pt x="2908" y="1832"/>
                  </a:cubicBezTo>
                  <a:cubicBezTo>
                    <a:pt x="2375" y="2570"/>
                    <a:pt x="919" y="2637"/>
                    <a:pt x="407" y="2637"/>
                  </a:cubicBezTo>
                  <a:cubicBezTo>
                    <a:pt x="294" y="2637"/>
                    <a:pt x="226" y="2634"/>
                    <a:pt x="226" y="2634"/>
                  </a:cubicBezTo>
                  <a:cubicBezTo>
                    <a:pt x="1" y="2834"/>
                    <a:pt x="126" y="3135"/>
                    <a:pt x="126" y="3135"/>
                  </a:cubicBezTo>
                  <a:cubicBezTo>
                    <a:pt x="126" y="3135"/>
                    <a:pt x="1364" y="3559"/>
                    <a:pt x="2432" y="3559"/>
                  </a:cubicBezTo>
                  <a:cubicBezTo>
                    <a:pt x="2922" y="3559"/>
                    <a:pt x="3376" y="3470"/>
                    <a:pt x="3660" y="3210"/>
                  </a:cubicBezTo>
                  <a:cubicBezTo>
                    <a:pt x="4587" y="2383"/>
                    <a:pt x="4587" y="1281"/>
                    <a:pt x="4462" y="654"/>
                  </a:cubicBezTo>
                  <a:cubicBezTo>
                    <a:pt x="4419" y="291"/>
                    <a:pt x="4213" y="0"/>
                    <a:pt x="37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37"/>
            <p:cNvSpPr/>
            <p:nvPr/>
          </p:nvSpPr>
          <p:spPr>
            <a:xfrm>
              <a:off x="7218436" y="3956887"/>
              <a:ext cx="62582" cy="77055"/>
            </a:xfrm>
            <a:custGeom>
              <a:avLst/>
              <a:gdLst/>
              <a:ahLst/>
              <a:cxnLst/>
              <a:rect l="l" t="t" r="r" b="b"/>
              <a:pathLst>
                <a:path w="653" h="804" extrusionOk="0">
                  <a:moveTo>
                    <a:pt x="452" y="0"/>
                  </a:moveTo>
                  <a:lnTo>
                    <a:pt x="1" y="276"/>
                  </a:lnTo>
                  <a:cubicBezTo>
                    <a:pt x="51" y="326"/>
                    <a:pt x="126" y="401"/>
                    <a:pt x="176" y="451"/>
                  </a:cubicBezTo>
                  <a:cubicBezTo>
                    <a:pt x="226" y="527"/>
                    <a:pt x="226" y="577"/>
                    <a:pt x="26" y="802"/>
                  </a:cubicBezTo>
                  <a:cubicBezTo>
                    <a:pt x="37" y="803"/>
                    <a:pt x="48" y="804"/>
                    <a:pt x="59" y="804"/>
                  </a:cubicBezTo>
                  <a:cubicBezTo>
                    <a:pt x="370" y="804"/>
                    <a:pt x="628" y="475"/>
                    <a:pt x="652" y="426"/>
                  </a:cubicBezTo>
                  <a:cubicBezTo>
                    <a:pt x="627" y="301"/>
                    <a:pt x="552" y="151"/>
                    <a:pt x="452" y="0"/>
                  </a:cubicBezTo>
                  <a:close/>
                </a:path>
              </a:pathLst>
            </a:custGeom>
            <a:solidFill>
              <a:srgbClr val="F9B2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37"/>
            <p:cNvSpPr/>
            <p:nvPr/>
          </p:nvSpPr>
          <p:spPr>
            <a:xfrm>
              <a:off x="6778918" y="3125768"/>
              <a:ext cx="501518" cy="868885"/>
            </a:xfrm>
            <a:custGeom>
              <a:avLst/>
              <a:gdLst/>
              <a:ahLst/>
              <a:cxnLst/>
              <a:rect l="l" t="t" r="r" b="b"/>
              <a:pathLst>
                <a:path w="5233" h="9066" extrusionOk="0">
                  <a:moveTo>
                    <a:pt x="2582" y="1"/>
                  </a:moveTo>
                  <a:lnTo>
                    <a:pt x="802" y="752"/>
                  </a:lnTo>
                  <a:lnTo>
                    <a:pt x="0" y="1078"/>
                  </a:lnTo>
                  <a:cubicBezTo>
                    <a:pt x="0" y="1078"/>
                    <a:pt x="151" y="2106"/>
                    <a:pt x="401" y="2682"/>
                  </a:cubicBezTo>
                  <a:cubicBezTo>
                    <a:pt x="1228" y="4487"/>
                    <a:pt x="1354" y="4412"/>
                    <a:pt x="1604" y="4787"/>
                  </a:cubicBezTo>
                  <a:cubicBezTo>
                    <a:pt x="1604" y="4838"/>
                    <a:pt x="1629" y="4863"/>
                    <a:pt x="1654" y="4913"/>
                  </a:cubicBezTo>
                  <a:cubicBezTo>
                    <a:pt x="2130" y="5815"/>
                    <a:pt x="3409" y="8021"/>
                    <a:pt x="4612" y="9048"/>
                  </a:cubicBezTo>
                  <a:cubicBezTo>
                    <a:pt x="4627" y="9060"/>
                    <a:pt x="4647" y="9066"/>
                    <a:pt x="4672" y="9066"/>
                  </a:cubicBezTo>
                  <a:cubicBezTo>
                    <a:pt x="4850" y="9066"/>
                    <a:pt x="5232" y="8770"/>
                    <a:pt x="5188" y="8572"/>
                  </a:cubicBezTo>
                  <a:cubicBezTo>
                    <a:pt x="4787" y="7093"/>
                    <a:pt x="4461" y="6742"/>
                    <a:pt x="4010" y="5113"/>
                  </a:cubicBezTo>
                  <a:cubicBezTo>
                    <a:pt x="3885" y="4637"/>
                    <a:pt x="3760" y="3660"/>
                    <a:pt x="3634" y="3058"/>
                  </a:cubicBezTo>
                  <a:cubicBezTo>
                    <a:pt x="3484" y="2356"/>
                    <a:pt x="3233" y="627"/>
                    <a:pt x="25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37"/>
            <p:cNvSpPr/>
            <p:nvPr/>
          </p:nvSpPr>
          <p:spPr>
            <a:xfrm>
              <a:off x="6778918" y="3197840"/>
              <a:ext cx="194646" cy="386810"/>
            </a:xfrm>
            <a:custGeom>
              <a:avLst/>
              <a:gdLst/>
              <a:ahLst/>
              <a:cxnLst/>
              <a:rect l="l" t="t" r="r" b="b"/>
              <a:pathLst>
                <a:path w="2031" h="4036" extrusionOk="0">
                  <a:moveTo>
                    <a:pt x="802" y="0"/>
                  </a:moveTo>
                  <a:lnTo>
                    <a:pt x="0" y="326"/>
                  </a:lnTo>
                  <a:cubicBezTo>
                    <a:pt x="0" y="326"/>
                    <a:pt x="151" y="1354"/>
                    <a:pt x="401" y="1930"/>
                  </a:cubicBezTo>
                  <a:cubicBezTo>
                    <a:pt x="1228" y="3735"/>
                    <a:pt x="1354" y="3660"/>
                    <a:pt x="1604" y="4035"/>
                  </a:cubicBezTo>
                  <a:cubicBezTo>
                    <a:pt x="1654" y="3860"/>
                    <a:pt x="1729" y="3685"/>
                    <a:pt x="1805" y="3459"/>
                  </a:cubicBezTo>
                  <a:cubicBezTo>
                    <a:pt x="2030" y="2782"/>
                    <a:pt x="1930" y="878"/>
                    <a:pt x="1604" y="51"/>
                  </a:cubicBezTo>
                  <a:lnTo>
                    <a:pt x="80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37"/>
            <p:cNvSpPr/>
            <p:nvPr/>
          </p:nvSpPr>
          <p:spPr>
            <a:xfrm>
              <a:off x="6675604" y="3159408"/>
              <a:ext cx="317126" cy="886808"/>
            </a:xfrm>
            <a:custGeom>
              <a:avLst/>
              <a:gdLst/>
              <a:ahLst/>
              <a:cxnLst/>
              <a:rect l="l" t="t" r="r" b="b"/>
              <a:pathLst>
                <a:path w="3309" h="9253" extrusionOk="0">
                  <a:moveTo>
                    <a:pt x="301" y="0"/>
                  </a:moveTo>
                  <a:cubicBezTo>
                    <a:pt x="301" y="0"/>
                    <a:pt x="25" y="1003"/>
                    <a:pt x="25" y="1655"/>
                  </a:cubicBezTo>
                  <a:cubicBezTo>
                    <a:pt x="0" y="3785"/>
                    <a:pt x="0" y="3710"/>
                    <a:pt x="25" y="4311"/>
                  </a:cubicBezTo>
                  <a:cubicBezTo>
                    <a:pt x="76" y="5339"/>
                    <a:pt x="527" y="7745"/>
                    <a:pt x="1178" y="9173"/>
                  </a:cubicBezTo>
                  <a:lnTo>
                    <a:pt x="1229" y="9198"/>
                  </a:lnTo>
                  <a:lnTo>
                    <a:pt x="1304" y="9249"/>
                  </a:lnTo>
                  <a:cubicBezTo>
                    <a:pt x="1324" y="9251"/>
                    <a:pt x="1346" y="9252"/>
                    <a:pt x="1370" y="9252"/>
                  </a:cubicBezTo>
                  <a:cubicBezTo>
                    <a:pt x="1577" y="9252"/>
                    <a:pt x="1883" y="9155"/>
                    <a:pt x="1905" y="8998"/>
                  </a:cubicBezTo>
                  <a:cubicBezTo>
                    <a:pt x="2156" y="7469"/>
                    <a:pt x="2331" y="7093"/>
                    <a:pt x="2331" y="5389"/>
                  </a:cubicBezTo>
                  <a:cubicBezTo>
                    <a:pt x="2331" y="4537"/>
                    <a:pt x="2657" y="3935"/>
                    <a:pt x="2807" y="3334"/>
                  </a:cubicBezTo>
                  <a:cubicBezTo>
                    <a:pt x="2983" y="2632"/>
                    <a:pt x="3309" y="928"/>
                    <a:pt x="2983" y="101"/>
                  </a:cubicBezTo>
                  <a:lnTo>
                    <a:pt x="30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37"/>
            <p:cNvSpPr/>
            <p:nvPr/>
          </p:nvSpPr>
          <p:spPr>
            <a:xfrm>
              <a:off x="6697168" y="3176180"/>
              <a:ext cx="103409" cy="869652"/>
            </a:xfrm>
            <a:custGeom>
              <a:avLst/>
              <a:gdLst/>
              <a:ahLst/>
              <a:cxnLst/>
              <a:rect l="l" t="t" r="r" b="b"/>
              <a:pathLst>
                <a:path w="1079" h="9074" extrusionOk="0">
                  <a:moveTo>
                    <a:pt x="552" y="1"/>
                  </a:moveTo>
                  <a:lnTo>
                    <a:pt x="527" y="26"/>
                  </a:lnTo>
                  <a:cubicBezTo>
                    <a:pt x="176" y="803"/>
                    <a:pt x="1" y="1755"/>
                    <a:pt x="1" y="2833"/>
                  </a:cubicBezTo>
                  <a:cubicBezTo>
                    <a:pt x="1" y="3810"/>
                    <a:pt x="151" y="4813"/>
                    <a:pt x="277" y="5690"/>
                  </a:cubicBezTo>
                  <a:cubicBezTo>
                    <a:pt x="427" y="6718"/>
                    <a:pt x="603" y="7921"/>
                    <a:pt x="1004" y="9023"/>
                  </a:cubicBezTo>
                  <a:lnTo>
                    <a:pt x="1079" y="9074"/>
                  </a:lnTo>
                  <a:cubicBezTo>
                    <a:pt x="653" y="7921"/>
                    <a:pt x="477" y="6718"/>
                    <a:pt x="327" y="5665"/>
                  </a:cubicBezTo>
                  <a:cubicBezTo>
                    <a:pt x="201" y="4788"/>
                    <a:pt x="76" y="3810"/>
                    <a:pt x="76" y="2833"/>
                  </a:cubicBezTo>
                  <a:cubicBezTo>
                    <a:pt x="51" y="1755"/>
                    <a:pt x="227" y="828"/>
                    <a:pt x="577" y="51"/>
                  </a:cubicBezTo>
                  <a:lnTo>
                    <a:pt x="5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37"/>
            <p:cNvSpPr/>
            <p:nvPr/>
          </p:nvSpPr>
          <p:spPr>
            <a:xfrm>
              <a:off x="6694772" y="3125768"/>
              <a:ext cx="398876" cy="163120"/>
            </a:xfrm>
            <a:custGeom>
              <a:avLst/>
              <a:gdLst/>
              <a:ahLst/>
              <a:cxnLst/>
              <a:rect l="l" t="t" r="r" b="b"/>
              <a:pathLst>
                <a:path w="4162" h="1702" extrusionOk="0">
                  <a:moveTo>
                    <a:pt x="3460" y="1"/>
                  </a:moveTo>
                  <a:lnTo>
                    <a:pt x="2432" y="427"/>
                  </a:lnTo>
                  <a:lnTo>
                    <a:pt x="101" y="351"/>
                  </a:lnTo>
                  <a:cubicBezTo>
                    <a:pt x="101" y="351"/>
                    <a:pt x="51" y="577"/>
                    <a:pt x="1" y="853"/>
                  </a:cubicBezTo>
                  <a:cubicBezTo>
                    <a:pt x="649" y="1387"/>
                    <a:pt x="1601" y="1702"/>
                    <a:pt x="2579" y="1702"/>
                  </a:cubicBezTo>
                  <a:cubicBezTo>
                    <a:pt x="3114" y="1702"/>
                    <a:pt x="3656" y="1608"/>
                    <a:pt x="4161" y="1404"/>
                  </a:cubicBezTo>
                  <a:cubicBezTo>
                    <a:pt x="3986" y="853"/>
                    <a:pt x="3760" y="301"/>
                    <a:pt x="346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37"/>
            <p:cNvSpPr/>
            <p:nvPr/>
          </p:nvSpPr>
          <p:spPr>
            <a:xfrm>
              <a:off x="6639569" y="2689987"/>
              <a:ext cx="459637" cy="555776"/>
            </a:xfrm>
            <a:custGeom>
              <a:avLst/>
              <a:gdLst/>
              <a:ahLst/>
              <a:cxnLst/>
              <a:rect l="l" t="t" r="r" b="b"/>
              <a:pathLst>
                <a:path w="4796" h="5799" extrusionOk="0">
                  <a:moveTo>
                    <a:pt x="1754" y="1"/>
                  </a:moveTo>
                  <a:cubicBezTo>
                    <a:pt x="1410" y="1"/>
                    <a:pt x="1025" y="153"/>
                    <a:pt x="677" y="588"/>
                  </a:cubicBezTo>
                  <a:cubicBezTo>
                    <a:pt x="276" y="1089"/>
                    <a:pt x="0" y="2116"/>
                    <a:pt x="577" y="5199"/>
                  </a:cubicBezTo>
                  <a:cubicBezTo>
                    <a:pt x="633" y="5577"/>
                    <a:pt x="1954" y="5798"/>
                    <a:pt x="3097" y="5798"/>
                  </a:cubicBezTo>
                  <a:cubicBezTo>
                    <a:pt x="4002" y="5798"/>
                    <a:pt x="4796" y="5660"/>
                    <a:pt x="4762" y="5350"/>
                  </a:cubicBezTo>
                  <a:cubicBezTo>
                    <a:pt x="4512" y="3219"/>
                    <a:pt x="3635" y="1966"/>
                    <a:pt x="2707" y="487"/>
                  </a:cubicBezTo>
                  <a:cubicBezTo>
                    <a:pt x="2580" y="260"/>
                    <a:pt x="2203" y="1"/>
                    <a:pt x="17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37"/>
            <p:cNvSpPr/>
            <p:nvPr/>
          </p:nvSpPr>
          <p:spPr>
            <a:xfrm>
              <a:off x="6350231" y="2988718"/>
              <a:ext cx="58078" cy="49262"/>
            </a:xfrm>
            <a:custGeom>
              <a:avLst/>
              <a:gdLst/>
              <a:ahLst/>
              <a:cxnLst/>
              <a:rect l="l" t="t" r="r" b="b"/>
              <a:pathLst>
                <a:path w="606" h="514" extrusionOk="0">
                  <a:moveTo>
                    <a:pt x="126" y="1"/>
                  </a:moveTo>
                  <a:cubicBezTo>
                    <a:pt x="0" y="1"/>
                    <a:pt x="238" y="428"/>
                    <a:pt x="238" y="428"/>
                  </a:cubicBezTo>
                  <a:lnTo>
                    <a:pt x="162" y="453"/>
                  </a:lnTo>
                  <a:cubicBezTo>
                    <a:pt x="162" y="453"/>
                    <a:pt x="402" y="513"/>
                    <a:pt x="516" y="513"/>
                  </a:cubicBezTo>
                  <a:cubicBezTo>
                    <a:pt x="582" y="513"/>
                    <a:pt x="606" y="493"/>
                    <a:pt x="513" y="428"/>
                  </a:cubicBezTo>
                  <a:cubicBezTo>
                    <a:pt x="263" y="253"/>
                    <a:pt x="288" y="52"/>
                    <a:pt x="137" y="2"/>
                  </a:cubicBezTo>
                  <a:cubicBezTo>
                    <a:pt x="133" y="1"/>
                    <a:pt x="129" y="1"/>
                    <a:pt x="126" y="1"/>
                  </a:cubicBezTo>
                  <a:close/>
                </a:path>
              </a:pathLst>
            </a:custGeom>
            <a:solidFill>
              <a:srgbClr val="F89D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37"/>
            <p:cNvSpPr/>
            <p:nvPr/>
          </p:nvSpPr>
          <p:spPr>
            <a:xfrm>
              <a:off x="6302599" y="2991593"/>
              <a:ext cx="89704" cy="69388"/>
            </a:xfrm>
            <a:custGeom>
              <a:avLst/>
              <a:gdLst/>
              <a:ahLst/>
              <a:cxnLst/>
              <a:rect l="l" t="t" r="r" b="b"/>
              <a:pathLst>
                <a:path w="936" h="724" extrusionOk="0">
                  <a:moveTo>
                    <a:pt x="79" y="0"/>
                  </a:moveTo>
                  <a:cubicBezTo>
                    <a:pt x="23" y="0"/>
                    <a:pt x="1" y="28"/>
                    <a:pt x="33" y="97"/>
                  </a:cubicBezTo>
                  <a:cubicBezTo>
                    <a:pt x="158" y="423"/>
                    <a:pt x="308" y="699"/>
                    <a:pt x="860" y="724"/>
                  </a:cubicBezTo>
                  <a:lnTo>
                    <a:pt x="935" y="373"/>
                  </a:lnTo>
                  <a:cubicBezTo>
                    <a:pt x="935" y="373"/>
                    <a:pt x="283" y="0"/>
                    <a:pt x="79" y="0"/>
                  </a:cubicBezTo>
                  <a:close/>
                </a:path>
              </a:pathLst>
            </a:custGeom>
            <a:solidFill>
              <a:srgbClr val="F89D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37"/>
            <p:cNvSpPr/>
            <p:nvPr/>
          </p:nvSpPr>
          <p:spPr>
            <a:xfrm>
              <a:off x="6370549" y="2770779"/>
              <a:ext cx="439607" cy="337836"/>
            </a:xfrm>
            <a:custGeom>
              <a:avLst/>
              <a:gdLst/>
              <a:ahLst/>
              <a:cxnLst/>
              <a:rect l="l" t="t" r="r" b="b"/>
              <a:pathLst>
                <a:path w="4587" h="3525" extrusionOk="0">
                  <a:moveTo>
                    <a:pt x="3737" y="1"/>
                  </a:moveTo>
                  <a:cubicBezTo>
                    <a:pt x="3660" y="1"/>
                    <a:pt x="3576" y="7"/>
                    <a:pt x="3484" y="20"/>
                  </a:cubicBezTo>
                  <a:cubicBezTo>
                    <a:pt x="2732" y="121"/>
                    <a:pt x="3234" y="1674"/>
                    <a:pt x="2933" y="2126"/>
                  </a:cubicBezTo>
                  <a:cubicBezTo>
                    <a:pt x="2612" y="2553"/>
                    <a:pt x="1988" y="2665"/>
                    <a:pt x="1420" y="2665"/>
                  </a:cubicBezTo>
                  <a:cubicBezTo>
                    <a:pt x="788" y="2665"/>
                    <a:pt x="226" y="2527"/>
                    <a:pt x="226" y="2527"/>
                  </a:cubicBezTo>
                  <a:cubicBezTo>
                    <a:pt x="0" y="2702"/>
                    <a:pt x="76" y="3053"/>
                    <a:pt x="76" y="3053"/>
                  </a:cubicBezTo>
                  <a:cubicBezTo>
                    <a:pt x="76" y="3053"/>
                    <a:pt x="1366" y="3524"/>
                    <a:pt x="2463" y="3524"/>
                  </a:cubicBezTo>
                  <a:cubicBezTo>
                    <a:pt x="2925" y="3524"/>
                    <a:pt x="3352" y="3441"/>
                    <a:pt x="3635" y="3203"/>
                  </a:cubicBezTo>
                  <a:cubicBezTo>
                    <a:pt x="4587" y="2376"/>
                    <a:pt x="4587" y="1298"/>
                    <a:pt x="4512" y="647"/>
                  </a:cubicBezTo>
                  <a:cubicBezTo>
                    <a:pt x="4446" y="277"/>
                    <a:pt x="4249" y="1"/>
                    <a:pt x="37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37"/>
            <p:cNvSpPr/>
            <p:nvPr/>
          </p:nvSpPr>
          <p:spPr>
            <a:xfrm>
              <a:off x="6560310" y="2441667"/>
              <a:ext cx="482925" cy="547726"/>
            </a:xfrm>
            <a:custGeom>
              <a:avLst/>
              <a:gdLst/>
              <a:ahLst/>
              <a:cxnLst/>
              <a:rect l="l" t="t" r="r" b="b"/>
              <a:pathLst>
                <a:path w="5039" h="5715" extrusionOk="0">
                  <a:moveTo>
                    <a:pt x="1852" y="1"/>
                  </a:moveTo>
                  <a:cubicBezTo>
                    <a:pt x="1664" y="1"/>
                    <a:pt x="1429" y="50"/>
                    <a:pt x="1128" y="171"/>
                  </a:cubicBezTo>
                  <a:cubicBezTo>
                    <a:pt x="727" y="321"/>
                    <a:pt x="301" y="798"/>
                    <a:pt x="502" y="1625"/>
                  </a:cubicBezTo>
                  <a:cubicBezTo>
                    <a:pt x="727" y="2452"/>
                    <a:pt x="702" y="2477"/>
                    <a:pt x="502" y="2828"/>
                  </a:cubicBezTo>
                  <a:cubicBezTo>
                    <a:pt x="0" y="3805"/>
                    <a:pt x="1830" y="3254"/>
                    <a:pt x="1554" y="4181"/>
                  </a:cubicBezTo>
                  <a:cubicBezTo>
                    <a:pt x="1216" y="5330"/>
                    <a:pt x="1683" y="5715"/>
                    <a:pt x="2343" y="5715"/>
                  </a:cubicBezTo>
                  <a:cubicBezTo>
                    <a:pt x="3152" y="5715"/>
                    <a:pt x="4250" y="5138"/>
                    <a:pt x="4512" y="4682"/>
                  </a:cubicBezTo>
                  <a:cubicBezTo>
                    <a:pt x="5038" y="3755"/>
                    <a:pt x="4938" y="2427"/>
                    <a:pt x="3985" y="2101"/>
                  </a:cubicBezTo>
                  <a:cubicBezTo>
                    <a:pt x="3660" y="2001"/>
                    <a:pt x="3910" y="898"/>
                    <a:pt x="3208" y="873"/>
                  </a:cubicBezTo>
                  <a:cubicBezTo>
                    <a:pt x="2622" y="853"/>
                    <a:pt x="2639" y="1"/>
                    <a:pt x="18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63111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8" name="Google Shape;1458;p3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Introduction</a:t>
            </a:r>
            <a:endParaRPr dirty="0"/>
          </a:p>
        </p:txBody>
      </p:sp>
      <p:sp>
        <p:nvSpPr>
          <p:cNvPr id="1459" name="Google Shape;1459;p32"/>
          <p:cNvSpPr txBox="1">
            <a:spLocks noGrp="1"/>
          </p:cNvSpPr>
          <p:nvPr>
            <p:ph type="body" idx="4294967295"/>
          </p:nvPr>
        </p:nvSpPr>
        <p:spPr>
          <a:xfrm>
            <a:off x="720000" y="1215750"/>
            <a:ext cx="7704000" cy="36402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Pokémon has been a globally recognized franchise for decades, capturing the hearts of fans with its diverse creatures, strategic battles, and ever-evolving game mechanics. In this analysis, we will dive deep into a dataset containing information on </a:t>
            </a:r>
            <a:r>
              <a:rPr lang="en-US" b="1" dirty="0"/>
              <a:t>1,025 Pokémon</a:t>
            </a:r>
            <a:r>
              <a:rPr lang="en-US" dirty="0"/>
              <a:t>, covering various key attributes that define them.</a:t>
            </a:r>
          </a:p>
          <a:p>
            <a:r>
              <a:rPr lang="en-US" dirty="0"/>
              <a:t>This dataset includes details such as:</a:t>
            </a:r>
          </a:p>
          <a:p>
            <a:r>
              <a:rPr lang="en-US" b="1" dirty="0"/>
              <a:t>Pokémon types</a:t>
            </a:r>
            <a:r>
              <a:rPr lang="en-US" dirty="0"/>
              <a:t> (Primary and Secondary)</a:t>
            </a:r>
          </a:p>
          <a:p>
            <a:r>
              <a:rPr lang="en-US" b="1" dirty="0"/>
              <a:t>Base stats</a:t>
            </a:r>
            <a:r>
              <a:rPr lang="en-US" dirty="0"/>
              <a:t> (HP, Attack, Defense, Special Attack, Special Defense, and Speed)</a:t>
            </a:r>
          </a:p>
          <a:p>
            <a:r>
              <a:rPr lang="en-US" b="1" dirty="0"/>
              <a:t>Generational classification</a:t>
            </a:r>
            <a:r>
              <a:rPr lang="en-US" dirty="0"/>
              <a:t> (From Gen 1 to the latest releases)</a:t>
            </a:r>
          </a:p>
          <a:p>
            <a:r>
              <a:rPr lang="en-US" b="1" dirty="0"/>
              <a:t>First appearances</a:t>
            </a:r>
            <a:r>
              <a:rPr lang="en-US" dirty="0"/>
              <a:t> in different game </a:t>
            </a:r>
            <a:r>
              <a:rPr lang="en-US" dirty="0" smtClean="0"/>
              <a:t>versions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8" name="Google Shape;1458;p3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Objectives</a:t>
            </a:r>
            <a:endParaRPr dirty="0"/>
          </a:p>
        </p:txBody>
      </p:sp>
      <p:sp>
        <p:nvSpPr>
          <p:cNvPr id="1459" name="Google Shape;1459;p32"/>
          <p:cNvSpPr txBox="1">
            <a:spLocks noGrp="1"/>
          </p:cNvSpPr>
          <p:nvPr>
            <p:ph type="body" idx="4294967295"/>
          </p:nvPr>
        </p:nvSpPr>
        <p:spPr>
          <a:xfrm>
            <a:off x="720000" y="1215750"/>
            <a:ext cx="7704000" cy="36402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IN" b="1" dirty="0" smtClean="0"/>
              <a:t>Data </a:t>
            </a:r>
            <a:r>
              <a:rPr lang="en-IN" b="1" dirty="0"/>
              <a:t>Cleaning &amp; Preparation</a:t>
            </a:r>
            <a:r>
              <a:rPr lang="en-IN" dirty="0"/>
              <a:t> – Handle missing values, duplicates, and ensure data integrity.</a:t>
            </a:r>
          </a:p>
          <a:p>
            <a:r>
              <a:rPr lang="en-IN" b="1" dirty="0" smtClean="0"/>
              <a:t>Pokémon </a:t>
            </a:r>
            <a:r>
              <a:rPr lang="en-IN" b="1" dirty="0"/>
              <a:t>Type Distribution</a:t>
            </a:r>
            <a:r>
              <a:rPr lang="en-IN" dirty="0"/>
              <a:t> – </a:t>
            </a:r>
            <a:r>
              <a:rPr lang="en-IN" dirty="0" err="1"/>
              <a:t>Analyze</a:t>
            </a:r>
            <a:r>
              <a:rPr lang="en-IN" dirty="0"/>
              <a:t> the frequency of primary and secondary types.</a:t>
            </a:r>
          </a:p>
          <a:p>
            <a:r>
              <a:rPr lang="en-IN" b="1" dirty="0" smtClean="0"/>
              <a:t>Statistical </a:t>
            </a:r>
            <a:r>
              <a:rPr lang="en-IN" b="1" dirty="0"/>
              <a:t>Analysis of Base Stats</a:t>
            </a:r>
            <a:r>
              <a:rPr lang="en-IN" dirty="0"/>
              <a:t> – Identify the strongest, fastest, and most defensive Pokémon.</a:t>
            </a:r>
          </a:p>
          <a:p>
            <a:r>
              <a:rPr lang="en-IN" b="1" dirty="0" smtClean="0"/>
              <a:t>Legendary </a:t>
            </a:r>
            <a:r>
              <a:rPr lang="en-IN" b="1" dirty="0"/>
              <a:t>vs. Regular Pokémon</a:t>
            </a:r>
            <a:r>
              <a:rPr lang="en-IN" dirty="0"/>
              <a:t> – Compare base stats and characteristics.</a:t>
            </a:r>
          </a:p>
          <a:p>
            <a:r>
              <a:rPr lang="en-IN" b="1" dirty="0" smtClean="0"/>
              <a:t>Speed </a:t>
            </a:r>
            <a:r>
              <a:rPr lang="en-IN" b="1" dirty="0"/>
              <a:t>&amp; Strength Analysis</a:t>
            </a:r>
            <a:r>
              <a:rPr lang="en-IN" dirty="0"/>
              <a:t> – Find Pokémon with the highest Attack, </a:t>
            </a:r>
            <a:r>
              <a:rPr lang="en-IN" dirty="0" err="1"/>
              <a:t>Defense</a:t>
            </a:r>
            <a:r>
              <a:rPr lang="en-IN" dirty="0"/>
              <a:t>, and Speed.</a:t>
            </a:r>
          </a:p>
          <a:p>
            <a:r>
              <a:rPr lang="en-IN" b="1" dirty="0" smtClean="0"/>
              <a:t>First </a:t>
            </a:r>
            <a:r>
              <a:rPr lang="en-IN" b="1" dirty="0"/>
              <a:t>Appearance Trends</a:t>
            </a:r>
            <a:r>
              <a:rPr lang="en-IN" dirty="0"/>
              <a:t> – Study how Pokémon were introduced in different game versions.</a:t>
            </a:r>
          </a:p>
          <a:p>
            <a:r>
              <a:rPr lang="en-IN" b="1" dirty="0" smtClean="0"/>
              <a:t>Visualizations </a:t>
            </a:r>
            <a:r>
              <a:rPr lang="en-IN" b="1" dirty="0"/>
              <a:t>&amp; Insights</a:t>
            </a:r>
            <a:r>
              <a:rPr lang="en-IN" dirty="0"/>
              <a:t> – Use charts and graphs to uncover meaningful patterns.</a:t>
            </a:r>
          </a:p>
        </p:txBody>
      </p:sp>
    </p:spTree>
    <p:extLst>
      <p:ext uri="{BB962C8B-B14F-4D97-AF65-F5344CB8AC3E}">
        <p14:creationId xmlns:p14="http://schemas.microsoft.com/office/powerpoint/2010/main" val="1299254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" name="Google Shape;1597;p3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S</a:t>
            </a:r>
            <a:r>
              <a:rPr lang="en" dirty="0" smtClean="0"/>
              <a:t>cope of work </a:t>
            </a:r>
            <a:endParaRPr dirty="0"/>
          </a:p>
        </p:txBody>
      </p:sp>
      <p:sp>
        <p:nvSpPr>
          <p:cNvPr id="1598" name="Google Shape;1598;p36"/>
          <p:cNvSpPr txBox="1">
            <a:spLocks noGrp="1"/>
          </p:cNvSpPr>
          <p:nvPr>
            <p:ph type="subTitle" idx="1"/>
          </p:nvPr>
        </p:nvSpPr>
        <p:spPr>
          <a:xfrm>
            <a:off x="297873" y="1017725"/>
            <a:ext cx="5386573" cy="35196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endParaRPr lang="en-US" sz="16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b="1" dirty="0" smtClean="0"/>
              <a:t>Data </a:t>
            </a:r>
            <a:r>
              <a:rPr lang="en-US" sz="1600" b="1" dirty="0"/>
              <a:t>Collection &amp; </a:t>
            </a:r>
            <a:r>
              <a:rPr lang="en-US" sz="1600" b="1" dirty="0" smtClean="0"/>
              <a:t>Cleaning </a:t>
            </a:r>
            <a:r>
              <a:rPr lang="en-US" sz="1600" dirty="0"/>
              <a:t>– Load, inspect, and preprocess the dataset. 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b="1" dirty="0" smtClean="0"/>
              <a:t>Exploratory </a:t>
            </a:r>
            <a:r>
              <a:rPr lang="en-US" sz="1600" b="1" dirty="0"/>
              <a:t>Data Analysis (EDA</a:t>
            </a:r>
            <a:r>
              <a:rPr lang="en-US" sz="1600" b="1" dirty="0" smtClean="0"/>
              <a:t>) </a:t>
            </a:r>
            <a:r>
              <a:rPr lang="en-US" sz="1600" dirty="0"/>
              <a:t>– Analyze Pokémon types, generations, and stats. 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b="1" dirty="0" smtClean="0"/>
              <a:t>Statistical Analysis</a:t>
            </a:r>
            <a:r>
              <a:rPr lang="en-US" sz="1600" dirty="0" smtClean="0"/>
              <a:t> </a:t>
            </a:r>
            <a:r>
              <a:rPr lang="en-US" sz="1600" dirty="0"/>
              <a:t>– Compare base stats, strengths, and weaknesses.  </a:t>
            </a:r>
            <a:endParaRPr lang="en-US" sz="1600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b="1" dirty="0" smtClean="0"/>
              <a:t>Visualization</a:t>
            </a:r>
            <a:r>
              <a:rPr lang="en-US" sz="1600" dirty="0" smtClean="0"/>
              <a:t> </a:t>
            </a:r>
            <a:r>
              <a:rPr lang="en-US" sz="1600" dirty="0"/>
              <a:t>– Use charts and graphs for insights. 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b="1" dirty="0" smtClean="0"/>
              <a:t>Conclusion </a:t>
            </a:r>
            <a:r>
              <a:rPr lang="en-US" sz="1600" b="1" dirty="0"/>
              <a:t>&amp; </a:t>
            </a:r>
            <a:r>
              <a:rPr lang="en-US" sz="1600" b="1" dirty="0" smtClean="0"/>
              <a:t>Insights </a:t>
            </a:r>
            <a:r>
              <a:rPr lang="en-US" sz="1600" dirty="0"/>
              <a:t>– Summarize key findings and trends.  </a:t>
            </a:r>
          </a:p>
          <a:p>
            <a:pPr marL="0" lvl="0" indent="0"/>
            <a:endParaRPr lang="en-US" sz="1600" dirty="0"/>
          </a:p>
        </p:txBody>
      </p:sp>
      <p:grpSp>
        <p:nvGrpSpPr>
          <p:cNvPr id="1599" name="Google Shape;1599;p36"/>
          <p:cNvGrpSpPr/>
          <p:nvPr/>
        </p:nvGrpSpPr>
        <p:grpSpPr>
          <a:xfrm>
            <a:off x="5705925" y="1464088"/>
            <a:ext cx="3200273" cy="2717518"/>
            <a:chOff x="5705925" y="1464088"/>
            <a:chExt cx="3200273" cy="2717518"/>
          </a:xfrm>
        </p:grpSpPr>
        <p:grpSp>
          <p:nvGrpSpPr>
            <p:cNvPr id="1600" name="Google Shape;1600;p36"/>
            <p:cNvGrpSpPr/>
            <p:nvPr/>
          </p:nvGrpSpPr>
          <p:grpSpPr>
            <a:xfrm>
              <a:off x="5705925" y="1464088"/>
              <a:ext cx="3200273" cy="2717518"/>
              <a:chOff x="5705925" y="1464088"/>
              <a:chExt cx="3200273" cy="2717518"/>
            </a:xfrm>
          </p:grpSpPr>
          <p:sp>
            <p:nvSpPr>
              <p:cNvPr id="1601" name="Google Shape;1601;p36"/>
              <p:cNvSpPr/>
              <p:nvPr/>
            </p:nvSpPr>
            <p:spPr>
              <a:xfrm>
                <a:off x="5748801" y="2686691"/>
                <a:ext cx="3032955" cy="870948"/>
              </a:xfrm>
              <a:custGeom>
                <a:avLst/>
                <a:gdLst/>
                <a:ahLst/>
                <a:cxnLst/>
                <a:rect l="l" t="t" r="r" b="b"/>
                <a:pathLst>
                  <a:path w="35440" h="10177" extrusionOk="0">
                    <a:moveTo>
                      <a:pt x="22131" y="1"/>
                    </a:moveTo>
                    <a:lnTo>
                      <a:pt x="16968" y="6266"/>
                    </a:lnTo>
                    <a:lnTo>
                      <a:pt x="13159" y="3810"/>
                    </a:lnTo>
                    <a:lnTo>
                      <a:pt x="7570" y="9349"/>
                    </a:lnTo>
                    <a:lnTo>
                      <a:pt x="3610" y="7194"/>
                    </a:lnTo>
                    <a:lnTo>
                      <a:pt x="1" y="9775"/>
                    </a:lnTo>
                    <a:lnTo>
                      <a:pt x="276" y="10176"/>
                    </a:lnTo>
                    <a:lnTo>
                      <a:pt x="3660" y="7795"/>
                    </a:lnTo>
                    <a:lnTo>
                      <a:pt x="7645" y="9976"/>
                    </a:lnTo>
                    <a:lnTo>
                      <a:pt x="13209" y="4462"/>
                    </a:lnTo>
                    <a:lnTo>
                      <a:pt x="17068" y="6918"/>
                    </a:lnTo>
                    <a:lnTo>
                      <a:pt x="22131" y="778"/>
                    </a:lnTo>
                    <a:lnTo>
                      <a:pt x="27018" y="6316"/>
                    </a:lnTo>
                    <a:lnTo>
                      <a:pt x="30402" y="4136"/>
                    </a:lnTo>
                    <a:lnTo>
                      <a:pt x="35064" y="9374"/>
                    </a:lnTo>
                    <a:lnTo>
                      <a:pt x="35439" y="9023"/>
                    </a:lnTo>
                    <a:lnTo>
                      <a:pt x="30477" y="3459"/>
                    </a:lnTo>
                    <a:lnTo>
                      <a:pt x="27119" y="5640"/>
                    </a:lnTo>
                    <a:lnTo>
                      <a:pt x="2213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2" name="Google Shape;1602;p36"/>
              <p:cNvSpPr/>
              <p:nvPr/>
            </p:nvSpPr>
            <p:spPr>
              <a:xfrm>
                <a:off x="8702348" y="3383745"/>
                <a:ext cx="126573" cy="124519"/>
              </a:xfrm>
              <a:custGeom>
                <a:avLst/>
                <a:gdLst/>
                <a:ahLst/>
                <a:cxnLst/>
                <a:rect l="l" t="t" r="r" b="b"/>
                <a:pathLst>
                  <a:path w="1479" h="1455" extrusionOk="0">
                    <a:moveTo>
                      <a:pt x="727" y="1"/>
                    </a:moveTo>
                    <a:cubicBezTo>
                      <a:pt x="326" y="1"/>
                      <a:pt x="0" y="327"/>
                      <a:pt x="0" y="728"/>
                    </a:cubicBezTo>
                    <a:cubicBezTo>
                      <a:pt x="0" y="1129"/>
                      <a:pt x="326" y="1455"/>
                      <a:pt x="727" y="1455"/>
                    </a:cubicBezTo>
                    <a:cubicBezTo>
                      <a:pt x="1153" y="1455"/>
                      <a:pt x="1479" y="1129"/>
                      <a:pt x="1479" y="728"/>
                    </a:cubicBezTo>
                    <a:cubicBezTo>
                      <a:pt x="1479" y="327"/>
                      <a:pt x="1153" y="1"/>
                      <a:pt x="72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3" name="Google Shape;1603;p36"/>
              <p:cNvSpPr/>
              <p:nvPr/>
            </p:nvSpPr>
            <p:spPr>
              <a:xfrm>
                <a:off x="8003071" y="3134962"/>
                <a:ext cx="124519" cy="126658"/>
              </a:xfrm>
              <a:custGeom>
                <a:avLst/>
                <a:gdLst/>
                <a:ahLst/>
                <a:cxnLst/>
                <a:rect l="l" t="t" r="r" b="b"/>
                <a:pathLst>
                  <a:path w="1455" h="1480" extrusionOk="0">
                    <a:moveTo>
                      <a:pt x="728" y="1"/>
                    </a:moveTo>
                    <a:cubicBezTo>
                      <a:pt x="326" y="1"/>
                      <a:pt x="1" y="327"/>
                      <a:pt x="1" y="753"/>
                    </a:cubicBezTo>
                    <a:cubicBezTo>
                      <a:pt x="1" y="1154"/>
                      <a:pt x="326" y="1479"/>
                      <a:pt x="728" y="1479"/>
                    </a:cubicBezTo>
                    <a:cubicBezTo>
                      <a:pt x="1129" y="1479"/>
                      <a:pt x="1454" y="1154"/>
                      <a:pt x="1454" y="753"/>
                    </a:cubicBezTo>
                    <a:cubicBezTo>
                      <a:pt x="1454" y="327"/>
                      <a:pt x="1129" y="1"/>
                      <a:pt x="728" y="1"/>
                    </a:cubicBezTo>
                    <a:close/>
                  </a:path>
                </a:pathLst>
              </a:custGeom>
              <a:solidFill>
                <a:srgbClr val="F8C22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4" name="Google Shape;1604;p36"/>
              <p:cNvSpPr/>
              <p:nvPr/>
            </p:nvSpPr>
            <p:spPr>
              <a:xfrm>
                <a:off x="8286171" y="2937614"/>
                <a:ext cx="126658" cy="124519"/>
              </a:xfrm>
              <a:custGeom>
                <a:avLst/>
                <a:gdLst/>
                <a:ahLst/>
                <a:cxnLst/>
                <a:rect l="l" t="t" r="r" b="b"/>
                <a:pathLst>
                  <a:path w="1480" h="1455" extrusionOk="0">
                    <a:moveTo>
                      <a:pt x="753" y="1"/>
                    </a:moveTo>
                    <a:cubicBezTo>
                      <a:pt x="327" y="1"/>
                      <a:pt x="1" y="327"/>
                      <a:pt x="1" y="728"/>
                    </a:cubicBezTo>
                    <a:cubicBezTo>
                      <a:pt x="1" y="1129"/>
                      <a:pt x="327" y="1455"/>
                      <a:pt x="753" y="1455"/>
                    </a:cubicBezTo>
                    <a:cubicBezTo>
                      <a:pt x="1154" y="1455"/>
                      <a:pt x="1480" y="1129"/>
                      <a:pt x="1480" y="728"/>
                    </a:cubicBezTo>
                    <a:cubicBezTo>
                      <a:pt x="1480" y="327"/>
                      <a:pt x="1154" y="1"/>
                      <a:pt x="75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5" name="Google Shape;1605;p36"/>
              <p:cNvSpPr/>
              <p:nvPr/>
            </p:nvSpPr>
            <p:spPr>
              <a:xfrm>
                <a:off x="7580561" y="2656653"/>
                <a:ext cx="124433" cy="126658"/>
              </a:xfrm>
              <a:custGeom>
                <a:avLst/>
                <a:gdLst/>
                <a:ahLst/>
                <a:cxnLst/>
                <a:rect l="l" t="t" r="r" b="b"/>
                <a:pathLst>
                  <a:path w="1454" h="1480" extrusionOk="0">
                    <a:moveTo>
                      <a:pt x="727" y="1"/>
                    </a:moveTo>
                    <a:cubicBezTo>
                      <a:pt x="326" y="1"/>
                      <a:pt x="0" y="327"/>
                      <a:pt x="0" y="728"/>
                    </a:cubicBezTo>
                    <a:cubicBezTo>
                      <a:pt x="0" y="1129"/>
                      <a:pt x="326" y="1479"/>
                      <a:pt x="727" y="1479"/>
                    </a:cubicBezTo>
                    <a:cubicBezTo>
                      <a:pt x="1128" y="1479"/>
                      <a:pt x="1454" y="1129"/>
                      <a:pt x="1454" y="728"/>
                    </a:cubicBezTo>
                    <a:cubicBezTo>
                      <a:pt x="1454" y="327"/>
                      <a:pt x="1128" y="1"/>
                      <a:pt x="727" y="1"/>
                    </a:cubicBezTo>
                    <a:close/>
                  </a:path>
                </a:pathLst>
              </a:custGeom>
              <a:solidFill>
                <a:srgbClr val="F8C22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6" name="Google Shape;1606;p36"/>
              <p:cNvSpPr/>
              <p:nvPr/>
            </p:nvSpPr>
            <p:spPr>
              <a:xfrm>
                <a:off x="7157966" y="3169280"/>
                <a:ext cx="126658" cy="126658"/>
              </a:xfrm>
              <a:custGeom>
                <a:avLst/>
                <a:gdLst/>
                <a:ahLst/>
                <a:cxnLst/>
                <a:rect l="l" t="t" r="r" b="b"/>
                <a:pathLst>
                  <a:path w="1480" h="1480" extrusionOk="0">
                    <a:moveTo>
                      <a:pt x="753" y="1"/>
                    </a:moveTo>
                    <a:cubicBezTo>
                      <a:pt x="352" y="1"/>
                      <a:pt x="1" y="352"/>
                      <a:pt x="1" y="753"/>
                    </a:cubicBezTo>
                    <a:cubicBezTo>
                      <a:pt x="1" y="1154"/>
                      <a:pt x="352" y="1479"/>
                      <a:pt x="753" y="1479"/>
                    </a:cubicBezTo>
                    <a:cubicBezTo>
                      <a:pt x="1154" y="1479"/>
                      <a:pt x="1480" y="1154"/>
                      <a:pt x="1480" y="753"/>
                    </a:cubicBezTo>
                    <a:cubicBezTo>
                      <a:pt x="1480" y="352"/>
                      <a:pt x="1154" y="1"/>
                      <a:pt x="753" y="1"/>
                    </a:cubicBezTo>
                    <a:close/>
                  </a:path>
                </a:pathLst>
              </a:custGeom>
              <a:solidFill>
                <a:srgbClr val="F8C22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7" name="Google Shape;1607;p36"/>
              <p:cNvSpPr/>
              <p:nvPr/>
            </p:nvSpPr>
            <p:spPr>
              <a:xfrm>
                <a:off x="6819153" y="2999831"/>
                <a:ext cx="126573" cy="126658"/>
              </a:xfrm>
              <a:custGeom>
                <a:avLst/>
                <a:gdLst/>
                <a:ahLst/>
                <a:cxnLst/>
                <a:rect l="l" t="t" r="r" b="b"/>
                <a:pathLst>
                  <a:path w="1479" h="1480" extrusionOk="0">
                    <a:moveTo>
                      <a:pt x="727" y="1"/>
                    </a:moveTo>
                    <a:cubicBezTo>
                      <a:pt x="326" y="1"/>
                      <a:pt x="0" y="327"/>
                      <a:pt x="0" y="728"/>
                    </a:cubicBezTo>
                    <a:cubicBezTo>
                      <a:pt x="0" y="1154"/>
                      <a:pt x="326" y="1479"/>
                      <a:pt x="727" y="1479"/>
                    </a:cubicBezTo>
                    <a:cubicBezTo>
                      <a:pt x="1153" y="1479"/>
                      <a:pt x="1479" y="1154"/>
                      <a:pt x="1479" y="728"/>
                    </a:cubicBezTo>
                    <a:cubicBezTo>
                      <a:pt x="1479" y="327"/>
                      <a:pt x="1153" y="1"/>
                      <a:pt x="727" y="1"/>
                    </a:cubicBezTo>
                    <a:close/>
                  </a:path>
                </a:pathLst>
              </a:custGeom>
              <a:solidFill>
                <a:srgbClr val="F8C22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8" name="Google Shape;1608;p36"/>
              <p:cNvSpPr/>
              <p:nvPr/>
            </p:nvSpPr>
            <p:spPr>
              <a:xfrm>
                <a:off x="6351543" y="3445962"/>
                <a:ext cx="126658" cy="126658"/>
              </a:xfrm>
              <a:custGeom>
                <a:avLst/>
                <a:gdLst/>
                <a:ahLst/>
                <a:cxnLst/>
                <a:rect l="l" t="t" r="r" b="b"/>
                <a:pathLst>
                  <a:path w="1480" h="1480" extrusionOk="0">
                    <a:moveTo>
                      <a:pt x="752" y="1"/>
                    </a:moveTo>
                    <a:cubicBezTo>
                      <a:pt x="351" y="1"/>
                      <a:pt x="0" y="327"/>
                      <a:pt x="0" y="728"/>
                    </a:cubicBezTo>
                    <a:cubicBezTo>
                      <a:pt x="0" y="1154"/>
                      <a:pt x="351" y="1480"/>
                      <a:pt x="752" y="1480"/>
                    </a:cubicBezTo>
                    <a:cubicBezTo>
                      <a:pt x="1153" y="1480"/>
                      <a:pt x="1479" y="1154"/>
                      <a:pt x="1479" y="728"/>
                    </a:cubicBezTo>
                    <a:cubicBezTo>
                      <a:pt x="1479" y="327"/>
                      <a:pt x="1153" y="1"/>
                      <a:pt x="752" y="1"/>
                    </a:cubicBezTo>
                    <a:close/>
                  </a:path>
                </a:pathLst>
              </a:custGeom>
              <a:solidFill>
                <a:srgbClr val="F8C22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9" name="Google Shape;1609;p36"/>
              <p:cNvSpPr/>
              <p:nvPr/>
            </p:nvSpPr>
            <p:spPr>
              <a:xfrm>
                <a:off x="6019063" y="3261536"/>
                <a:ext cx="124519" cy="126658"/>
              </a:xfrm>
              <a:custGeom>
                <a:avLst/>
                <a:gdLst/>
                <a:ahLst/>
                <a:cxnLst/>
                <a:rect l="l" t="t" r="r" b="b"/>
                <a:pathLst>
                  <a:path w="1455" h="1480" extrusionOk="0">
                    <a:moveTo>
                      <a:pt x="727" y="0"/>
                    </a:moveTo>
                    <a:cubicBezTo>
                      <a:pt x="326" y="0"/>
                      <a:pt x="1" y="326"/>
                      <a:pt x="1" y="727"/>
                    </a:cubicBezTo>
                    <a:cubicBezTo>
                      <a:pt x="1" y="1153"/>
                      <a:pt x="326" y="1479"/>
                      <a:pt x="727" y="1479"/>
                    </a:cubicBezTo>
                    <a:cubicBezTo>
                      <a:pt x="1128" y="1479"/>
                      <a:pt x="1454" y="1153"/>
                      <a:pt x="1454" y="727"/>
                    </a:cubicBezTo>
                    <a:cubicBezTo>
                      <a:pt x="1454" y="326"/>
                      <a:pt x="1128" y="0"/>
                      <a:pt x="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0" name="Google Shape;1610;p36"/>
              <p:cNvSpPr/>
              <p:nvPr/>
            </p:nvSpPr>
            <p:spPr>
              <a:xfrm>
                <a:off x="6621805" y="1464088"/>
                <a:ext cx="1510059" cy="2655462"/>
              </a:xfrm>
              <a:custGeom>
                <a:avLst/>
                <a:gdLst/>
                <a:ahLst/>
                <a:cxnLst/>
                <a:rect l="l" t="t" r="r" b="b"/>
                <a:pathLst>
                  <a:path w="17645" h="31029" extrusionOk="0">
                    <a:moveTo>
                      <a:pt x="1755" y="1"/>
                    </a:moveTo>
                    <a:cubicBezTo>
                      <a:pt x="802" y="1"/>
                      <a:pt x="0" y="778"/>
                      <a:pt x="0" y="1755"/>
                    </a:cubicBezTo>
                    <a:lnTo>
                      <a:pt x="0" y="29274"/>
                    </a:lnTo>
                    <a:cubicBezTo>
                      <a:pt x="0" y="30252"/>
                      <a:pt x="802" y="31029"/>
                      <a:pt x="1755" y="31029"/>
                    </a:cubicBezTo>
                    <a:lnTo>
                      <a:pt x="15890" y="31029"/>
                    </a:lnTo>
                    <a:cubicBezTo>
                      <a:pt x="16868" y="31029"/>
                      <a:pt x="17644" y="30252"/>
                      <a:pt x="17644" y="29274"/>
                    </a:cubicBezTo>
                    <a:lnTo>
                      <a:pt x="17644" y="1755"/>
                    </a:lnTo>
                    <a:cubicBezTo>
                      <a:pt x="17644" y="778"/>
                      <a:pt x="16868" y="1"/>
                      <a:pt x="1589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1" name="Google Shape;1611;p36"/>
              <p:cNvSpPr/>
              <p:nvPr/>
            </p:nvSpPr>
            <p:spPr>
              <a:xfrm>
                <a:off x="6729037" y="1700033"/>
                <a:ext cx="1291317" cy="2061365"/>
              </a:xfrm>
              <a:custGeom>
                <a:avLst/>
                <a:gdLst/>
                <a:ahLst/>
                <a:cxnLst/>
                <a:rect l="l" t="t" r="r" b="b"/>
                <a:pathLst>
                  <a:path w="15089" h="24087" extrusionOk="0">
                    <a:moveTo>
                      <a:pt x="0" y="1"/>
                    </a:moveTo>
                    <a:lnTo>
                      <a:pt x="0" y="24086"/>
                    </a:lnTo>
                    <a:lnTo>
                      <a:pt x="15088" y="24086"/>
                    </a:lnTo>
                    <a:lnTo>
                      <a:pt x="1508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2" name="Google Shape;1612;p36"/>
              <p:cNvSpPr/>
              <p:nvPr/>
            </p:nvSpPr>
            <p:spPr>
              <a:xfrm>
                <a:off x="6924246" y="1541367"/>
                <a:ext cx="915877" cy="53659"/>
              </a:xfrm>
              <a:custGeom>
                <a:avLst/>
                <a:gdLst/>
                <a:ahLst/>
                <a:cxnLst/>
                <a:rect l="l" t="t" r="r" b="b"/>
                <a:pathLst>
                  <a:path w="10702" h="627" extrusionOk="0">
                    <a:moveTo>
                      <a:pt x="301" y="0"/>
                    </a:moveTo>
                    <a:cubicBezTo>
                      <a:pt x="150" y="0"/>
                      <a:pt x="0" y="150"/>
                      <a:pt x="0" y="301"/>
                    </a:cubicBezTo>
                    <a:cubicBezTo>
                      <a:pt x="0" y="476"/>
                      <a:pt x="150" y="627"/>
                      <a:pt x="301" y="627"/>
                    </a:cubicBezTo>
                    <a:lnTo>
                      <a:pt x="10401" y="627"/>
                    </a:lnTo>
                    <a:cubicBezTo>
                      <a:pt x="10552" y="627"/>
                      <a:pt x="10702" y="476"/>
                      <a:pt x="10702" y="301"/>
                    </a:cubicBezTo>
                    <a:cubicBezTo>
                      <a:pt x="10702" y="150"/>
                      <a:pt x="10552" y="0"/>
                      <a:pt x="1040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3" name="Google Shape;1613;p36"/>
              <p:cNvSpPr/>
              <p:nvPr/>
            </p:nvSpPr>
            <p:spPr>
              <a:xfrm>
                <a:off x="8251853" y="2144025"/>
                <a:ext cx="148139" cy="145914"/>
              </a:xfrm>
              <a:custGeom>
                <a:avLst/>
                <a:gdLst/>
                <a:ahLst/>
                <a:cxnLst/>
                <a:rect l="l" t="t" r="r" b="b"/>
                <a:pathLst>
                  <a:path w="1731" h="1705" extrusionOk="0">
                    <a:moveTo>
                      <a:pt x="302" y="1"/>
                    </a:moveTo>
                    <a:lnTo>
                      <a:pt x="1" y="301"/>
                    </a:lnTo>
                    <a:lnTo>
                      <a:pt x="1430" y="1705"/>
                    </a:lnTo>
                    <a:lnTo>
                      <a:pt x="1730" y="1404"/>
                    </a:lnTo>
                    <a:lnTo>
                      <a:pt x="30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4" name="Google Shape;1614;p36"/>
              <p:cNvSpPr/>
              <p:nvPr/>
            </p:nvSpPr>
            <p:spPr>
              <a:xfrm>
                <a:off x="8254078" y="2144025"/>
                <a:ext cx="143774" cy="145914"/>
              </a:xfrm>
              <a:custGeom>
                <a:avLst/>
                <a:gdLst/>
                <a:ahLst/>
                <a:cxnLst/>
                <a:rect l="l" t="t" r="r" b="b"/>
                <a:pathLst>
                  <a:path w="1680" h="1705" extrusionOk="0">
                    <a:moveTo>
                      <a:pt x="1404" y="1"/>
                    </a:moveTo>
                    <a:lnTo>
                      <a:pt x="0" y="1404"/>
                    </a:lnTo>
                    <a:lnTo>
                      <a:pt x="276" y="1705"/>
                    </a:lnTo>
                    <a:lnTo>
                      <a:pt x="1679" y="301"/>
                    </a:lnTo>
                    <a:lnTo>
                      <a:pt x="140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5" name="Google Shape;1615;p36"/>
              <p:cNvSpPr/>
              <p:nvPr/>
            </p:nvSpPr>
            <p:spPr>
              <a:xfrm>
                <a:off x="8284031" y="1899521"/>
                <a:ext cx="622167" cy="92341"/>
              </a:xfrm>
              <a:custGeom>
                <a:avLst/>
                <a:gdLst/>
                <a:ahLst/>
                <a:cxnLst/>
                <a:rect l="l" t="t" r="r" b="b"/>
                <a:pathLst>
                  <a:path w="7270" h="1079" extrusionOk="0">
                    <a:moveTo>
                      <a:pt x="7094" y="1"/>
                    </a:moveTo>
                    <a:lnTo>
                      <a:pt x="6542" y="652"/>
                    </a:lnTo>
                    <a:cubicBezTo>
                      <a:pt x="6442" y="752"/>
                      <a:pt x="6317" y="803"/>
                      <a:pt x="6166" y="803"/>
                    </a:cubicBezTo>
                    <a:cubicBezTo>
                      <a:pt x="6041" y="803"/>
                      <a:pt x="5891" y="752"/>
                      <a:pt x="5815" y="627"/>
                    </a:cubicBezTo>
                    <a:lnTo>
                      <a:pt x="5565" y="326"/>
                    </a:lnTo>
                    <a:cubicBezTo>
                      <a:pt x="5440" y="176"/>
                      <a:pt x="5239" y="101"/>
                      <a:pt x="5064" y="76"/>
                    </a:cubicBezTo>
                    <a:cubicBezTo>
                      <a:pt x="4863" y="76"/>
                      <a:pt x="4688" y="151"/>
                      <a:pt x="4537" y="276"/>
                    </a:cubicBezTo>
                    <a:lnTo>
                      <a:pt x="4086" y="727"/>
                    </a:lnTo>
                    <a:cubicBezTo>
                      <a:pt x="3986" y="803"/>
                      <a:pt x="3861" y="853"/>
                      <a:pt x="3735" y="853"/>
                    </a:cubicBezTo>
                    <a:cubicBezTo>
                      <a:pt x="3585" y="853"/>
                      <a:pt x="3485" y="803"/>
                      <a:pt x="3384" y="702"/>
                    </a:cubicBezTo>
                    <a:lnTo>
                      <a:pt x="2983" y="276"/>
                    </a:lnTo>
                    <a:cubicBezTo>
                      <a:pt x="2858" y="126"/>
                      <a:pt x="2683" y="51"/>
                      <a:pt x="2482" y="51"/>
                    </a:cubicBezTo>
                    <a:cubicBezTo>
                      <a:pt x="2459" y="47"/>
                      <a:pt x="2437" y="46"/>
                      <a:pt x="2414" y="46"/>
                    </a:cubicBezTo>
                    <a:cubicBezTo>
                      <a:pt x="2262" y="46"/>
                      <a:pt x="2112" y="117"/>
                      <a:pt x="1981" y="226"/>
                    </a:cubicBezTo>
                    <a:lnTo>
                      <a:pt x="1455" y="727"/>
                    </a:lnTo>
                    <a:cubicBezTo>
                      <a:pt x="1370" y="812"/>
                      <a:pt x="1250" y="856"/>
                      <a:pt x="1129" y="856"/>
                    </a:cubicBezTo>
                    <a:cubicBezTo>
                      <a:pt x="999" y="856"/>
                      <a:pt x="868" y="806"/>
                      <a:pt x="778" y="702"/>
                    </a:cubicBezTo>
                    <a:lnTo>
                      <a:pt x="151" y="51"/>
                    </a:lnTo>
                    <a:lnTo>
                      <a:pt x="1" y="201"/>
                    </a:lnTo>
                    <a:lnTo>
                      <a:pt x="627" y="853"/>
                    </a:lnTo>
                    <a:cubicBezTo>
                      <a:pt x="756" y="994"/>
                      <a:pt x="937" y="1063"/>
                      <a:pt x="1120" y="1063"/>
                    </a:cubicBezTo>
                    <a:cubicBezTo>
                      <a:pt x="1294" y="1063"/>
                      <a:pt x="1470" y="1000"/>
                      <a:pt x="1605" y="878"/>
                    </a:cubicBezTo>
                    <a:lnTo>
                      <a:pt x="2131" y="376"/>
                    </a:lnTo>
                    <a:cubicBezTo>
                      <a:pt x="2231" y="301"/>
                      <a:pt x="2357" y="251"/>
                      <a:pt x="2482" y="251"/>
                    </a:cubicBezTo>
                    <a:cubicBezTo>
                      <a:pt x="2607" y="251"/>
                      <a:pt x="2733" y="326"/>
                      <a:pt x="2833" y="402"/>
                    </a:cubicBezTo>
                    <a:lnTo>
                      <a:pt x="3234" y="853"/>
                    </a:lnTo>
                    <a:cubicBezTo>
                      <a:pt x="3359" y="978"/>
                      <a:pt x="3535" y="1053"/>
                      <a:pt x="3710" y="1078"/>
                    </a:cubicBezTo>
                    <a:cubicBezTo>
                      <a:pt x="3911" y="1078"/>
                      <a:pt x="4086" y="1003"/>
                      <a:pt x="4211" y="878"/>
                    </a:cubicBezTo>
                    <a:lnTo>
                      <a:pt x="4688" y="427"/>
                    </a:lnTo>
                    <a:cubicBezTo>
                      <a:pt x="4788" y="326"/>
                      <a:pt x="4913" y="301"/>
                      <a:pt x="5039" y="301"/>
                    </a:cubicBezTo>
                    <a:cubicBezTo>
                      <a:pt x="5189" y="301"/>
                      <a:pt x="5314" y="376"/>
                      <a:pt x="5389" y="477"/>
                    </a:cubicBezTo>
                    <a:lnTo>
                      <a:pt x="5640" y="777"/>
                    </a:lnTo>
                    <a:cubicBezTo>
                      <a:pt x="5765" y="928"/>
                      <a:pt x="5966" y="1003"/>
                      <a:pt x="6166" y="1028"/>
                    </a:cubicBezTo>
                    <a:cubicBezTo>
                      <a:pt x="6367" y="1028"/>
                      <a:pt x="6567" y="928"/>
                      <a:pt x="6693" y="777"/>
                    </a:cubicBezTo>
                    <a:lnTo>
                      <a:pt x="7269" y="151"/>
                    </a:lnTo>
                    <a:lnTo>
                      <a:pt x="709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6" name="Google Shape;1616;p36"/>
              <p:cNvSpPr/>
              <p:nvPr/>
            </p:nvSpPr>
            <p:spPr>
              <a:xfrm>
                <a:off x="6924246" y="1886684"/>
                <a:ext cx="368935" cy="238169"/>
              </a:xfrm>
              <a:custGeom>
                <a:avLst/>
                <a:gdLst/>
                <a:ahLst/>
                <a:cxnLst/>
                <a:rect l="l" t="t" r="r" b="b"/>
                <a:pathLst>
                  <a:path w="4311" h="2783" extrusionOk="0">
                    <a:moveTo>
                      <a:pt x="0" y="0"/>
                    </a:moveTo>
                    <a:lnTo>
                      <a:pt x="0" y="2782"/>
                    </a:lnTo>
                    <a:lnTo>
                      <a:pt x="4311" y="2782"/>
                    </a:lnTo>
                    <a:lnTo>
                      <a:pt x="4311" y="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7" name="Google Shape;1617;p36"/>
              <p:cNvSpPr/>
              <p:nvPr/>
            </p:nvSpPr>
            <p:spPr>
              <a:xfrm>
                <a:off x="6924246" y="2182622"/>
                <a:ext cx="482671" cy="238169"/>
              </a:xfrm>
              <a:custGeom>
                <a:avLst/>
                <a:gdLst/>
                <a:ahLst/>
                <a:cxnLst/>
                <a:rect l="l" t="t" r="r" b="b"/>
                <a:pathLst>
                  <a:path w="5640" h="2783" extrusionOk="0">
                    <a:moveTo>
                      <a:pt x="0" y="1"/>
                    </a:moveTo>
                    <a:lnTo>
                      <a:pt x="0" y="2758"/>
                    </a:lnTo>
                    <a:lnTo>
                      <a:pt x="5639" y="2783"/>
                    </a:lnTo>
                    <a:lnTo>
                      <a:pt x="563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8" name="Google Shape;1618;p36"/>
              <p:cNvSpPr/>
              <p:nvPr/>
            </p:nvSpPr>
            <p:spPr>
              <a:xfrm>
                <a:off x="6922107" y="2472226"/>
                <a:ext cx="1340611" cy="240309"/>
              </a:xfrm>
              <a:custGeom>
                <a:avLst/>
                <a:gdLst/>
                <a:ahLst/>
                <a:cxnLst/>
                <a:rect l="l" t="t" r="r" b="b"/>
                <a:pathLst>
                  <a:path w="15665" h="2808" extrusionOk="0">
                    <a:moveTo>
                      <a:pt x="25" y="0"/>
                    </a:moveTo>
                    <a:lnTo>
                      <a:pt x="0" y="2757"/>
                    </a:lnTo>
                    <a:lnTo>
                      <a:pt x="15664" y="2807"/>
                    </a:lnTo>
                    <a:lnTo>
                      <a:pt x="15664" y="25"/>
                    </a:lnTo>
                    <a:lnTo>
                      <a:pt x="2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9" name="Google Shape;1619;p36"/>
              <p:cNvSpPr/>
              <p:nvPr/>
            </p:nvSpPr>
            <p:spPr>
              <a:xfrm>
                <a:off x="6922107" y="2774668"/>
                <a:ext cx="763630" cy="238169"/>
              </a:xfrm>
              <a:custGeom>
                <a:avLst/>
                <a:gdLst/>
                <a:ahLst/>
                <a:cxnLst/>
                <a:rect l="l" t="t" r="r" b="b"/>
                <a:pathLst>
                  <a:path w="8923" h="2783" extrusionOk="0">
                    <a:moveTo>
                      <a:pt x="0" y="0"/>
                    </a:moveTo>
                    <a:lnTo>
                      <a:pt x="0" y="2757"/>
                    </a:lnTo>
                    <a:lnTo>
                      <a:pt x="8922" y="2782"/>
                    </a:lnTo>
                    <a:lnTo>
                      <a:pt x="8922" y="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0" name="Google Shape;1620;p36"/>
              <p:cNvSpPr/>
              <p:nvPr/>
            </p:nvSpPr>
            <p:spPr>
              <a:xfrm>
                <a:off x="6922107" y="3070606"/>
                <a:ext cx="918017" cy="240309"/>
              </a:xfrm>
              <a:custGeom>
                <a:avLst/>
                <a:gdLst/>
                <a:ahLst/>
                <a:cxnLst/>
                <a:rect l="l" t="t" r="r" b="b"/>
                <a:pathLst>
                  <a:path w="10727" h="2808" extrusionOk="0">
                    <a:moveTo>
                      <a:pt x="0" y="1"/>
                    </a:moveTo>
                    <a:lnTo>
                      <a:pt x="0" y="2783"/>
                    </a:lnTo>
                    <a:lnTo>
                      <a:pt x="10727" y="2808"/>
                    </a:lnTo>
                    <a:lnTo>
                      <a:pt x="10727" y="2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1" name="Google Shape;1621;p36"/>
              <p:cNvSpPr/>
              <p:nvPr/>
            </p:nvSpPr>
            <p:spPr>
              <a:xfrm>
                <a:off x="6922107" y="3383745"/>
                <a:ext cx="1662306" cy="240394"/>
              </a:xfrm>
              <a:custGeom>
                <a:avLst/>
                <a:gdLst/>
                <a:ahLst/>
                <a:cxnLst/>
                <a:rect l="l" t="t" r="r" b="b"/>
                <a:pathLst>
                  <a:path w="19424" h="2809" extrusionOk="0">
                    <a:moveTo>
                      <a:pt x="0" y="1"/>
                    </a:moveTo>
                    <a:lnTo>
                      <a:pt x="0" y="2783"/>
                    </a:lnTo>
                    <a:lnTo>
                      <a:pt x="19424" y="2808"/>
                    </a:lnTo>
                    <a:lnTo>
                      <a:pt x="19424" y="5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2" name="Google Shape;1622;p36"/>
              <p:cNvSpPr/>
              <p:nvPr/>
            </p:nvSpPr>
            <p:spPr>
              <a:xfrm>
                <a:off x="6209993" y="1526305"/>
                <a:ext cx="32264" cy="90201"/>
              </a:xfrm>
              <a:custGeom>
                <a:avLst/>
                <a:gdLst/>
                <a:ahLst/>
                <a:cxnLst/>
                <a:rect l="l" t="t" r="r" b="b"/>
                <a:pathLst>
                  <a:path w="377" h="1054" extrusionOk="0">
                    <a:moveTo>
                      <a:pt x="0" y="1"/>
                    </a:moveTo>
                    <a:lnTo>
                      <a:pt x="0" y="1053"/>
                    </a:lnTo>
                    <a:lnTo>
                      <a:pt x="376" y="1053"/>
                    </a:lnTo>
                    <a:lnTo>
                      <a:pt x="37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3" name="Google Shape;1623;p36"/>
              <p:cNvSpPr/>
              <p:nvPr/>
            </p:nvSpPr>
            <p:spPr>
              <a:xfrm>
                <a:off x="6209993" y="1659297"/>
                <a:ext cx="32264" cy="90201"/>
              </a:xfrm>
              <a:custGeom>
                <a:avLst/>
                <a:gdLst/>
                <a:ahLst/>
                <a:cxnLst/>
                <a:rect l="l" t="t" r="r" b="b"/>
                <a:pathLst>
                  <a:path w="377" h="1054" extrusionOk="0">
                    <a:moveTo>
                      <a:pt x="0" y="1"/>
                    </a:moveTo>
                    <a:lnTo>
                      <a:pt x="0" y="1053"/>
                    </a:lnTo>
                    <a:lnTo>
                      <a:pt x="376" y="1053"/>
                    </a:lnTo>
                    <a:lnTo>
                      <a:pt x="37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4" name="Google Shape;1624;p36"/>
              <p:cNvSpPr/>
              <p:nvPr/>
            </p:nvSpPr>
            <p:spPr>
              <a:xfrm>
                <a:off x="6209993" y="1792289"/>
                <a:ext cx="32264" cy="87976"/>
              </a:xfrm>
              <a:custGeom>
                <a:avLst/>
                <a:gdLst/>
                <a:ahLst/>
                <a:cxnLst/>
                <a:rect l="l" t="t" r="r" b="b"/>
                <a:pathLst>
                  <a:path w="377" h="1028" extrusionOk="0">
                    <a:moveTo>
                      <a:pt x="0" y="0"/>
                    </a:moveTo>
                    <a:lnTo>
                      <a:pt x="0" y="1028"/>
                    </a:lnTo>
                    <a:lnTo>
                      <a:pt x="376" y="1028"/>
                    </a:lnTo>
                    <a:lnTo>
                      <a:pt x="37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5" name="Google Shape;1625;p36"/>
              <p:cNvSpPr/>
              <p:nvPr/>
            </p:nvSpPr>
            <p:spPr>
              <a:xfrm>
                <a:off x="6209993" y="1925281"/>
                <a:ext cx="32264" cy="87976"/>
              </a:xfrm>
              <a:custGeom>
                <a:avLst/>
                <a:gdLst/>
                <a:ahLst/>
                <a:cxnLst/>
                <a:rect l="l" t="t" r="r" b="b"/>
                <a:pathLst>
                  <a:path w="377" h="1028" extrusionOk="0">
                    <a:moveTo>
                      <a:pt x="0" y="0"/>
                    </a:moveTo>
                    <a:lnTo>
                      <a:pt x="0" y="1028"/>
                    </a:lnTo>
                    <a:lnTo>
                      <a:pt x="376" y="1028"/>
                    </a:lnTo>
                    <a:lnTo>
                      <a:pt x="37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6" name="Google Shape;1626;p36"/>
              <p:cNvSpPr/>
              <p:nvPr/>
            </p:nvSpPr>
            <p:spPr>
              <a:xfrm>
                <a:off x="6209993" y="2058273"/>
                <a:ext cx="32264" cy="87976"/>
              </a:xfrm>
              <a:custGeom>
                <a:avLst/>
                <a:gdLst/>
                <a:ahLst/>
                <a:cxnLst/>
                <a:rect l="l" t="t" r="r" b="b"/>
                <a:pathLst>
                  <a:path w="377" h="1028" extrusionOk="0">
                    <a:moveTo>
                      <a:pt x="0" y="0"/>
                    </a:moveTo>
                    <a:lnTo>
                      <a:pt x="0" y="1028"/>
                    </a:lnTo>
                    <a:lnTo>
                      <a:pt x="376" y="1028"/>
                    </a:lnTo>
                    <a:lnTo>
                      <a:pt x="37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7" name="Google Shape;1627;p36"/>
              <p:cNvSpPr/>
              <p:nvPr/>
            </p:nvSpPr>
            <p:spPr>
              <a:xfrm>
                <a:off x="6209993" y="2189126"/>
                <a:ext cx="32264" cy="90116"/>
              </a:xfrm>
              <a:custGeom>
                <a:avLst/>
                <a:gdLst/>
                <a:ahLst/>
                <a:cxnLst/>
                <a:rect l="l" t="t" r="r" b="b"/>
                <a:pathLst>
                  <a:path w="377" h="1053" extrusionOk="0">
                    <a:moveTo>
                      <a:pt x="0" y="0"/>
                    </a:moveTo>
                    <a:lnTo>
                      <a:pt x="0" y="1053"/>
                    </a:lnTo>
                    <a:lnTo>
                      <a:pt x="376" y="1053"/>
                    </a:lnTo>
                    <a:lnTo>
                      <a:pt x="37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8" name="Google Shape;1628;p36"/>
              <p:cNvSpPr/>
              <p:nvPr/>
            </p:nvSpPr>
            <p:spPr>
              <a:xfrm>
                <a:off x="6209993" y="2322033"/>
                <a:ext cx="32264" cy="90201"/>
              </a:xfrm>
              <a:custGeom>
                <a:avLst/>
                <a:gdLst/>
                <a:ahLst/>
                <a:cxnLst/>
                <a:rect l="l" t="t" r="r" b="b"/>
                <a:pathLst>
                  <a:path w="377" h="1054" extrusionOk="0">
                    <a:moveTo>
                      <a:pt x="0" y="1"/>
                    </a:moveTo>
                    <a:lnTo>
                      <a:pt x="0" y="1054"/>
                    </a:lnTo>
                    <a:lnTo>
                      <a:pt x="376" y="1054"/>
                    </a:lnTo>
                    <a:lnTo>
                      <a:pt x="37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9" name="Google Shape;1629;p36"/>
              <p:cNvSpPr/>
              <p:nvPr/>
            </p:nvSpPr>
            <p:spPr>
              <a:xfrm>
                <a:off x="5705925" y="3079249"/>
                <a:ext cx="570647" cy="32264"/>
              </a:xfrm>
              <a:custGeom>
                <a:avLst/>
                <a:gdLst/>
                <a:ahLst/>
                <a:cxnLst/>
                <a:rect l="l" t="t" r="r" b="b"/>
                <a:pathLst>
                  <a:path w="6668" h="377" extrusionOk="0">
                    <a:moveTo>
                      <a:pt x="0" y="0"/>
                    </a:moveTo>
                    <a:lnTo>
                      <a:pt x="0" y="376"/>
                    </a:lnTo>
                    <a:lnTo>
                      <a:pt x="6667" y="376"/>
                    </a:lnTo>
                    <a:lnTo>
                      <a:pt x="666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0" name="Google Shape;1630;p36"/>
              <p:cNvSpPr/>
              <p:nvPr/>
            </p:nvSpPr>
            <p:spPr>
              <a:xfrm>
                <a:off x="5928947" y="2974071"/>
                <a:ext cx="315448" cy="32264"/>
              </a:xfrm>
              <a:custGeom>
                <a:avLst/>
                <a:gdLst/>
                <a:ahLst/>
                <a:cxnLst/>
                <a:rect l="l" t="t" r="r" b="b"/>
                <a:pathLst>
                  <a:path w="3686" h="377" extrusionOk="0">
                    <a:moveTo>
                      <a:pt x="1" y="1"/>
                    </a:moveTo>
                    <a:lnTo>
                      <a:pt x="1" y="377"/>
                    </a:lnTo>
                    <a:lnTo>
                      <a:pt x="3685" y="377"/>
                    </a:lnTo>
                    <a:lnTo>
                      <a:pt x="368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1" name="Google Shape;1631;p36"/>
              <p:cNvSpPr/>
              <p:nvPr/>
            </p:nvSpPr>
            <p:spPr>
              <a:xfrm>
                <a:off x="6360101" y="3181090"/>
                <a:ext cx="377579" cy="1000516"/>
              </a:xfrm>
              <a:custGeom>
                <a:avLst/>
                <a:gdLst/>
                <a:ahLst/>
                <a:cxnLst/>
                <a:rect l="l" t="t" r="r" b="b"/>
                <a:pathLst>
                  <a:path w="4412" h="11691" extrusionOk="0">
                    <a:moveTo>
                      <a:pt x="1777" y="1"/>
                    </a:moveTo>
                    <a:cubicBezTo>
                      <a:pt x="1539" y="1"/>
                      <a:pt x="1255" y="106"/>
                      <a:pt x="903" y="414"/>
                    </a:cubicBezTo>
                    <a:cubicBezTo>
                      <a:pt x="903" y="414"/>
                      <a:pt x="1" y="2219"/>
                      <a:pt x="502" y="5477"/>
                    </a:cubicBezTo>
                    <a:cubicBezTo>
                      <a:pt x="1028" y="8735"/>
                      <a:pt x="2707" y="9687"/>
                      <a:pt x="1855" y="11091"/>
                    </a:cubicBezTo>
                    <a:cubicBezTo>
                      <a:pt x="1780" y="11241"/>
                      <a:pt x="1379" y="11467"/>
                      <a:pt x="1404" y="11617"/>
                    </a:cubicBezTo>
                    <a:cubicBezTo>
                      <a:pt x="1411" y="11664"/>
                      <a:pt x="1496" y="11691"/>
                      <a:pt x="1621" y="11691"/>
                    </a:cubicBezTo>
                    <a:cubicBezTo>
                      <a:pt x="1970" y="11691"/>
                      <a:pt x="2628" y="11480"/>
                      <a:pt x="2757" y="10890"/>
                    </a:cubicBezTo>
                    <a:cubicBezTo>
                      <a:pt x="2757" y="10890"/>
                      <a:pt x="3158" y="9186"/>
                      <a:pt x="2657" y="6905"/>
                    </a:cubicBezTo>
                    <a:cubicBezTo>
                      <a:pt x="2056" y="4123"/>
                      <a:pt x="4412" y="1818"/>
                      <a:pt x="2507" y="314"/>
                    </a:cubicBezTo>
                    <a:cubicBezTo>
                      <a:pt x="2310" y="173"/>
                      <a:pt x="2081" y="1"/>
                      <a:pt x="1777" y="1"/>
                    </a:cubicBezTo>
                    <a:close/>
                  </a:path>
                </a:pathLst>
              </a:custGeom>
              <a:solidFill>
                <a:srgbClr val="8050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2" name="Google Shape;1632;p36"/>
              <p:cNvSpPr/>
              <p:nvPr/>
            </p:nvSpPr>
            <p:spPr>
              <a:xfrm>
                <a:off x="6508069" y="3132395"/>
                <a:ext cx="538298" cy="639026"/>
              </a:xfrm>
              <a:custGeom>
                <a:avLst/>
                <a:gdLst/>
                <a:ahLst/>
                <a:cxnLst/>
                <a:rect l="l" t="t" r="r" b="b"/>
                <a:pathLst>
                  <a:path w="6290" h="7467" extrusionOk="0">
                    <a:moveTo>
                      <a:pt x="2249" y="0"/>
                    </a:moveTo>
                    <a:cubicBezTo>
                      <a:pt x="2218" y="0"/>
                      <a:pt x="2187" y="2"/>
                      <a:pt x="2156" y="6"/>
                    </a:cubicBezTo>
                    <a:cubicBezTo>
                      <a:pt x="1404" y="81"/>
                      <a:pt x="1" y="858"/>
                      <a:pt x="1204" y="2838"/>
                    </a:cubicBezTo>
                    <a:cubicBezTo>
                      <a:pt x="1630" y="3565"/>
                      <a:pt x="3034" y="3840"/>
                      <a:pt x="3785" y="4768"/>
                    </a:cubicBezTo>
                    <a:cubicBezTo>
                      <a:pt x="4312" y="5394"/>
                      <a:pt x="903" y="4918"/>
                      <a:pt x="1028" y="6722"/>
                    </a:cubicBezTo>
                    <a:cubicBezTo>
                      <a:pt x="1028" y="6722"/>
                      <a:pt x="1050" y="7467"/>
                      <a:pt x="1190" y="7467"/>
                    </a:cubicBezTo>
                    <a:cubicBezTo>
                      <a:pt x="1202" y="7467"/>
                      <a:pt x="1215" y="7461"/>
                      <a:pt x="1229" y="7449"/>
                    </a:cubicBezTo>
                    <a:cubicBezTo>
                      <a:pt x="1429" y="7299"/>
                      <a:pt x="1480" y="6522"/>
                      <a:pt x="1780" y="6497"/>
                    </a:cubicBezTo>
                    <a:cubicBezTo>
                      <a:pt x="1794" y="6496"/>
                      <a:pt x="1813" y="6495"/>
                      <a:pt x="1837" y="6495"/>
                    </a:cubicBezTo>
                    <a:cubicBezTo>
                      <a:pt x="1995" y="6495"/>
                      <a:pt x="2377" y="6514"/>
                      <a:pt x="2853" y="6514"/>
                    </a:cubicBezTo>
                    <a:cubicBezTo>
                      <a:pt x="4129" y="6514"/>
                      <a:pt x="6079" y="6383"/>
                      <a:pt x="6166" y="5419"/>
                    </a:cubicBezTo>
                    <a:cubicBezTo>
                      <a:pt x="6289" y="4093"/>
                      <a:pt x="3765" y="0"/>
                      <a:pt x="2249" y="0"/>
                    </a:cubicBezTo>
                    <a:close/>
                  </a:path>
                </a:pathLst>
              </a:custGeom>
              <a:solidFill>
                <a:srgbClr val="8050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3" name="Google Shape;1633;p36"/>
              <p:cNvSpPr/>
              <p:nvPr/>
            </p:nvSpPr>
            <p:spPr>
              <a:xfrm>
                <a:off x="6383721" y="3112198"/>
                <a:ext cx="686437" cy="943348"/>
              </a:xfrm>
              <a:custGeom>
                <a:avLst/>
                <a:gdLst/>
                <a:ahLst/>
                <a:cxnLst/>
                <a:rect l="l" t="t" r="r" b="b"/>
                <a:pathLst>
                  <a:path w="8021" h="11023" extrusionOk="0">
                    <a:moveTo>
                      <a:pt x="3565" y="0"/>
                    </a:moveTo>
                    <a:cubicBezTo>
                      <a:pt x="3065" y="0"/>
                      <a:pt x="2518" y="265"/>
                      <a:pt x="2281" y="943"/>
                    </a:cubicBezTo>
                    <a:cubicBezTo>
                      <a:pt x="1983" y="663"/>
                      <a:pt x="1657" y="451"/>
                      <a:pt x="1347" y="451"/>
                    </a:cubicBezTo>
                    <a:cubicBezTo>
                      <a:pt x="745" y="451"/>
                      <a:pt x="208" y="1252"/>
                      <a:pt x="75" y="3901"/>
                    </a:cubicBezTo>
                    <a:cubicBezTo>
                      <a:pt x="0" y="5329"/>
                      <a:pt x="226" y="6658"/>
                      <a:pt x="301" y="7234"/>
                    </a:cubicBezTo>
                    <a:cubicBezTo>
                      <a:pt x="376" y="7836"/>
                      <a:pt x="1679" y="10943"/>
                      <a:pt x="1679" y="10943"/>
                    </a:cubicBezTo>
                    <a:cubicBezTo>
                      <a:pt x="1810" y="11000"/>
                      <a:pt x="1934" y="11022"/>
                      <a:pt x="2046" y="11022"/>
                    </a:cubicBezTo>
                    <a:cubicBezTo>
                      <a:pt x="2428" y="11022"/>
                      <a:pt x="2682" y="10768"/>
                      <a:pt x="2682" y="10768"/>
                    </a:cubicBezTo>
                    <a:cubicBezTo>
                      <a:pt x="2882" y="9866"/>
                      <a:pt x="2532" y="7610"/>
                      <a:pt x="2406" y="6658"/>
                    </a:cubicBezTo>
                    <a:cubicBezTo>
                      <a:pt x="2331" y="6081"/>
                      <a:pt x="2707" y="4578"/>
                      <a:pt x="2983" y="3500"/>
                    </a:cubicBezTo>
                    <a:cubicBezTo>
                      <a:pt x="3233" y="3675"/>
                      <a:pt x="3509" y="3851"/>
                      <a:pt x="3835" y="4026"/>
                    </a:cubicBezTo>
                    <a:cubicBezTo>
                      <a:pt x="3835" y="4026"/>
                      <a:pt x="5489" y="4828"/>
                      <a:pt x="5138" y="5154"/>
                    </a:cubicBezTo>
                    <a:cubicBezTo>
                      <a:pt x="4888" y="5380"/>
                      <a:pt x="3735" y="5405"/>
                      <a:pt x="3133" y="5680"/>
                    </a:cubicBezTo>
                    <a:cubicBezTo>
                      <a:pt x="3133" y="5680"/>
                      <a:pt x="3008" y="6332"/>
                      <a:pt x="3409" y="6808"/>
                    </a:cubicBezTo>
                    <a:cubicBezTo>
                      <a:pt x="3409" y="6808"/>
                      <a:pt x="3921" y="6872"/>
                      <a:pt x="4593" y="6872"/>
                    </a:cubicBezTo>
                    <a:cubicBezTo>
                      <a:pt x="5759" y="6872"/>
                      <a:pt x="7408" y="6680"/>
                      <a:pt x="7695" y="5630"/>
                    </a:cubicBezTo>
                    <a:cubicBezTo>
                      <a:pt x="8020" y="4402"/>
                      <a:pt x="5940" y="1244"/>
                      <a:pt x="4211" y="166"/>
                    </a:cubicBezTo>
                    <a:cubicBezTo>
                      <a:pt x="4032" y="61"/>
                      <a:pt x="3804" y="0"/>
                      <a:pt x="356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4" name="Google Shape;1634;p36"/>
              <p:cNvSpPr/>
              <p:nvPr/>
            </p:nvSpPr>
            <p:spPr>
              <a:xfrm>
                <a:off x="6426597" y="3112198"/>
                <a:ext cx="450493" cy="162345"/>
              </a:xfrm>
              <a:custGeom>
                <a:avLst/>
                <a:gdLst/>
                <a:ahLst/>
                <a:cxnLst/>
                <a:rect l="l" t="t" r="r" b="b"/>
                <a:pathLst>
                  <a:path w="5264" h="1897" extrusionOk="0">
                    <a:moveTo>
                      <a:pt x="3064" y="0"/>
                    </a:moveTo>
                    <a:cubicBezTo>
                      <a:pt x="2564" y="0"/>
                      <a:pt x="2017" y="265"/>
                      <a:pt x="1780" y="943"/>
                    </a:cubicBezTo>
                    <a:cubicBezTo>
                      <a:pt x="1504" y="692"/>
                      <a:pt x="1194" y="526"/>
                      <a:pt x="893" y="526"/>
                    </a:cubicBezTo>
                    <a:cubicBezTo>
                      <a:pt x="565" y="526"/>
                      <a:pt x="249" y="723"/>
                      <a:pt x="1" y="1219"/>
                    </a:cubicBezTo>
                    <a:cubicBezTo>
                      <a:pt x="192" y="1662"/>
                      <a:pt x="1384" y="1896"/>
                      <a:pt x="2684" y="1896"/>
                    </a:cubicBezTo>
                    <a:cubicBezTo>
                      <a:pt x="3592" y="1896"/>
                      <a:pt x="4553" y="1782"/>
                      <a:pt x="5264" y="1545"/>
                    </a:cubicBezTo>
                    <a:cubicBezTo>
                      <a:pt x="5113" y="1395"/>
                      <a:pt x="4988" y="1244"/>
                      <a:pt x="4863" y="1119"/>
                    </a:cubicBezTo>
                    <a:cubicBezTo>
                      <a:pt x="4487" y="743"/>
                      <a:pt x="4086" y="392"/>
                      <a:pt x="3710" y="166"/>
                    </a:cubicBezTo>
                    <a:cubicBezTo>
                      <a:pt x="3531" y="61"/>
                      <a:pt x="3303" y="0"/>
                      <a:pt x="306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5" name="Google Shape;1635;p36"/>
              <p:cNvSpPr/>
              <p:nvPr/>
            </p:nvSpPr>
            <p:spPr>
              <a:xfrm>
                <a:off x="6409481" y="3280792"/>
                <a:ext cx="85837" cy="66581"/>
              </a:xfrm>
              <a:custGeom>
                <a:avLst/>
                <a:gdLst/>
                <a:ahLst/>
                <a:cxnLst/>
                <a:rect l="l" t="t" r="r" b="b"/>
                <a:pathLst>
                  <a:path w="1003" h="778" extrusionOk="0">
                    <a:moveTo>
                      <a:pt x="952" y="1"/>
                    </a:moveTo>
                    <a:lnTo>
                      <a:pt x="927" y="26"/>
                    </a:lnTo>
                    <a:cubicBezTo>
                      <a:pt x="802" y="602"/>
                      <a:pt x="426" y="703"/>
                      <a:pt x="25" y="703"/>
                    </a:cubicBezTo>
                    <a:lnTo>
                      <a:pt x="0" y="753"/>
                    </a:lnTo>
                    <a:lnTo>
                      <a:pt x="25" y="778"/>
                    </a:lnTo>
                    <a:cubicBezTo>
                      <a:pt x="426" y="778"/>
                      <a:pt x="852" y="678"/>
                      <a:pt x="1003" y="51"/>
                    </a:cubicBezTo>
                    <a:lnTo>
                      <a:pt x="95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6" name="Google Shape;1636;p36"/>
              <p:cNvSpPr/>
              <p:nvPr/>
            </p:nvSpPr>
            <p:spPr>
              <a:xfrm>
                <a:off x="6838409" y="3272234"/>
                <a:ext cx="81558" cy="68721"/>
              </a:xfrm>
              <a:custGeom>
                <a:avLst/>
                <a:gdLst/>
                <a:ahLst/>
                <a:cxnLst/>
                <a:rect l="l" t="t" r="r" b="b"/>
                <a:pathLst>
                  <a:path w="953" h="803" extrusionOk="0">
                    <a:moveTo>
                      <a:pt x="26" y="1"/>
                    </a:moveTo>
                    <a:lnTo>
                      <a:pt x="1" y="51"/>
                    </a:lnTo>
                    <a:cubicBezTo>
                      <a:pt x="101" y="527"/>
                      <a:pt x="377" y="753"/>
                      <a:pt x="903" y="803"/>
                    </a:cubicBezTo>
                    <a:lnTo>
                      <a:pt x="953" y="778"/>
                    </a:lnTo>
                    <a:lnTo>
                      <a:pt x="928" y="728"/>
                    </a:lnTo>
                    <a:cubicBezTo>
                      <a:pt x="427" y="702"/>
                      <a:pt x="151" y="477"/>
                      <a:pt x="76" y="26"/>
                    </a:cubicBezTo>
                    <a:lnTo>
                      <a:pt x="2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7" name="Google Shape;1637;p36"/>
              <p:cNvSpPr/>
              <p:nvPr/>
            </p:nvSpPr>
            <p:spPr>
              <a:xfrm>
                <a:off x="6263566" y="2466749"/>
                <a:ext cx="532051" cy="582372"/>
              </a:xfrm>
              <a:custGeom>
                <a:avLst/>
                <a:gdLst/>
                <a:ahLst/>
                <a:cxnLst/>
                <a:rect l="l" t="t" r="r" b="b"/>
                <a:pathLst>
                  <a:path w="6217" h="6805" extrusionOk="0">
                    <a:moveTo>
                      <a:pt x="4103" y="1"/>
                    </a:moveTo>
                    <a:cubicBezTo>
                      <a:pt x="3644" y="1"/>
                      <a:pt x="3129" y="232"/>
                      <a:pt x="2708" y="967"/>
                    </a:cubicBezTo>
                    <a:cubicBezTo>
                      <a:pt x="2507" y="1292"/>
                      <a:pt x="2307" y="1894"/>
                      <a:pt x="1605" y="2044"/>
                    </a:cubicBezTo>
                    <a:cubicBezTo>
                      <a:pt x="1104" y="2170"/>
                      <a:pt x="1" y="2896"/>
                      <a:pt x="878" y="4225"/>
                    </a:cubicBezTo>
                    <a:cubicBezTo>
                      <a:pt x="1730" y="5578"/>
                      <a:pt x="126" y="5728"/>
                      <a:pt x="1078" y="6230"/>
                    </a:cubicBezTo>
                    <a:cubicBezTo>
                      <a:pt x="1802" y="6635"/>
                      <a:pt x="2388" y="6804"/>
                      <a:pt x="2872" y="6804"/>
                    </a:cubicBezTo>
                    <a:cubicBezTo>
                      <a:pt x="4064" y="6804"/>
                      <a:pt x="4639" y="5778"/>
                      <a:pt x="5139" y="4726"/>
                    </a:cubicBezTo>
                    <a:cubicBezTo>
                      <a:pt x="6216" y="2420"/>
                      <a:pt x="5916" y="1267"/>
                      <a:pt x="5214" y="465"/>
                    </a:cubicBezTo>
                    <a:cubicBezTo>
                      <a:pt x="5032" y="270"/>
                      <a:pt x="4599" y="1"/>
                      <a:pt x="410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8" name="Google Shape;1638;p36"/>
              <p:cNvSpPr/>
              <p:nvPr/>
            </p:nvSpPr>
            <p:spPr>
              <a:xfrm>
                <a:off x="6398697" y="2719554"/>
                <a:ext cx="443133" cy="532736"/>
              </a:xfrm>
              <a:custGeom>
                <a:avLst/>
                <a:gdLst/>
                <a:ahLst/>
                <a:cxnLst/>
                <a:rect l="l" t="t" r="r" b="b"/>
                <a:pathLst>
                  <a:path w="5178" h="6225" extrusionOk="0">
                    <a:moveTo>
                      <a:pt x="3210" y="1"/>
                    </a:moveTo>
                    <a:cubicBezTo>
                      <a:pt x="2905" y="1"/>
                      <a:pt x="2602" y="45"/>
                      <a:pt x="2357" y="68"/>
                    </a:cubicBezTo>
                    <a:cubicBezTo>
                      <a:pt x="1429" y="168"/>
                      <a:pt x="1" y="820"/>
                      <a:pt x="652" y="2424"/>
                    </a:cubicBezTo>
                    <a:cubicBezTo>
                      <a:pt x="1229" y="3852"/>
                      <a:pt x="126" y="4554"/>
                      <a:pt x="201" y="5556"/>
                    </a:cubicBezTo>
                    <a:cubicBezTo>
                      <a:pt x="243" y="6018"/>
                      <a:pt x="1146" y="6225"/>
                      <a:pt x="2157" y="6225"/>
                    </a:cubicBezTo>
                    <a:cubicBezTo>
                      <a:pt x="3562" y="6225"/>
                      <a:pt x="5178" y="5826"/>
                      <a:pt x="4988" y="5155"/>
                    </a:cubicBezTo>
                    <a:cubicBezTo>
                      <a:pt x="4662" y="4053"/>
                      <a:pt x="4687" y="2449"/>
                      <a:pt x="4637" y="1446"/>
                    </a:cubicBezTo>
                    <a:cubicBezTo>
                      <a:pt x="4603" y="228"/>
                      <a:pt x="3903" y="1"/>
                      <a:pt x="321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9" name="Google Shape;1639;p36"/>
              <p:cNvSpPr/>
              <p:nvPr/>
            </p:nvSpPr>
            <p:spPr>
              <a:xfrm>
                <a:off x="6756937" y="2540862"/>
                <a:ext cx="265983" cy="378349"/>
              </a:xfrm>
              <a:custGeom>
                <a:avLst/>
                <a:gdLst/>
                <a:ahLst/>
                <a:cxnLst/>
                <a:rect l="l" t="t" r="r" b="b"/>
                <a:pathLst>
                  <a:path w="3108" h="4421" extrusionOk="0">
                    <a:moveTo>
                      <a:pt x="2704" y="0"/>
                    </a:moveTo>
                    <a:cubicBezTo>
                      <a:pt x="2679" y="0"/>
                      <a:pt x="2662" y="15"/>
                      <a:pt x="2657" y="25"/>
                    </a:cubicBezTo>
                    <a:cubicBezTo>
                      <a:pt x="2582" y="126"/>
                      <a:pt x="2331" y="451"/>
                      <a:pt x="2532" y="978"/>
                    </a:cubicBezTo>
                    <a:cubicBezTo>
                      <a:pt x="2732" y="1504"/>
                      <a:pt x="2256" y="3033"/>
                      <a:pt x="1855" y="3108"/>
                    </a:cubicBezTo>
                    <a:cubicBezTo>
                      <a:pt x="1782" y="3124"/>
                      <a:pt x="1712" y="3131"/>
                      <a:pt x="1645" y="3131"/>
                    </a:cubicBezTo>
                    <a:cubicBezTo>
                      <a:pt x="1082" y="3131"/>
                      <a:pt x="702" y="2632"/>
                      <a:pt x="702" y="2632"/>
                    </a:cubicBezTo>
                    <a:lnTo>
                      <a:pt x="0" y="3885"/>
                    </a:lnTo>
                    <a:cubicBezTo>
                      <a:pt x="0" y="3885"/>
                      <a:pt x="1007" y="4421"/>
                      <a:pt x="1792" y="4421"/>
                    </a:cubicBezTo>
                    <a:cubicBezTo>
                      <a:pt x="1982" y="4421"/>
                      <a:pt x="2159" y="4389"/>
                      <a:pt x="2306" y="4311"/>
                    </a:cubicBezTo>
                    <a:cubicBezTo>
                      <a:pt x="2506" y="4236"/>
                      <a:pt x="3108" y="3960"/>
                      <a:pt x="3058" y="1980"/>
                    </a:cubicBezTo>
                    <a:cubicBezTo>
                      <a:pt x="3018" y="239"/>
                      <a:pt x="2802" y="0"/>
                      <a:pt x="2704" y="0"/>
                    </a:cubicBezTo>
                    <a:close/>
                  </a:path>
                </a:pathLst>
              </a:custGeom>
              <a:solidFill>
                <a:srgbClr val="8050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0" name="Google Shape;1640;p36"/>
              <p:cNvSpPr/>
              <p:nvPr/>
            </p:nvSpPr>
            <p:spPr>
              <a:xfrm>
                <a:off x="6578844" y="2735472"/>
                <a:ext cx="291828" cy="174412"/>
              </a:xfrm>
              <a:custGeom>
                <a:avLst/>
                <a:gdLst/>
                <a:ahLst/>
                <a:cxnLst/>
                <a:rect l="l" t="t" r="r" b="b"/>
                <a:pathLst>
                  <a:path w="3410" h="2038" extrusionOk="0">
                    <a:moveTo>
                      <a:pt x="1751" y="1"/>
                    </a:moveTo>
                    <a:cubicBezTo>
                      <a:pt x="1433" y="1"/>
                      <a:pt x="1145" y="98"/>
                      <a:pt x="978" y="383"/>
                    </a:cubicBezTo>
                    <a:cubicBezTo>
                      <a:pt x="828" y="634"/>
                      <a:pt x="1" y="258"/>
                      <a:pt x="577" y="909"/>
                    </a:cubicBezTo>
                    <a:cubicBezTo>
                      <a:pt x="1029" y="1411"/>
                      <a:pt x="2557" y="2037"/>
                      <a:pt x="2557" y="2037"/>
                    </a:cubicBezTo>
                    <a:cubicBezTo>
                      <a:pt x="2557" y="2037"/>
                      <a:pt x="3410" y="1360"/>
                      <a:pt x="3259" y="458"/>
                    </a:cubicBezTo>
                    <a:cubicBezTo>
                      <a:pt x="3259" y="458"/>
                      <a:pt x="2438" y="1"/>
                      <a:pt x="1751" y="1"/>
                    </a:cubicBezTo>
                    <a:close/>
                  </a:path>
                </a:pathLst>
              </a:custGeom>
              <a:solidFill>
                <a:srgbClr val="F8C22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1" name="Google Shape;1641;p36"/>
              <p:cNvSpPr/>
              <p:nvPr/>
            </p:nvSpPr>
            <p:spPr>
              <a:xfrm>
                <a:off x="6580042" y="2626614"/>
                <a:ext cx="110912" cy="149679"/>
              </a:xfrm>
              <a:custGeom>
                <a:avLst/>
                <a:gdLst/>
                <a:ahLst/>
                <a:cxnLst/>
                <a:rect l="l" t="t" r="r" b="b"/>
                <a:pathLst>
                  <a:path w="1296" h="1749" extrusionOk="0">
                    <a:moveTo>
                      <a:pt x="238" y="1"/>
                    </a:moveTo>
                    <a:cubicBezTo>
                      <a:pt x="238" y="1"/>
                      <a:pt x="388" y="853"/>
                      <a:pt x="137" y="1204"/>
                    </a:cubicBezTo>
                    <a:cubicBezTo>
                      <a:pt x="0" y="1400"/>
                      <a:pt x="796" y="1748"/>
                      <a:pt x="1139" y="1748"/>
                    </a:cubicBezTo>
                    <a:cubicBezTo>
                      <a:pt x="1235" y="1748"/>
                      <a:pt x="1296" y="1721"/>
                      <a:pt x="1290" y="1655"/>
                    </a:cubicBezTo>
                    <a:cubicBezTo>
                      <a:pt x="1240" y="1254"/>
                      <a:pt x="1015" y="1003"/>
                      <a:pt x="1290" y="552"/>
                    </a:cubicBezTo>
                    <a:lnTo>
                      <a:pt x="238" y="1"/>
                    </a:lnTo>
                    <a:close/>
                  </a:path>
                </a:pathLst>
              </a:custGeom>
              <a:solidFill>
                <a:srgbClr val="633C1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2" name="Google Shape;1642;p36"/>
              <p:cNvSpPr/>
              <p:nvPr/>
            </p:nvSpPr>
            <p:spPr>
              <a:xfrm>
                <a:off x="6566007" y="2501067"/>
                <a:ext cx="186736" cy="228926"/>
              </a:xfrm>
              <a:custGeom>
                <a:avLst/>
                <a:gdLst/>
                <a:ahLst/>
                <a:cxnLst/>
                <a:rect l="l" t="t" r="r" b="b"/>
                <a:pathLst>
                  <a:path w="2182" h="2675" extrusionOk="0">
                    <a:moveTo>
                      <a:pt x="1095" y="0"/>
                    </a:moveTo>
                    <a:cubicBezTo>
                      <a:pt x="879" y="0"/>
                      <a:pt x="671" y="108"/>
                      <a:pt x="577" y="215"/>
                    </a:cubicBezTo>
                    <a:cubicBezTo>
                      <a:pt x="176" y="591"/>
                      <a:pt x="1" y="1167"/>
                      <a:pt x="76" y="1468"/>
                    </a:cubicBezTo>
                    <a:cubicBezTo>
                      <a:pt x="267" y="2163"/>
                      <a:pt x="871" y="2674"/>
                      <a:pt x="1253" y="2674"/>
                    </a:cubicBezTo>
                    <a:cubicBezTo>
                      <a:pt x="1270" y="2674"/>
                      <a:pt x="1287" y="2673"/>
                      <a:pt x="1304" y="2671"/>
                    </a:cubicBezTo>
                    <a:cubicBezTo>
                      <a:pt x="2181" y="2571"/>
                      <a:pt x="1830" y="741"/>
                      <a:pt x="1605" y="315"/>
                    </a:cubicBezTo>
                    <a:cubicBezTo>
                      <a:pt x="1476" y="82"/>
                      <a:pt x="1283" y="0"/>
                      <a:pt x="1095" y="0"/>
                    </a:cubicBezTo>
                    <a:close/>
                  </a:path>
                </a:pathLst>
              </a:custGeom>
              <a:solidFill>
                <a:srgbClr val="8050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3" name="Google Shape;1643;p36"/>
              <p:cNvSpPr/>
              <p:nvPr/>
            </p:nvSpPr>
            <p:spPr>
              <a:xfrm>
                <a:off x="6533829" y="2487289"/>
                <a:ext cx="202653" cy="177921"/>
              </a:xfrm>
              <a:custGeom>
                <a:avLst/>
                <a:gdLst/>
                <a:ahLst/>
                <a:cxnLst/>
                <a:rect l="l" t="t" r="r" b="b"/>
                <a:pathLst>
                  <a:path w="2368" h="2079" extrusionOk="0">
                    <a:moveTo>
                      <a:pt x="1179" y="0"/>
                    </a:moveTo>
                    <a:cubicBezTo>
                      <a:pt x="925" y="0"/>
                      <a:pt x="683" y="88"/>
                      <a:pt x="527" y="275"/>
                    </a:cubicBezTo>
                    <a:cubicBezTo>
                      <a:pt x="1" y="852"/>
                      <a:pt x="1" y="852"/>
                      <a:pt x="126" y="1228"/>
                    </a:cubicBezTo>
                    <a:cubicBezTo>
                      <a:pt x="146" y="1309"/>
                      <a:pt x="396" y="2078"/>
                      <a:pt x="584" y="2078"/>
                    </a:cubicBezTo>
                    <a:cubicBezTo>
                      <a:pt x="628" y="2078"/>
                      <a:pt x="669" y="2035"/>
                      <a:pt x="702" y="1930"/>
                    </a:cubicBezTo>
                    <a:cubicBezTo>
                      <a:pt x="978" y="1128"/>
                      <a:pt x="1429" y="1378"/>
                      <a:pt x="1680" y="952"/>
                    </a:cubicBezTo>
                    <a:cubicBezTo>
                      <a:pt x="1726" y="870"/>
                      <a:pt x="1778" y="838"/>
                      <a:pt x="1831" y="838"/>
                    </a:cubicBezTo>
                    <a:cubicBezTo>
                      <a:pt x="2006" y="838"/>
                      <a:pt x="2197" y="1185"/>
                      <a:pt x="2261" y="1185"/>
                    </a:cubicBezTo>
                    <a:cubicBezTo>
                      <a:pt x="2271" y="1185"/>
                      <a:pt x="2279" y="1176"/>
                      <a:pt x="2281" y="1153"/>
                    </a:cubicBezTo>
                    <a:cubicBezTo>
                      <a:pt x="2368" y="428"/>
                      <a:pt x="1741" y="0"/>
                      <a:pt x="117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4" name="Google Shape;1644;p36"/>
              <p:cNvSpPr/>
              <p:nvPr/>
            </p:nvSpPr>
            <p:spPr>
              <a:xfrm>
                <a:off x="6160870" y="2617628"/>
                <a:ext cx="300129" cy="364913"/>
              </a:xfrm>
              <a:custGeom>
                <a:avLst/>
                <a:gdLst/>
                <a:ahLst/>
                <a:cxnLst/>
                <a:rect l="l" t="t" r="r" b="b"/>
                <a:pathLst>
                  <a:path w="3507" h="4264" extrusionOk="0">
                    <a:moveTo>
                      <a:pt x="293" y="1"/>
                    </a:moveTo>
                    <a:cubicBezTo>
                      <a:pt x="186" y="1"/>
                      <a:pt x="1" y="271"/>
                      <a:pt x="223" y="2011"/>
                    </a:cubicBezTo>
                    <a:cubicBezTo>
                      <a:pt x="449" y="3965"/>
                      <a:pt x="1075" y="4141"/>
                      <a:pt x="1276" y="4216"/>
                    </a:cubicBezTo>
                    <a:cubicBezTo>
                      <a:pt x="1371" y="4249"/>
                      <a:pt x="1474" y="4263"/>
                      <a:pt x="1583" y="4263"/>
                    </a:cubicBezTo>
                    <a:cubicBezTo>
                      <a:pt x="2396" y="4263"/>
                      <a:pt x="3507" y="3464"/>
                      <a:pt x="3507" y="3464"/>
                    </a:cubicBezTo>
                    <a:lnTo>
                      <a:pt x="2629" y="2336"/>
                    </a:lnTo>
                    <a:cubicBezTo>
                      <a:pt x="2629" y="2336"/>
                      <a:pt x="2280" y="2966"/>
                      <a:pt x="1626" y="2966"/>
                    </a:cubicBezTo>
                    <a:cubicBezTo>
                      <a:pt x="1601" y="2966"/>
                      <a:pt x="1577" y="2965"/>
                      <a:pt x="1552" y="2963"/>
                    </a:cubicBezTo>
                    <a:cubicBezTo>
                      <a:pt x="1151" y="2913"/>
                      <a:pt x="474" y="1484"/>
                      <a:pt x="599" y="933"/>
                    </a:cubicBezTo>
                    <a:cubicBezTo>
                      <a:pt x="725" y="407"/>
                      <a:pt x="424" y="106"/>
                      <a:pt x="349" y="31"/>
                    </a:cubicBezTo>
                    <a:cubicBezTo>
                      <a:pt x="339" y="16"/>
                      <a:pt x="318" y="1"/>
                      <a:pt x="293" y="1"/>
                    </a:cubicBezTo>
                    <a:close/>
                  </a:path>
                </a:pathLst>
              </a:custGeom>
              <a:solidFill>
                <a:srgbClr val="8050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5" name="Google Shape;1645;p36"/>
              <p:cNvSpPr/>
              <p:nvPr/>
            </p:nvSpPr>
            <p:spPr>
              <a:xfrm>
                <a:off x="6345124" y="2771587"/>
                <a:ext cx="220968" cy="183312"/>
              </a:xfrm>
              <a:custGeom>
                <a:avLst/>
                <a:gdLst/>
                <a:ahLst/>
                <a:cxnLst/>
                <a:rect l="l" t="t" r="r" b="b"/>
                <a:pathLst>
                  <a:path w="2582" h="2142" extrusionOk="0">
                    <a:moveTo>
                      <a:pt x="1648" y="1"/>
                    </a:moveTo>
                    <a:cubicBezTo>
                      <a:pt x="923" y="1"/>
                      <a:pt x="25" y="688"/>
                      <a:pt x="25" y="688"/>
                    </a:cubicBezTo>
                    <a:cubicBezTo>
                      <a:pt x="0" y="1590"/>
                      <a:pt x="953" y="2141"/>
                      <a:pt x="953" y="2141"/>
                    </a:cubicBezTo>
                    <a:cubicBezTo>
                      <a:pt x="953" y="2141"/>
                      <a:pt x="1504" y="1866"/>
                      <a:pt x="2005" y="1390"/>
                    </a:cubicBezTo>
                    <a:cubicBezTo>
                      <a:pt x="2582" y="838"/>
                      <a:pt x="2456" y="512"/>
                      <a:pt x="2281" y="287"/>
                    </a:cubicBezTo>
                    <a:cubicBezTo>
                      <a:pt x="2117" y="78"/>
                      <a:pt x="1892" y="1"/>
                      <a:pt x="1648" y="1"/>
                    </a:cubicBezTo>
                    <a:close/>
                  </a:path>
                </a:pathLst>
              </a:custGeom>
              <a:solidFill>
                <a:srgbClr val="F8C22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46" name="Google Shape;1646;p36"/>
            <p:cNvSpPr/>
            <p:nvPr/>
          </p:nvSpPr>
          <p:spPr>
            <a:xfrm>
              <a:off x="7185198" y="3914344"/>
              <a:ext cx="393967" cy="53649"/>
            </a:xfrm>
            <a:custGeom>
              <a:avLst/>
              <a:gdLst/>
              <a:ahLst/>
              <a:cxnLst/>
              <a:rect l="l" t="t" r="r" b="b"/>
              <a:pathLst>
                <a:path w="10702" h="627" extrusionOk="0">
                  <a:moveTo>
                    <a:pt x="301" y="0"/>
                  </a:moveTo>
                  <a:cubicBezTo>
                    <a:pt x="150" y="0"/>
                    <a:pt x="0" y="150"/>
                    <a:pt x="0" y="301"/>
                  </a:cubicBezTo>
                  <a:cubicBezTo>
                    <a:pt x="0" y="476"/>
                    <a:pt x="150" y="627"/>
                    <a:pt x="301" y="627"/>
                  </a:cubicBezTo>
                  <a:lnTo>
                    <a:pt x="10401" y="627"/>
                  </a:lnTo>
                  <a:cubicBezTo>
                    <a:pt x="10552" y="627"/>
                    <a:pt x="10702" y="476"/>
                    <a:pt x="10702" y="301"/>
                  </a:cubicBezTo>
                  <a:cubicBezTo>
                    <a:pt x="10702" y="150"/>
                    <a:pt x="10552" y="0"/>
                    <a:pt x="10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1" name="Google Shape;1651;p3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T</a:t>
            </a:r>
            <a:r>
              <a:rPr lang="en" dirty="0" smtClean="0"/>
              <a:t>ools and technologies</a:t>
            </a:r>
            <a:endParaRPr dirty="0"/>
          </a:p>
        </p:txBody>
      </p:sp>
      <p:sp>
        <p:nvSpPr>
          <p:cNvPr id="1652" name="Google Shape;1652;p37"/>
          <p:cNvSpPr txBox="1">
            <a:spLocks noGrp="1"/>
          </p:cNvSpPr>
          <p:nvPr>
            <p:ph type="subTitle" idx="1"/>
          </p:nvPr>
        </p:nvSpPr>
        <p:spPr>
          <a:xfrm>
            <a:off x="720000" y="1700299"/>
            <a:ext cx="4612986" cy="29409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IN" dirty="0"/>
              <a:t>🔹 </a:t>
            </a:r>
            <a:r>
              <a:rPr lang="en-IN" b="1" dirty="0"/>
              <a:t>Programming Language (Python):</a:t>
            </a:r>
            <a:r>
              <a:rPr lang="en-IN" dirty="0"/>
              <a:t> A versatile, high-level language used for web development, automation, AI, and data analysis.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🔹 </a:t>
            </a:r>
            <a:r>
              <a:rPr lang="en-IN" b="1" dirty="0"/>
              <a:t>Data Manipulation (Pandas, </a:t>
            </a:r>
            <a:r>
              <a:rPr lang="en-IN" b="1" dirty="0" err="1"/>
              <a:t>NumPy</a:t>
            </a:r>
            <a:r>
              <a:rPr lang="en-IN" b="1" dirty="0"/>
              <a:t>):</a:t>
            </a:r>
            <a:r>
              <a:rPr lang="en-IN" dirty="0"/>
              <a:t> Pandas is used for working with structured data, while </a:t>
            </a:r>
            <a:r>
              <a:rPr lang="en-IN" dirty="0" err="1"/>
              <a:t>NumPy</a:t>
            </a:r>
            <a:r>
              <a:rPr lang="en-IN" dirty="0"/>
              <a:t> provides powerful numerical operations on arrays.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🔹 </a:t>
            </a:r>
            <a:r>
              <a:rPr lang="en-IN" b="1" dirty="0"/>
              <a:t>Data Visualization (</a:t>
            </a:r>
            <a:r>
              <a:rPr lang="en-IN" b="1" dirty="0" err="1"/>
              <a:t>Matplotlib</a:t>
            </a:r>
            <a:r>
              <a:rPr lang="en-IN" b="1" dirty="0"/>
              <a:t>, </a:t>
            </a:r>
            <a:r>
              <a:rPr lang="en-IN" b="1" dirty="0" err="1"/>
              <a:t>Seaborn</a:t>
            </a:r>
            <a:r>
              <a:rPr lang="en-IN" b="1" dirty="0"/>
              <a:t>):</a:t>
            </a:r>
            <a:r>
              <a:rPr lang="en-IN" dirty="0"/>
              <a:t> </a:t>
            </a:r>
            <a:r>
              <a:rPr lang="en-IN" dirty="0" err="1"/>
              <a:t>Matplotlib</a:t>
            </a:r>
            <a:r>
              <a:rPr lang="en-IN" dirty="0"/>
              <a:t> creates static plots, and </a:t>
            </a:r>
            <a:r>
              <a:rPr lang="en-IN" dirty="0" err="1"/>
              <a:t>Seaborn</a:t>
            </a:r>
            <a:r>
              <a:rPr lang="en-IN" dirty="0"/>
              <a:t> offers high-level interfaces for beautiful statistical visualizations.</a:t>
            </a:r>
            <a:endParaRPr dirty="0"/>
          </a:p>
        </p:txBody>
      </p:sp>
      <p:sp>
        <p:nvSpPr>
          <p:cNvPr id="1653" name="Google Shape;1653;p37"/>
          <p:cNvSpPr/>
          <p:nvPr/>
        </p:nvSpPr>
        <p:spPr>
          <a:xfrm>
            <a:off x="7187384" y="3997715"/>
            <a:ext cx="117593" cy="65363"/>
          </a:xfrm>
          <a:custGeom>
            <a:avLst/>
            <a:gdLst/>
            <a:ahLst/>
            <a:cxnLst/>
            <a:rect l="l" t="t" r="r" b="b"/>
            <a:pathLst>
              <a:path w="1227" h="682" extrusionOk="0">
                <a:moveTo>
                  <a:pt x="976" y="0"/>
                </a:moveTo>
                <a:cubicBezTo>
                  <a:pt x="952" y="49"/>
                  <a:pt x="694" y="378"/>
                  <a:pt x="383" y="378"/>
                </a:cubicBezTo>
                <a:cubicBezTo>
                  <a:pt x="372" y="378"/>
                  <a:pt x="361" y="377"/>
                  <a:pt x="350" y="376"/>
                </a:cubicBezTo>
                <a:cubicBezTo>
                  <a:pt x="350" y="376"/>
                  <a:pt x="0" y="682"/>
                  <a:pt x="239" y="682"/>
                </a:cubicBezTo>
                <a:cubicBezTo>
                  <a:pt x="256" y="682"/>
                  <a:pt x="276" y="680"/>
                  <a:pt x="300" y="677"/>
                </a:cubicBezTo>
                <a:cubicBezTo>
                  <a:pt x="650" y="627"/>
                  <a:pt x="1227" y="401"/>
                  <a:pt x="97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" name="Google Shape;1654;p37"/>
          <p:cNvSpPr/>
          <p:nvPr/>
        </p:nvSpPr>
        <p:spPr>
          <a:xfrm>
            <a:off x="6771635" y="4021674"/>
            <a:ext cx="72166" cy="60667"/>
          </a:xfrm>
          <a:custGeom>
            <a:avLst/>
            <a:gdLst/>
            <a:ahLst/>
            <a:cxnLst/>
            <a:rect l="l" t="t" r="r" b="b"/>
            <a:pathLst>
              <a:path w="753" h="633" extrusionOk="0">
                <a:moveTo>
                  <a:pt x="728" y="1"/>
                </a:moveTo>
                <a:lnTo>
                  <a:pt x="201" y="76"/>
                </a:lnTo>
                <a:cubicBezTo>
                  <a:pt x="227" y="151"/>
                  <a:pt x="277" y="252"/>
                  <a:pt x="277" y="327"/>
                </a:cubicBezTo>
                <a:cubicBezTo>
                  <a:pt x="302" y="402"/>
                  <a:pt x="302" y="452"/>
                  <a:pt x="1" y="577"/>
                </a:cubicBezTo>
                <a:cubicBezTo>
                  <a:pt x="82" y="618"/>
                  <a:pt x="168" y="633"/>
                  <a:pt x="251" y="633"/>
                </a:cubicBezTo>
                <a:cubicBezTo>
                  <a:pt x="480" y="633"/>
                  <a:pt x="691" y="521"/>
                  <a:pt x="728" y="502"/>
                </a:cubicBezTo>
                <a:cubicBezTo>
                  <a:pt x="753" y="377"/>
                  <a:pt x="753" y="201"/>
                  <a:pt x="728" y="1"/>
                </a:cubicBezTo>
                <a:close/>
              </a:path>
            </a:pathLst>
          </a:custGeom>
          <a:solidFill>
            <a:srgbClr val="F9B2A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" name="Google Shape;1655;p37"/>
          <p:cNvSpPr/>
          <p:nvPr/>
        </p:nvSpPr>
        <p:spPr>
          <a:xfrm>
            <a:off x="6723619" y="4069786"/>
            <a:ext cx="123247" cy="35365"/>
          </a:xfrm>
          <a:custGeom>
            <a:avLst/>
            <a:gdLst/>
            <a:ahLst/>
            <a:cxnLst/>
            <a:rect l="l" t="t" r="r" b="b"/>
            <a:pathLst>
              <a:path w="1286" h="369" extrusionOk="0">
                <a:moveTo>
                  <a:pt x="1229" y="0"/>
                </a:moveTo>
                <a:cubicBezTo>
                  <a:pt x="1192" y="19"/>
                  <a:pt x="981" y="131"/>
                  <a:pt x="752" y="131"/>
                </a:cubicBezTo>
                <a:cubicBezTo>
                  <a:pt x="669" y="131"/>
                  <a:pt x="583" y="116"/>
                  <a:pt x="502" y="75"/>
                </a:cubicBezTo>
                <a:cubicBezTo>
                  <a:pt x="502" y="75"/>
                  <a:pt x="1" y="201"/>
                  <a:pt x="352" y="301"/>
                </a:cubicBezTo>
                <a:cubicBezTo>
                  <a:pt x="473" y="338"/>
                  <a:pt x="637" y="369"/>
                  <a:pt x="791" y="369"/>
                </a:cubicBezTo>
                <a:cubicBezTo>
                  <a:pt x="1051" y="369"/>
                  <a:pt x="1285" y="283"/>
                  <a:pt x="125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56" name="Google Shape;1656;p37"/>
          <p:cNvGrpSpPr/>
          <p:nvPr/>
        </p:nvGrpSpPr>
        <p:grpSpPr>
          <a:xfrm>
            <a:off x="5306450" y="1437175"/>
            <a:ext cx="3329249" cy="2609040"/>
            <a:chOff x="5306450" y="1437175"/>
            <a:chExt cx="3329249" cy="2609040"/>
          </a:xfrm>
        </p:grpSpPr>
        <p:sp>
          <p:nvSpPr>
            <p:cNvPr id="1657" name="Google Shape;1657;p37"/>
            <p:cNvSpPr/>
            <p:nvPr/>
          </p:nvSpPr>
          <p:spPr>
            <a:xfrm>
              <a:off x="7857393" y="3731090"/>
              <a:ext cx="72166" cy="86544"/>
            </a:xfrm>
            <a:custGeom>
              <a:avLst/>
              <a:gdLst/>
              <a:ahLst/>
              <a:cxnLst/>
              <a:rect l="l" t="t" r="r" b="b"/>
              <a:pathLst>
                <a:path w="753" h="903" extrusionOk="0">
                  <a:moveTo>
                    <a:pt x="301" y="0"/>
                  </a:moveTo>
                  <a:lnTo>
                    <a:pt x="0" y="176"/>
                  </a:lnTo>
                  <a:lnTo>
                    <a:pt x="451" y="903"/>
                  </a:lnTo>
                  <a:lnTo>
                    <a:pt x="752" y="702"/>
                  </a:lnTo>
                  <a:lnTo>
                    <a:pt x="301" y="0"/>
                  </a:lnTo>
                  <a:close/>
                </a:path>
              </a:pathLst>
            </a:custGeom>
            <a:solidFill>
              <a:srgbClr val="394E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37"/>
            <p:cNvSpPr/>
            <p:nvPr/>
          </p:nvSpPr>
          <p:spPr>
            <a:xfrm>
              <a:off x="7794906" y="3630171"/>
              <a:ext cx="72166" cy="86544"/>
            </a:xfrm>
            <a:custGeom>
              <a:avLst/>
              <a:gdLst/>
              <a:ahLst/>
              <a:cxnLst/>
              <a:rect l="l" t="t" r="r" b="b"/>
              <a:pathLst>
                <a:path w="753" h="903" extrusionOk="0">
                  <a:moveTo>
                    <a:pt x="301" y="1"/>
                  </a:moveTo>
                  <a:lnTo>
                    <a:pt x="1" y="176"/>
                  </a:lnTo>
                  <a:lnTo>
                    <a:pt x="427" y="903"/>
                  </a:lnTo>
                  <a:lnTo>
                    <a:pt x="753" y="702"/>
                  </a:lnTo>
                  <a:lnTo>
                    <a:pt x="301" y="1"/>
                  </a:lnTo>
                  <a:close/>
                </a:path>
              </a:pathLst>
            </a:custGeom>
            <a:solidFill>
              <a:srgbClr val="394E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37"/>
            <p:cNvSpPr/>
            <p:nvPr/>
          </p:nvSpPr>
          <p:spPr>
            <a:xfrm>
              <a:off x="7732515" y="3529348"/>
              <a:ext cx="72070" cy="86544"/>
            </a:xfrm>
            <a:custGeom>
              <a:avLst/>
              <a:gdLst/>
              <a:ahLst/>
              <a:cxnLst/>
              <a:rect l="l" t="t" r="r" b="b"/>
              <a:pathLst>
                <a:path w="752" h="903" extrusionOk="0">
                  <a:moveTo>
                    <a:pt x="301" y="0"/>
                  </a:moveTo>
                  <a:lnTo>
                    <a:pt x="0" y="201"/>
                  </a:lnTo>
                  <a:lnTo>
                    <a:pt x="426" y="902"/>
                  </a:lnTo>
                  <a:lnTo>
                    <a:pt x="752" y="702"/>
                  </a:lnTo>
                  <a:lnTo>
                    <a:pt x="301" y="0"/>
                  </a:lnTo>
                  <a:close/>
                </a:path>
              </a:pathLst>
            </a:custGeom>
            <a:solidFill>
              <a:srgbClr val="394E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37"/>
            <p:cNvSpPr/>
            <p:nvPr/>
          </p:nvSpPr>
          <p:spPr>
            <a:xfrm>
              <a:off x="7667632" y="3428429"/>
              <a:ext cx="72166" cy="86544"/>
            </a:xfrm>
            <a:custGeom>
              <a:avLst/>
              <a:gdLst/>
              <a:ahLst/>
              <a:cxnLst/>
              <a:rect l="l" t="t" r="r" b="b"/>
              <a:pathLst>
                <a:path w="753" h="903" extrusionOk="0">
                  <a:moveTo>
                    <a:pt x="326" y="0"/>
                  </a:moveTo>
                  <a:lnTo>
                    <a:pt x="0" y="201"/>
                  </a:lnTo>
                  <a:lnTo>
                    <a:pt x="451" y="903"/>
                  </a:lnTo>
                  <a:lnTo>
                    <a:pt x="752" y="702"/>
                  </a:lnTo>
                  <a:lnTo>
                    <a:pt x="326" y="0"/>
                  </a:lnTo>
                  <a:close/>
                </a:path>
              </a:pathLst>
            </a:custGeom>
            <a:solidFill>
              <a:srgbClr val="394E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37"/>
            <p:cNvSpPr/>
            <p:nvPr/>
          </p:nvSpPr>
          <p:spPr>
            <a:xfrm>
              <a:off x="7605145" y="3327510"/>
              <a:ext cx="72166" cy="86639"/>
            </a:xfrm>
            <a:custGeom>
              <a:avLst/>
              <a:gdLst/>
              <a:ahLst/>
              <a:cxnLst/>
              <a:rect l="l" t="t" r="r" b="b"/>
              <a:pathLst>
                <a:path w="753" h="904" extrusionOk="0">
                  <a:moveTo>
                    <a:pt x="327" y="1"/>
                  </a:moveTo>
                  <a:lnTo>
                    <a:pt x="1" y="201"/>
                  </a:lnTo>
                  <a:lnTo>
                    <a:pt x="452" y="903"/>
                  </a:lnTo>
                  <a:lnTo>
                    <a:pt x="753" y="703"/>
                  </a:lnTo>
                  <a:lnTo>
                    <a:pt x="327" y="1"/>
                  </a:lnTo>
                  <a:close/>
                </a:path>
              </a:pathLst>
            </a:custGeom>
            <a:solidFill>
              <a:srgbClr val="394E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37"/>
            <p:cNvSpPr/>
            <p:nvPr/>
          </p:nvSpPr>
          <p:spPr>
            <a:xfrm>
              <a:off x="7542754" y="3226687"/>
              <a:ext cx="72070" cy="86544"/>
            </a:xfrm>
            <a:custGeom>
              <a:avLst/>
              <a:gdLst/>
              <a:ahLst/>
              <a:cxnLst/>
              <a:rect l="l" t="t" r="r" b="b"/>
              <a:pathLst>
                <a:path w="752" h="903" extrusionOk="0">
                  <a:moveTo>
                    <a:pt x="301" y="0"/>
                  </a:moveTo>
                  <a:lnTo>
                    <a:pt x="0" y="201"/>
                  </a:lnTo>
                  <a:lnTo>
                    <a:pt x="451" y="902"/>
                  </a:lnTo>
                  <a:lnTo>
                    <a:pt x="752" y="702"/>
                  </a:lnTo>
                  <a:lnTo>
                    <a:pt x="301" y="0"/>
                  </a:lnTo>
                  <a:close/>
                </a:path>
              </a:pathLst>
            </a:custGeom>
            <a:solidFill>
              <a:srgbClr val="394E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37"/>
            <p:cNvSpPr/>
            <p:nvPr/>
          </p:nvSpPr>
          <p:spPr>
            <a:xfrm>
              <a:off x="7480267" y="3125768"/>
              <a:ext cx="72166" cy="86544"/>
            </a:xfrm>
            <a:custGeom>
              <a:avLst/>
              <a:gdLst/>
              <a:ahLst/>
              <a:cxnLst/>
              <a:rect l="l" t="t" r="r" b="b"/>
              <a:pathLst>
                <a:path w="753" h="903" extrusionOk="0">
                  <a:moveTo>
                    <a:pt x="301" y="1"/>
                  </a:moveTo>
                  <a:lnTo>
                    <a:pt x="0" y="201"/>
                  </a:lnTo>
                  <a:lnTo>
                    <a:pt x="427" y="903"/>
                  </a:lnTo>
                  <a:lnTo>
                    <a:pt x="752" y="702"/>
                  </a:lnTo>
                  <a:lnTo>
                    <a:pt x="301" y="1"/>
                  </a:lnTo>
                  <a:close/>
                </a:path>
              </a:pathLst>
            </a:custGeom>
            <a:solidFill>
              <a:srgbClr val="394E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37"/>
            <p:cNvSpPr/>
            <p:nvPr/>
          </p:nvSpPr>
          <p:spPr>
            <a:xfrm>
              <a:off x="7417780" y="3024850"/>
              <a:ext cx="72166" cy="86639"/>
            </a:xfrm>
            <a:custGeom>
              <a:avLst/>
              <a:gdLst/>
              <a:ahLst/>
              <a:cxnLst/>
              <a:rect l="l" t="t" r="r" b="b"/>
              <a:pathLst>
                <a:path w="753" h="904" extrusionOk="0">
                  <a:moveTo>
                    <a:pt x="302" y="1"/>
                  </a:moveTo>
                  <a:lnTo>
                    <a:pt x="1" y="201"/>
                  </a:lnTo>
                  <a:lnTo>
                    <a:pt x="427" y="903"/>
                  </a:lnTo>
                  <a:lnTo>
                    <a:pt x="753" y="703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394E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37"/>
            <p:cNvSpPr/>
            <p:nvPr/>
          </p:nvSpPr>
          <p:spPr>
            <a:xfrm>
              <a:off x="7352993" y="2924027"/>
              <a:ext cx="72166" cy="86544"/>
            </a:xfrm>
            <a:custGeom>
              <a:avLst/>
              <a:gdLst/>
              <a:ahLst/>
              <a:cxnLst/>
              <a:rect l="l" t="t" r="r" b="b"/>
              <a:pathLst>
                <a:path w="753" h="903" extrusionOk="0">
                  <a:moveTo>
                    <a:pt x="326" y="0"/>
                  </a:moveTo>
                  <a:lnTo>
                    <a:pt x="0" y="201"/>
                  </a:lnTo>
                  <a:lnTo>
                    <a:pt x="451" y="902"/>
                  </a:lnTo>
                  <a:lnTo>
                    <a:pt x="752" y="702"/>
                  </a:lnTo>
                  <a:lnTo>
                    <a:pt x="326" y="0"/>
                  </a:lnTo>
                  <a:close/>
                </a:path>
              </a:pathLst>
            </a:custGeom>
            <a:solidFill>
              <a:srgbClr val="394E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37"/>
            <p:cNvSpPr/>
            <p:nvPr/>
          </p:nvSpPr>
          <p:spPr>
            <a:xfrm>
              <a:off x="7290506" y="2823108"/>
              <a:ext cx="72166" cy="86544"/>
            </a:xfrm>
            <a:custGeom>
              <a:avLst/>
              <a:gdLst/>
              <a:ahLst/>
              <a:cxnLst/>
              <a:rect l="l" t="t" r="r" b="b"/>
              <a:pathLst>
                <a:path w="753" h="903" extrusionOk="0">
                  <a:moveTo>
                    <a:pt x="326" y="1"/>
                  </a:moveTo>
                  <a:lnTo>
                    <a:pt x="1" y="201"/>
                  </a:lnTo>
                  <a:lnTo>
                    <a:pt x="452" y="903"/>
                  </a:lnTo>
                  <a:lnTo>
                    <a:pt x="752" y="702"/>
                  </a:lnTo>
                  <a:lnTo>
                    <a:pt x="326" y="1"/>
                  </a:lnTo>
                  <a:close/>
                </a:path>
              </a:pathLst>
            </a:custGeom>
            <a:solidFill>
              <a:srgbClr val="394E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37"/>
            <p:cNvSpPr/>
            <p:nvPr/>
          </p:nvSpPr>
          <p:spPr>
            <a:xfrm>
              <a:off x="7228019" y="2722189"/>
              <a:ext cx="72166" cy="86639"/>
            </a:xfrm>
            <a:custGeom>
              <a:avLst/>
              <a:gdLst/>
              <a:ahLst/>
              <a:cxnLst/>
              <a:rect l="l" t="t" r="r" b="b"/>
              <a:pathLst>
                <a:path w="753" h="904" extrusionOk="0">
                  <a:moveTo>
                    <a:pt x="302" y="1"/>
                  </a:moveTo>
                  <a:lnTo>
                    <a:pt x="1" y="201"/>
                  </a:lnTo>
                  <a:lnTo>
                    <a:pt x="452" y="903"/>
                  </a:lnTo>
                  <a:lnTo>
                    <a:pt x="753" y="703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394E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37"/>
            <p:cNvSpPr/>
            <p:nvPr/>
          </p:nvSpPr>
          <p:spPr>
            <a:xfrm>
              <a:off x="7165628" y="2621366"/>
              <a:ext cx="72166" cy="86544"/>
            </a:xfrm>
            <a:custGeom>
              <a:avLst/>
              <a:gdLst/>
              <a:ahLst/>
              <a:cxnLst/>
              <a:rect l="l" t="t" r="r" b="b"/>
              <a:pathLst>
                <a:path w="753" h="903" extrusionOk="0">
                  <a:moveTo>
                    <a:pt x="301" y="0"/>
                  </a:moveTo>
                  <a:lnTo>
                    <a:pt x="0" y="201"/>
                  </a:lnTo>
                  <a:lnTo>
                    <a:pt x="426" y="903"/>
                  </a:lnTo>
                  <a:lnTo>
                    <a:pt x="752" y="702"/>
                  </a:lnTo>
                  <a:lnTo>
                    <a:pt x="301" y="0"/>
                  </a:lnTo>
                  <a:close/>
                </a:path>
              </a:pathLst>
            </a:custGeom>
            <a:solidFill>
              <a:srgbClr val="394E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37"/>
            <p:cNvSpPr/>
            <p:nvPr/>
          </p:nvSpPr>
          <p:spPr>
            <a:xfrm>
              <a:off x="7103141" y="2520447"/>
              <a:ext cx="72166" cy="86544"/>
            </a:xfrm>
            <a:custGeom>
              <a:avLst/>
              <a:gdLst/>
              <a:ahLst/>
              <a:cxnLst/>
              <a:rect l="l" t="t" r="r" b="b"/>
              <a:pathLst>
                <a:path w="753" h="903" extrusionOk="0">
                  <a:moveTo>
                    <a:pt x="301" y="1"/>
                  </a:moveTo>
                  <a:lnTo>
                    <a:pt x="1" y="201"/>
                  </a:lnTo>
                  <a:lnTo>
                    <a:pt x="427" y="903"/>
                  </a:lnTo>
                  <a:lnTo>
                    <a:pt x="752" y="702"/>
                  </a:lnTo>
                  <a:lnTo>
                    <a:pt x="301" y="1"/>
                  </a:lnTo>
                  <a:close/>
                </a:path>
              </a:pathLst>
            </a:custGeom>
            <a:solidFill>
              <a:srgbClr val="394E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37"/>
            <p:cNvSpPr/>
            <p:nvPr/>
          </p:nvSpPr>
          <p:spPr>
            <a:xfrm>
              <a:off x="7040654" y="2419624"/>
              <a:ext cx="69770" cy="86544"/>
            </a:xfrm>
            <a:custGeom>
              <a:avLst/>
              <a:gdLst/>
              <a:ahLst/>
              <a:cxnLst/>
              <a:rect l="l" t="t" r="r" b="b"/>
              <a:pathLst>
                <a:path w="728" h="903" extrusionOk="0">
                  <a:moveTo>
                    <a:pt x="302" y="0"/>
                  </a:moveTo>
                  <a:lnTo>
                    <a:pt x="1" y="201"/>
                  </a:lnTo>
                  <a:lnTo>
                    <a:pt x="427" y="902"/>
                  </a:lnTo>
                  <a:lnTo>
                    <a:pt x="728" y="702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394E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37"/>
            <p:cNvSpPr/>
            <p:nvPr/>
          </p:nvSpPr>
          <p:spPr>
            <a:xfrm>
              <a:off x="6975867" y="2318705"/>
              <a:ext cx="72166" cy="86544"/>
            </a:xfrm>
            <a:custGeom>
              <a:avLst/>
              <a:gdLst/>
              <a:ahLst/>
              <a:cxnLst/>
              <a:rect l="l" t="t" r="r" b="b"/>
              <a:pathLst>
                <a:path w="753" h="903" extrusionOk="0">
                  <a:moveTo>
                    <a:pt x="326" y="0"/>
                  </a:moveTo>
                  <a:lnTo>
                    <a:pt x="0" y="201"/>
                  </a:lnTo>
                  <a:lnTo>
                    <a:pt x="451" y="903"/>
                  </a:lnTo>
                  <a:lnTo>
                    <a:pt x="752" y="702"/>
                  </a:lnTo>
                  <a:lnTo>
                    <a:pt x="326" y="0"/>
                  </a:lnTo>
                  <a:close/>
                </a:path>
              </a:pathLst>
            </a:custGeom>
            <a:solidFill>
              <a:srgbClr val="394E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37"/>
            <p:cNvSpPr/>
            <p:nvPr/>
          </p:nvSpPr>
          <p:spPr>
            <a:xfrm>
              <a:off x="6913380" y="2217787"/>
              <a:ext cx="72166" cy="86639"/>
            </a:xfrm>
            <a:custGeom>
              <a:avLst/>
              <a:gdLst/>
              <a:ahLst/>
              <a:cxnLst/>
              <a:rect l="l" t="t" r="r" b="b"/>
              <a:pathLst>
                <a:path w="753" h="904" extrusionOk="0">
                  <a:moveTo>
                    <a:pt x="326" y="1"/>
                  </a:moveTo>
                  <a:lnTo>
                    <a:pt x="1" y="201"/>
                  </a:lnTo>
                  <a:lnTo>
                    <a:pt x="452" y="903"/>
                  </a:lnTo>
                  <a:lnTo>
                    <a:pt x="753" y="703"/>
                  </a:lnTo>
                  <a:lnTo>
                    <a:pt x="326" y="1"/>
                  </a:lnTo>
                  <a:close/>
                </a:path>
              </a:pathLst>
            </a:custGeom>
            <a:solidFill>
              <a:srgbClr val="394E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37"/>
            <p:cNvSpPr/>
            <p:nvPr/>
          </p:nvSpPr>
          <p:spPr>
            <a:xfrm>
              <a:off x="6850989" y="2116964"/>
              <a:ext cx="72070" cy="86544"/>
            </a:xfrm>
            <a:custGeom>
              <a:avLst/>
              <a:gdLst/>
              <a:ahLst/>
              <a:cxnLst/>
              <a:rect l="l" t="t" r="r" b="b"/>
              <a:pathLst>
                <a:path w="752" h="903" extrusionOk="0">
                  <a:moveTo>
                    <a:pt x="301" y="0"/>
                  </a:moveTo>
                  <a:lnTo>
                    <a:pt x="0" y="201"/>
                  </a:lnTo>
                  <a:lnTo>
                    <a:pt x="451" y="902"/>
                  </a:lnTo>
                  <a:lnTo>
                    <a:pt x="752" y="702"/>
                  </a:lnTo>
                  <a:lnTo>
                    <a:pt x="301" y="0"/>
                  </a:lnTo>
                  <a:close/>
                </a:path>
              </a:pathLst>
            </a:custGeom>
            <a:solidFill>
              <a:srgbClr val="394E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37"/>
            <p:cNvSpPr/>
            <p:nvPr/>
          </p:nvSpPr>
          <p:spPr>
            <a:xfrm>
              <a:off x="6788502" y="2016045"/>
              <a:ext cx="72166" cy="86544"/>
            </a:xfrm>
            <a:custGeom>
              <a:avLst/>
              <a:gdLst/>
              <a:ahLst/>
              <a:cxnLst/>
              <a:rect l="l" t="t" r="r" b="b"/>
              <a:pathLst>
                <a:path w="753" h="903" extrusionOk="0">
                  <a:moveTo>
                    <a:pt x="301" y="0"/>
                  </a:moveTo>
                  <a:lnTo>
                    <a:pt x="0" y="201"/>
                  </a:lnTo>
                  <a:lnTo>
                    <a:pt x="426" y="903"/>
                  </a:lnTo>
                  <a:lnTo>
                    <a:pt x="752" y="702"/>
                  </a:lnTo>
                  <a:lnTo>
                    <a:pt x="301" y="0"/>
                  </a:lnTo>
                  <a:close/>
                </a:path>
              </a:pathLst>
            </a:custGeom>
            <a:solidFill>
              <a:srgbClr val="394E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37"/>
            <p:cNvSpPr/>
            <p:nvPr/>
          </p:nvSpPr>
          <p:spPr>
            <a:xfrm>
              <a:off x="6726015" y="1915126"/>
              <a:ext cx="72166" cy="86639"/>
            </a:xfrm>
            <a:custGeom>
              <a:avLst/>
              <a:gdLst/>
              <a:ahLst/>
              <a:cxnLst/>
              <a:rect l="l" t="t" r="r" b="b"/>
              <a:pathLst>
                <a:path w="753" h="904" extrusionOk="0">
                  <a:moveTo>
                    <a:pt x="302" y="1"/>
                  </a:moveTo>
                  <a:lnTo>
                    <a:pt x="1" y="201"/>
                  </a:lnTo>
                  <a:lnTo>
                    <a:pt x="427" y="903"/>
                  </a:lnTo>
                  <a:lnTo>
                    <a:pt x="753" y="703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394E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37"/>
            <p:cNvSpPr/>
            <p:nvPr/>
          </p:nvSpPr>
          <p:spPr>
            <a:xfrm>
              <a:off x="5611505" y="1437175"/>
              <a:ext cx="2846470" cy="2394850"/>
            </a:xfrm>
            <a:custGeom>
              <a:avLst/>
              <a:gdLst/>
              <a:ahLst/>
              <a:cxnLst/>
              <a:rect l="l" t="t" r="r" b="b"/>
              <a:pathLst>
                <a:path w="29701" h="24988" extrusionOk="0">
                  <a:moveTo>
                    <a:pt x="14863" y="0"/>
                  </a:moveTo>
                  <a:lnTo>
                    <a:pt x="1" y="24988"/>
                  </a:lnTo>
                  <a:lnTo>
                    <a:pt x="29700" y="24988"/>
                  </a:lnTo>
                  <a:lnTo>
                    <a:pt x="148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37"/>
            <p:cNvSpPr/>
            <p:nvPr/>
          </p:nvSpPr>
          <p:spPr>
            <a:xfrm>
              <a:off x="5611505" y="3137748"/>
              <a:ext cx="2846470" cy="694265"/>
            </a:xfrm>
            <a:custGeom>
              <a:avLst/>
              <a:gdLst/>
              <a:ahLst/>
              <a:cxnLst/>
              <a:rect l="l" t="t" r="r" b="b"/>
              <a:pathLst>
                <a:path w="29701" h="7244" extrusionOk="0">
                  <a:moveTo>
                    <a:pt x="4311" y="1"/>
                  </a:moveTo>
                  <a:lnTo>
                    <a:pt x="1" y="7244"/>
                  </a:lnTo>
                  <a:lnTo>
                    <a:pt x="29700" y="7244"/>
                  </a:lnTo>
                  <a:lnTo>
                    <a:pt x="253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37"/>
            <p:cNvSpPr/>
            <p:nvPr/>
          </p:nvSpPr>
          <p:spPr>
            <a:xfrm>
              <a:off x="6420960" y="1437175"/>
              <a:ext cx="1229883" cy="1035360"/>
            </a:xfrm>
            <a:custGeom>
              <a:avLst/>
              <a:gdLst/>
              <a:ahLst/>
              <a:cxnLst/>
              <a:rect l="l" t="t" r="r" b="b"/>
              <a:pathLst>
                <a:path w="12833" h="10803" extrusionOk="0">
                  <a:moveTo>
                    <a:pt x="6417" y="0"/>
                  </a:moveTo>
                  <a:lnTo>
                    <a:pt x="1" y="10802"/>
                  </a:lnTo>
                  <a:lnTo>
                    <a:pt x="12833" y="10802"/>
                  </a:lnTo>
                  <a:lnTo>
                    <a:pt x="641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37"/>
            <p:cNvSpPr/>
            <p:nvPr/>
          </p:nvSpPr>
          <p:spPr>
            <a:xfrm>
              <a:off x="6420960" y="2102492"/>
              <a:ext cx="1229883" cy="370038"/>
            </a:xfrm>
            <a:custGeom>
              <a:avLst/>
              <a:gdLst/>
              <a:ahLst/>
              <a:cxnLst/>
              <a:rect l="l" t="t" r="r" b="b"/>
              <a:pathLst>
                <a:path w="12833" h="3861" extrusionOk="0">
                  <a:moveTo>
                    <a:pt x="2281" y="1"/>
                  </a:moveTo>
                  <a:lnTo>
                    <a:pt x="1" y="3860"/>
                  </a:lnTo>
                  <a:lnTo>
                    <a:pt x="12833" y="3860"/>
                  </a:lnTo>
                  <a:lnTo>
                    <a:pt x="105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37"/>
            <p:cNvSpPr/>
            <p:nvPr/>
          </p:nvSpPr>
          <p:spPr>
            <a:xfrm>
              <a:off x="7569110" y="1915126"/>
              <a:ext cx="161007" cy="158615"/>
            </a:xfrm>
            <a:custGeom>
              <a:avLst/>
              <a:gdLst/>
              <a:ahLst/>
              <a:cxnLst/>
              <a:rect l="l" t="t" r="r" b="b"/>
              <a:pathLst>
                <a:path w="1680" h="1655" extrusionOk="0">
                  <a:moveTo>
                    <a:pt x="302" y="1"/>
                  </a:moveTo>
                  <a:lnTo>
                    <a:pt x="1" y="277"/>
                  </a:lnTo>
                  <a:lnTo>
                    <a:pt x="1379" y="1655"/>
                  </a:lnTo>
                  <a:lnTo>
                    <a:pt x="1680" y="1354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37"/>
            <p:cNvSpPr/>
            <p:nvPr/>
          </p:nvSpPr>
          <p:spPr>
            <a:xfrm>
              <a:off x="7571506" y="1915126"/>
              <a:ext cx="156215" cy="158615"/>
            </a:xfrm>
            <a:custGeom>
              <a:avLst/>
              <a:gdLst/>
              <a:ahLst/>
              <a:cxnLst/>
              <a:rect l="l" t="t" r="r" b="b"/>
              <a:pathLst>
                <a:path w="1630" h="1655" extrusionOk="0">
                  <a:moveTo>
                    <a:pt x="1354" y="1"/>
                  </a:moveTo>
                  <a:lnTo>
                    <a:pt x="1" y="1354"/>
                  </a:lnTo>
                  <a:lnTo>
                    <a:pt x="277" y="1655"/>
                  </a:lnTo>
                  <a:lnTo>
                    <a:pt x="1630" y="277"/>
                  </a:lnTo>
                  <a:lnTo>
                    <a:pt x="135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37"/>
            <p:cNvSpPr/>
            <p:nvPr/>
          </p:nvSpPr>
          <p:spPr>
            <a:xfrm>
              <a:off x="5882921" y="2025629"/>
              <a:ext cx="187458" cy="187463"/>
            </a:xfrm>
            <a:custGeom>
              <a:avLst/>
              <a:gdLst/>
              <a:ahLst/>
              <a:cxnLst/>
              <a:rect l="l" t="t" r="r" b="b"/>
              <a:pathLst>
                <a:path w="1956" h="1956" extrusionOk="0">
                  <a:moveTo>
                    <a:pt x="978" y="427"/>
                  </a:moveTo>
                  <a:cubicBezTo>
                    <a:pt x="1279" y="427"/>
                    <a:pt x="1530" y="677"/>
                    <a:pt x="1530" y="978"/>
                  </a:cubicBezTo>
                  <a:cubicBezTo>
                    <a:pt x="1530" y="1279"/>
                    <a:pt x="1279" y="1530"/>
                    <a:pt x="978" y="1530"/>
                  </a:cubicBezTo>
                  <a:cubicBezTo>
                    <a:pt x="652" y="1530"/>
                    <a:pt x="402" y="1279"/>
                    <a:pt x="402" y="978"/>
                  </a:cubicBezTo>
                  <a:cubicBezTo>
                    <a:pt x="402" y="677"/>
                    <a:pt x="652" y="427"/>
                    <a:pt x="978" y="427"/>
                  </a:cubicBezTo>
                  <a:close/>
                  <a:moveTo>
                    <a:pt x="978" y="1"/>
                  </a:moveTo>
                  <a:cubicBezTo>
                    <a:pt x="427" y="1"/>
                    <a:pt x="1" y="452"/>
                    <a:pt x="1" y="978"/>
                  </a:cubicBezTo>
                  <a:cubicBezTo>
                    <a:pt x="1" y="1505"/>
                    <a:pt x="427" y="1956"/>
                    <a:pt x="978" y="1956"/>
                  </a:cubicBezTo>
                  <a:cubicBezTo>
                    <a:pt x="1504" y="1956"/>
                    <a:pt x="1956" y="1505"/>
                    <a:pt x="1956" y="978"/>
                  </a:cubicBezTo>
                  <a:cubicBezTo>
                    <a:pt x="1956" y="452"/>
                    <a:pt x="1504" y="1"/>
                    <a:pt x="978" y="1"/>
                  </a:cubicBezTo>
                  <a:close/>
                </a:path>
              </a:pathLst>
            </a:custGeom>
            <a:solidFill>
              <a:srgbClr val="6186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37"/>
            <p:cNvSpPr/>
            <p:nvPr/>
          </p:nvSpPr>
          <p:spPr>
            <a:xfrm>
              <a:off x="5882921" y="2025629"/>
              <a:ext cx="187458" cy="187463"/>
            </a:xfrm>
            <a:custGeom>
              <a:avLst/>
              <a:gdLst/>
              <a:ahLst/>
              <a:cxnLst/>
              <a:rect l="l" t="t" r="r" b="b"/>
              <a:pathLst>
                <a:path w="1956" h="1956" extrusionOk="0">
                  <a:moveTo>
                    <a:pt x="978" y="427"/>
                  </a:moveTo>
                  <a:cubicBezTo>
                    <a:pt x="1279" y="427"/>
                    <a:pt x="1530" y="677"/>
                    <a:pt x="1530" y="978"/>
                  </a:cubicBezTo>
                  <a:cubicBezTo>
                    <a:pt x="1530" y="1279"/>
                    <a:pt x="1279" y="1530"/>
                    <a:pt x="978" y="1530"/>
                  </a:cubicBezTo>
                  <a:cubicBezTo>
                    <a:pt x="652" y="1530"/>
                    <a:pt x="402" y="1279"/>
                    <a:pt x="402" y="978"/>
                  </a:cubicBezTo>
                  <a:cubicBezTo>
                    <a:pt x="402" y="677"/>
                    <a:pt x="652" y="427"/>
                    <a:pt x="978" y="427"/>
                  </a:cubicBezTo>
                  <a:close/>
                  <a:moveTo>
                    <a:pt x="978" y="1"/>
                  </a:moveTo>
                  <a:cubicBezTo>
                    <a:pt x="427" y="1"/>
                    <a:pt x="1" y="452"/>
                    <a:pt x="1" y="978"/>
                  </a:cubicBezTo>
                  <a:cubicBezTo>
                    <a:pt x="1" y="1505"/>
                    <a:pt x="427" y="1956"/>
                    <a:pt x="978" y="1956"/>
                  </a:cubicBezTo>
                  <a:cubicBezTo>
                    <a:pt x="1504" y="1956"/>
                    <a:pt x="1956" y="1505"/>
                    <a:pt x="1956" y="978"/>
                  </a:cubicBezTo>
                  <a:cubicBezTo>
                    <a:pt x="1956" y="452"/>
                    <a:pt x="1504" y="1"/>
                    <a:pt x="9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37"/>
            <p:cNvSpPr/>
            <p:nvPr/>
          </p:nvSpPr>
          <p:spPr>
            <a:xfrm>
              <a:off x="8371377" y="2539711"/>
              <a:ext cx="36131" cy="52904"/>
            </a:xfrm>
            <a:custGeom>
              <a:avLst/>
              <a:gdLst/>
              <a:ahLst/>
              <a:cxnLst/>
              <a:rect l="l" t="t" r="r" b="b"/>
              <a:pathLst>
                <a:path w="377" h="552" extrusionOk="0">
                  <a:moveTo>
                    <a:pt x="1" y="0"/>
                  </a:moveTo>
                  <a:lnTo>
                    <a:pt x="1" y="552"/>
                  </a:lnTo>
                  <a:lnTo>
                    <a:pt x="377" y="552"/>
                  </a:lnTo>
                  <a:lnTo>
                    <a:pt x="3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37"/>
            <p:cNvSpPr/>
            <p:nvPr/>
          </p:nvSpPr>
          <p:spPr>
            <a:xfrm>
              <a:off x="8371377" y="2616574"/>
              <a:ext cx="36131" cy="52904"/>
            </a:xfrm>
            <a:custGeom>
              <a:avLst/>
              <a:gdLst/>
              <a:ahLst/>
              <a:cxnLst/>
              <a:rect l="l" t="t" r="r" b="b"/>
              <a:pathLst>
                <a:path w="377" h="552" extrusionOk="0">
                  <a:moveTo>
                    <a:pt x="1" y="0"/>
                  </a:moveTo>
                  <a:lnTo>
                    <a:pt x="1" y="552"/>
                  </a:lnTo>
                  <a:lnTo>
                    <a:pt x="377" y="552"/>
                  </a:lnTo>
                  <a:lnTo>
                    <a:pt x="3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37"/>
            <p:cNvSpPr/>
            <p:nvPr/>
          </p:nvSpPr>
          <p:spPr>
            <a:xfrm>
              <a:off x="8371377" y="2693437"/>
              <a:ext cx="36131" cy="52904"/>
            </a:xfrm>
            <a:custGeom>
              <a:avLst/>
              <a:gdLst/>
              <a:ahLst/>
              <a:cxnLst/>
              <a:rect l="l" t="t" r="r" b="b"/>
              <a:pathLst>
                <a:path w="377" h="552" extrusionOk="0">
                  <a:moveTo>
                    <a:pt x="1" y="0"/>
                  </a:moveTo>
                  <a:lnTo>
                    <a:pt x="1" y="552"/>
                  </a:lnTo>
                  <a:lnTo>
                    <a:pt x="377" y="552"/>
                  </a:lnTo>
                  <a:lnTo>
                    <a:pt x="3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37"/>
            <p:cNvSpPr/>
            <p:nvPr/>
          </p:nvSpPr>
          <p:spPr>
            <a:xfrm>
              <a:off x="8371377" y="2770300"/>
              <a:ext cx="36131" cy="50508"/>
            </a:xfrm>
            <a:custGeom>
              <a:avLst/>
              <a:gdLst/>
              <a:ahLst/>
              <a:cxnLst/>
              <a:rect l="l" t="t" r="r" b="b"/>
              <a:pathLst>
                <a:path w="377" h="527" extrusionOk="0">
                  <a:moveTo>
                    <a:pt x="1" y="0"/>
                  </a:moveTo>
                  <a:lnTo>
                    <a:pt x="1" y="527"/>
                  </a:lnTo>
                  <a:lnTo>
                    <a:pt x="377" y="527"/>
                  </a:lnTo>
                  <a:lnTo>
                    <a:pt x="3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37"/>
            <p:cNvSpPr/>
            <p:nvPr/>
          </p:nvSpPr>
          <p:spPr>
            <a:xfrm>
              <a:off x="8371377" y="2847163"/>
              <a:ext cx="36131" cy="50508"/>
            </a:xfrm>
            <a:custGeom>
              <a:avLst/>
              <a:gdLst/>
              <a:ahLst/>
              <a:cxnLst/>
              <a:rect l="l" t="t" r="r" b="b"/>
              <a:pathLst>
                <a:path w="377" h="527" extrusionOk="0">
                  <a:moveTo>
                    <a:pt x="1" y="0"/>
                  </a:moveTo>
                  <a:lnTo>
                    <a:pt x="1" y="527"/>
                  </a:lnTo>
                  <a:lnTo>
                    <a:pt x="377" y="527"/>
                  </a:lnTo>
                  <a:lnTo>
                    <a:pt x="3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37"/>
            <p:cNvSpPr/>
            <p:nvPr/>
          </p:nvSpPr>
          <p:spPr>
            <a:xfrm>
              <a:off x="8371377" y="2924027"/>
              <a:ext cx="36131" cy="50508"/>
            </a:xfrm>
            <a:custGeom>
              <a:avLst/>
              <a:gdLst/>
              <a:ahLst/>
              <a:cxnLst/>
              <a:rect l="l" t="t" r="r" b="b"/>
              <a:pathLst>
                <a:path w="377" h="527" extrusionOk="0">
                  <a:moveTo>
                    <a:pt x="1" y="0"/>
                  </a:moveTo>
                  <a:lnTo>
                    <a:pt x="1" y="527"/>
                  </a:lnTo>
                  <a:lnTo>
                    <a:pt x="377" y="527"/>
                  </a:lnTo>
                  <a:lnTo>
                    <a:pt x="3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37"/>
            <p:cNvSpPr/>
            <p:nvPr/>
          </p:nvSpPr>
          <p:spPr>
            <a:xfrm>
              <a:off x="8371377" y="3000890"/>
              <a:ext cx="36131" cy="50508"/>
            </a:xfrm>
            <a:custGeom>
              <a:avLst/>
              <a:gdLst/>
              <a:ahLst/>
              <a:cxnLst/>
              <a:rect l="l" t="t" r="r" b="b"/>
              <a:pathLst>
                <a:path w="377" h="527" extrusionOk="0">
                  <a:moveTo>
                    <a:pt x="1" y="0"/>
                  </a:moveTo>
                  <a:lnTo>
                    <a:pt x="1" y="527"/>
                  </a:lnTo>
                  <a:lnTo>
                    <a:pt x="377" y="527"/>
                  </a:lnTo>
                  <a:lnTo>
                    <a:pt x="3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37"/>
            <p:cNvSpPr/>
            <p:nvPr/>
          </p:nvSpPr>
          <p:spPr>
            <a:xfrm>
              <a:off x="7297694" y="2743849"/>
              <a:ext cx="795164" cy="129767"/>
            </a:xfrm>
            <a:custGeom>
              <a:avLst/>
              <a:gdLst/>
              <a:ahLst/>
              <a:cxnLst/>
              <a:rect l="l" t="t" r="r" b="b"/>
              <a:pathLst>
                <a:path w="8297" h="1354" extrusionOk="0">
                  <a:moveTo>
                    <a:pt x="176" y="1"/>
                  </a:moveTo>
                  <a:lnTo>
                    <a:pt x="1" y="176"/>
                  </a:lnTo>
                  <a:lnTo>
                    <a:pt x="677" y="928"/>
                  </a:lnTo>
                  <a:cubicBezTo>
                    <a:pt x="826" y="1117"/>
                    <a:pt x="1047" y="1211"/>
                    <a:pt x="1270" y="1211"/>
                  </a:cubicBezTo>
                  <a:cubicBezTo>
                    <a:pt x="1462" y="1211"/>
                    <a:pt x="1655" y="1142"/>
                    <a:pt x="1805" y="1003"/>
                  </a:cubicBezTo>
                  <a:lnTo>
                    <a:pt x="2407" y="477"/>
                  </a:lnTo>
                  <a:cubicBezTo>
                    <a:pt x="2532" y="376"/>
                    <a:pt x="2682" y="326"/>
                    <a:pt x="2833" y="326"/>
                  </a:cubicBezTo>
                  <a:cubicBezTo>
                    <a:pt x="2983" y="351"/>
                    <a:pt x="3108" y="402"/>
                    <a:pt x="3209" y="527"/>
                  </a:cubicBezTo>
                  <a:lnTo>
                    <a:pt x="3660" y="1028"/>
                  </a:lnTo>
                  <a:cubicBezTo>
                    <a:pt x="3785" y="1204"/>
                    <a:pt x="3986" y="1304"/>
                    <a:pt x="4211" y="1304"/>
                  </a:cubicBezTo>
                  <a:cubicBezTo>
                    <a:pt x="4237" y="1307"/>
                    <a:pt x="4263" y="1309"/>
                    <a:pt x="4289" y="1309"/>
                  </a:cubicBezTo>
                  <a:cubicBezTo>
                    <a:pt x="4468" y="1309"/>
                    <a:pt x="4656" y="1235"/>
                    <a:pt x="4788" y="1103"/>
                  </a:cubicBezTo>
                  <a:lnTo>
                    <a:pt x="5339" y="627"/>
                  </a:lnTo>
                  <a:cubicBezTo>
                    <a:pt x="5423" y="523"/>
                    <a:pt x="5541" y="470"/>
                    <a:pt x="5680" y="470"/>
                  </a:cubicBezTo>
                  <a:cubicBezTo>
                    <a:pt x="5707" y="470"/>
                    <a:pt x="5736" y="473"/>
                    <a:pt x="5765" y="477"/>
                  </a:cubicBezTo>
                  <a:cubicBezTo>
                    <a:pt x="5916" y="502"/>
                    <a:pt x="6041" y="577"/>
                    <a:pt x="6141" y="677"/>
                  </a:cubicBezTo>
                  <a:lnTo>
                    <a:pt x="6417" y="1028"/>
                  </a:lnTo>
                  <a:cubicBezTo>
                    <a:pt x="6567" y="1229"/>
                    <a:pt x="6768" y="1329"/>
                    <a:pt x="7018" y="1354"/>
                  </a:cubicBezTo>
                  <a:cubicBezTo>
                    <a:pt x="7244" y="1354"/>
                    <a:pt x="7469" y="1254"/>
                    <a:pt x="7645" y="1078"/>
                  </a:cubicBezTo>
                  <a:lnTo>
                    <a:pt x="8296" y="376"/>
                  </a:lnTo>
                  <a:lnTo>
                    <a:pt x="8121" y="226"/>
                  </a:lnTo>
                  <a:lnTo>
                    <a:pt x="7444" y="928"/>
                  </a:lnTo>
                  <a:cubicBezTo>
                    <a:pt x="7344" y="1053"/>
                    <a:pt x="7194" y="1103"/>
                    <a:pt x="7018" y="1103"/>
                  </a:cubicBezTo>
                  <a:cubicBezTo>
                    <a:pt x="6868" y="1103"/>
                    <a:pt x="6718" y="1028"/>
                    <a:pt x="6617" y="878"/>
                  </a:cubicBezTo>
                  <a:lnTo>
                    <a:pt x="6342" y="527"/>
                  </a:lnTo>
                  <a:cubicBezTo>
                    <a:pt x="6191" y="376"/>
                    <a:pt x="5991" y="251"/>
                    <a:pt x="5765" y="226"/>
                  </a:cubicBezTo>
                  <a:cubicBezTo>
                    <a:pt x="5565" y="226"/>
                    <a:pt x="5339" y="301"/>
                    <a:pt x="5164" y="427"/>
                  </a:cubicBezTo>
                  <a:lnTo>
                    <a:pt x="4637" y="928"/>
                  </a:lnTo>
                  <a:cubicBezTo>
                    <a:pt x="4512" y="1028"/>
                    <a:pt x="4362" y="1078"/>
                    <a:pt x="4211" y="1078"/>
                  </a:cubicBezTo>
                  <a:cubicBezTo>
                    <a:pt x="4061" y="1053"/>
                    <a:pt x="3936" y="1003"/>
                    <a:pt x="3835" y="878"/>
                  </a:cubicBezTo>
                  <a:lnTo>
                    <a:pt x="3384" y="351"/>
                  </a:lnTo>
                  <a:cubicBezTo>
                    <a:pt x="3259" y="201"/>
                    <a:pt x="3058" y="101"/>
                    <a:pt x="2833" y="101"/>
                  </a:cubicBezTo>
                  <a:cubicBezTo>
                    <a:pt x="2807" y="98"/>
                    <a:pt x="2781" y="96"/>
                    <a:pt x="2755" y="96"/>
                  </a:cubicBezTo>
                  <a:cubicBezTo>
                    <a:pt x="2581" y="96"/>
                    <a:pt x="2409" y="167"/>
                    <a:pt x="2256" y="276"/>
                  </a:cubicBezTo>
                  <a:lnTo>
                    <a:pt x="1630" y="828"/>
                  </a:lnTo>
                  <a:cubicBezTo>
                    <a:pt x="1527" y="919"/>
                    <a:pt x="1398" y="964"/>
                    <a:pt x="1269" y="964"/>
                  </a:cubicBezTo>
                  <a:cubicBezTo>
                    <a:pt x="1115" y="964"/>
                    <a:pt x="962" y="900"/>
                    <a:pt x="853" y="777"/>
                  </a:cubicBezTo>
                  <a:lnTo>
                    <a:pt x="17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37"/>
            <p:cNvSpPr/>
            <p:nvPr/>
          </p:nvSpPr>
          <p:spPr>
            <a:xfrm>
              <a:off x="7405800" y="1593298"/>
              <a:ext cx="756733" cy="319531"/>
            </a:xfrm>
            <a:custGeom>
              <a:avLst/>
              <a:gdLst/>
              <a:ahLst/>
              <a:cxnLst/>
              <a:rect l="l" t="t" r="r" b="b"/>
              <a:pathLst>
                <a:path w="7896" h="3334" extrusionOk="0">
                  <a:moveTo>
                    <a:pt x="2256" y="0"/>
                  </a:moveTo>
                  <a:lnTo>
                    <a:pt x="1" y="3083"/>
                  </a:lnTo>
                  <a:lnTo>
                    <a:pt x="326" y="3334"/>
                  </a:lnTo>
                  <a:lnTo>
                    <a:pt x="2457" y="427"/>
                  </a:lnTo>
                  <a:lnTo>
                    <a:pt x="7895" y="427"/>
                  </a:lnTo>
                  <a:lnTo>
                    <a:pt x="789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37"/>
            <p:cNvSpPr/>
            <p:nvPr/>
          </p:nvSpPr>
          <p:spPr>
            <a:xfrm>
              <a:off x="8092774" y="1545282"/>
              <a:ext cx="137048" cy="136955"/>
            </a:xfrm>
            <a:custGeom>
              <a:avLst/>
              <a:gdLst/>
              <a:ahLst/>
              <a:cxnLst/>
              <a:rect l="l" t="t" r="r" b="b"/>
              <a:pathLst>
                <a:path w="1430" h="1429" extrusionOk="0">
                  <a:moveTo>
                    <a:pt x="727" y="0"/>
                  </a:moveTo>
                  <a:cubicBezTo>
                    <a:pt x="326" y="0"/>
                    <a:pt x="0" y="326"/>
                    <a:pt x="0" y="702"/>
                  </a:cubicBezTo>
                  <a:cubicBezTo>
                    <a:pt x="0" y="1103"/>
                    <a:pt x="326" y="1429"/>
                    <a:pt x="727" y="1429"/>
                  </a:cubicBezTo>
                  <a:cubicBezTo>
                    <a:pt x="1128" y="1429"/>
                    <a:pt x="1429" y="1103"/>
                    <a:pt x="1429" y="702"/>
                  </a:cubicBezTo>
                  <a:cubicBezTo>
                    <a:pt x="1429" y="326"/>
                    <a:pt x="1128" y="0"/>
                    <a:pt x="7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37"/>
            <p:cNvSpPr/>
            <p:nvPr/>
          </p:nvSpPr>
          <p:spPr>
            <a:xfrm>
              <a:off x="6346493" y="2318705"/>
              <a:ext cx="362841" cy="28944"/>
            </a:xfrm>
            <a:custGeom>
              <a:avLst/>
              <a:gdLst/>
              <a:ahLst/>
              <a:cxnLst/>
              <a:rect l="l" t="t" r="r" b="b"/>
              <a:pathLst>
                <a:path w="3786" h="302" extrusionOk="0">
                  <a:moveTo>
                    <a:pt x="1" y="0"/>
                  </a:moveTo>
                  <a:lnTo>
                    <a:pt x="1" y="301"/>
                  </a:lnTo>
                  <a:lnTo>
                    <a:pt x="3785" y="301"/>
                  </a:lnTo>
                  <a:lnTo>
                    <a:pt x="378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37"/>
            <p:cNvSpPr/>
            <p:nvPr/>
          </p:nvSpPr>
          <p:spPr>
            <a:xfrm>
              <a:off x="6488239" y="2227466"/>
              <a:ext cx="199438" cy="26452"/>
            </a:xfrm>
            <a:custGeom>
              <a:avLst/>
              <a:gdLst/>
              <a:ahLst/>
              <a:cxnLst/>
              <a:rect l="l" t="t" r="r" b="b"/>
              <a:pathLst>
                <a:path w="2081" h="276" extrusionOk="0">
                  <a:moveTo>
                    <a:pt x="1" y="0"/>
                  </a:moveTo>
                  <a:lnTo>
                    <a:pt x="1" y="276"/>
                  </a:lnTo>
                  <a:lnTo>
                    <a:pt x="2081" y="276"/>
                  </a:lnTo>
                  <a:lnTo>
                    <a:pt x="20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37"/>
            <p:cNvSpPr/>
            <p:nvPr/>
          </p:nvSpPr>
          <p:spPr>
            <a:xfrm>
              <a:off x="7809378" y="3298758"/>
              <a:ext cx="756637" cy="317135"/>
            </a:xfrm>
            <a:custGeom>
              <a:avLst/>
              <a:gdLst/>
              <a:ahLst/>
              <a:cxnLst/>
              <a:rect l="l" t="t" r="r" b="b"/>
              <a:pathLst>
                <a:path w="7895" h="3309" extrusionOk="0">
                  <a:moveTo>
                    <a:pt x="2256" y="0"/>
                  </a:moveTo>
                  <a:lnTo>
                    <a:pt x="0" y="3083"/>
                  </a:lnTo>
                  <a:lnTo>
                    <a:pt x="326" y="3308"/>
                  </a:lnTo>
                  <a:lnTo>
                    <a:pt x="2456" y="401"/>
                  </a:lnTo>
                  <a:lnTo>
                    <a:pt x="7895" y="401"/>
                  </a:lnTo>
                  <a:lnTo>
                    <a:pt x="789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37"/>
            <p:cNvSpPr/>
            <p:nvPr/>
          </p:nvSpPr>
          <p:spPr>
            <a:xfrm>
              <a:off x="8496351" y="3248251"/>
              <a:ext cx="139348" cy="139447"/>
            </a:xfrm>
            <a:custGeom>
              <a:avLst/>
              <a:gdLst/>
              <a:ahLst/>
              <a:cxnLst/>
              <a:rect l="l" t="t" r="r" b="b"/>
              <a:pathLst>
                <a:path w="1454" h="1455" extrusionOk="0">
                  <a:moveTo>
                    <a:pt x="727" y="1"/>
                  </a:moveTo>
                  <a:cubicBezTo>
                    <a:pt x="326" y="1"/>
                    <a:pt x="0" y="327"/>
                    <a:pt x="0" y="728"/>
                  </a:cubicBezTo>
                  <a:cubicBezTo>
                    <a:pt x="0" y="1129"/>
                    <a:pt x="326" y="1454"/>
                    <a:pt x="727" y="1454"/>
                  </a:cubicBezTo>
                  <a:cubicBezTo>
                    <a:pt x="1128" y="1454"/>
                    <a:pt x="1454" y="1129"/>
                    <a:pt x="1454" y="728"/>
                  </a:cubicBezTo>
                  <a:cubicBezTo>
                    <a:pt x="1454" y="327"/>
                    <a:pt x="1128" y="1"/>
                    <a:pt x="7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98" name="Google Shape;1698;p37"/>
            <p:cNvGrpSpPr/>
            <p:nvPr/>
          </p:nvGrpSpPr>
          <p:grpSpPr>
            <a:xfrm>
              <a:off x="5306450" y="1672557"/>
              <a:ext cx="1426848" cy="2159452"/>
              <a:chOff x="5306450" y="1672557"/>
              <a:chExt cx="1426848" cy="2159452"/>
            </a:xfrm>
          </p:grpSpPr>
          <p:sp>
            <p:nvSpPr>
              <p:cNvPr id="1699" name="Google Shape;1699;p37"/>
              <p:cNvSpPr/>
              <p:nvPr/>
            </p:nvSpPr>
            <p:spPr>
              <a:xfrm>
                <a:off x="6661228" y="1814303"/>
                <a:ext cx="72070" cy="86544"/>
              </a:xfrm>
              <a:custGeom>
                <a:avLst/>
                <a:gdLst/>
                <a:ahLst/>
                <a:cxnLst/>
                <a:rect l="l" t="t" r="r" b="b"/>
                <a:pathLst>
                  <a:path w="752" h="903" extrusionOk="0">
                    <a:moveTo>
                      <a:pt x="326" y="0"/>
                    </a:moveTo>
                    <a:lnTo>
                      <a:pt x="0" y="201"/>
                    </a:lnTo>
                    <a:lnTo>
                      <a:pt x="451" y="902"/>
                    </a:lnTo>
                    <a:lnTo>
                      <a:pt x="752" y="702"/>
                    </a:lnTo>
                    <a:lnTo>
                      <a:pt x="32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0" name="Google Shape;1700;p37"/>
              <p:cNvSpPr/>
              <p:nvPr/>
            </p:nvSpPr>
            <p:spPr>
              <a:xfrm>
                <a:off x="6598741" y="1713384"/>
                <a:ext cx="72166" cy="86544"/>
              </a:xfrm>
              <a:custGeom>
                <a:avLst/>
                <a:gdLst/>
                <a:ahLst/>
                <a:cxnLst/>
                <a:rect l="l" t="t" r="r" b="b"/>
                <a:pathLst>
                  <a:path w="753" h="903" extrusionOk="0">
                    <a:moveTo>
                      <a:pt x="326" y="1"/>
                    </a:moveTo>
                    <a:lnTo>
                      <a:pt x="0" y="201"/>
                    </a:lnTo>
                    <a:lnTo>
                      <a:pt x="452" y="903"/>
                    </a:lnTo>
                    <a:lnTo>
                      <a:pt x="752" y="702"/>
                    </a:lnTo>
                    <a:lnTo>
                      <a:pt x="32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1" name="Google Shape;1701;p37"/>
              <p:cNvSpPr/>
              <p:nvPr/>
            </p:nvSpPr>
            <p:spPr>
              <a:xfrm>
                <a:off x="6531462" y="1672557"/>
                <a:ext cx="72166" cy="88940"/>
              </a:xfrm>
              <a:custGeom>
                <a:avLst/>
                <a:gdLst/>
                <a:ahLst/>
                <a:cxnLst/>
                <a:rect l="l" t="t" r="r" b="b"/>
                <a:pathLst>
                  <a:path w="753" h="928" extrusionOk="0">
                    <a:moveTo>
                      <a:pt x="427" y="1"/>
                    </a:moveTo>
                    <a:lnTo>
                      <a:pt x="1" y="727"/>
                    </a:lnTo>
                    <a:lnTo>
                      <a:pt x="301" y="928"/>
                    </a:lnTo>
                    <a:lnTo>
                      <a:pt x="753" y="201"/>
                    </a:lnTo>
                    <a:lnTo>
                      <a:pt x="42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2" name="Google Shape;1702;p37"/>
              <p:cNvSpPr/>
              <p:nvPr/>
            </p:nvSpPr>
            <p:spPr>
              <a:xfrm>
                <a:off x="6469071" y="1778267"/>
                <a:ext cx="72070" cy="86544"/>
              </a:xfrm>
              <a:custGeom>
                <a:avLst/>
                <a:gdLst/>
                <a:ahLst/>
                <a:cxnLst/>
                <a:rect l="l" t="t" r="r" b="b"/>
                <a:pathLst>
                  <a:path w="752" h="903" extrusionOk="0">
                    <a:moveTo>
                      <a:pt x="451" y="0"/>
                    </a:moveTo>
                    <a:lnTo>
                      <a:pt x="0" y="702"/>
                    </a:lnTo>
                    <a:lnTo>
                      <a:pt x="326" y="903"/>
                    </a:lnTo>
                    <a:lnTo>
                      <a:pt x="752" y="176"/>
                    </a:lnTo>
                    <a:lnTo>
                      <a:pt x="45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3" name="Google Shape;1703;p37"/>
              <p:cNvSpPr/>
              <p:nvPr/>
            </p:nvSpPr>
            <p:spPr>
              <a:xfrm>
                <a:off x="6408980" y="1881486"/>
                <a:ext cx="72166" cy="86639"/>
              </a:xfrm>
              <a:custGeom>
                <a:avLst/>
                <a:gdLst/>
                <a:ahLst/>
                <a:cxnLst/>
                <a:rect l="l" t="t" r="r" b="b"/>
                <a:pathLst>
                  <a:path w="753" h="904" extrusionOk="0">
                    <a:moveTo>
                      <a:pt x="427" y="1"/>
                    </a:moveTo>
                    <a:lnTo>
                      <a:pt x="0" y="728"/>
                    </a:lnTo>
                    <a:lnTo>
                      <a:pt x="301" y="903"/>
                    </a:lnTo>
                    <a:lnTo>
                      <a:pt x="752" y="176"/>
                    </a:lnTo>
                    <a:lnTo>
                      <a:pt x="42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4" name="Google Shape;1704;p37"/>
              <p:cNvSpPr/>
              <p:nvPr/>
            </p:nvSpPr>
            <p:spPr>
              <a:xfrm>
                <a:off x="6346493" y="1984801"/>
                <a:ext cx="72166" cy="86544"/>
              </a:xfrm>
              <a:custGeom>
                <a:avLst/>
                <a:gdLst/>
                <a:ahLst/>
                <a:cxnLst/>
                <a:rect l="l" t="t" r="r" b="b"/>
                <a:pathLst>
                  <a:path w="753" h="903" extrusionOk="0">
                    <a:moveTo>
                      <a:pt x="452" y="1"/>
                    </a:moveTo>
                    <a:lnTo>
                      <a:pt x="1" y="728"/>
                    </a:lnTo>
                    <a:lnTo>
                      <a:pt x="327" y="903"/>
                    </a:lnTo>
                    <a:lnTo>
                      <a:pt x="753" y="176"/>
                    </a:lnTo>
                    <a:lnTo>
                      <a:pt x="45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5" name="Google Shape;1705;p37"/>
              <p:cNvSpPr/>
              <p:nvPr/>
            </p:nvSpPr>
            <p:spPr>
              <a:xfrm>
                <a:off x="6286498" y="2088116"/>
                <a:ext cx="72166" cy="86544"/>
              </a:xfrm>
              <a:custGeom>
                <a:avLst/>
                <a:gdLst/>
                <a:ahLst/>
                <a:cxnLst/>
                <a:rect l="l" t="t" r="r" b="b"/>
                <a:pathLst>
                  <a:path w="753" h="903" extrusionOk="0">
                    <a:moveTo>
                      <a:pt x="426" y="0"/>
                    </a:moveTo>
                    <a:lnTo>
                      <a:pt x="0" y="727"/>
                    </a:lnTo>
                    <a:lnTo>
                      <a:pt x="301" y="903"/>
                    </a:lnTo>
                    <a:lnTo>
                      <a:pt x="752" y="176"/>
                    </a:lnTo>
                    <a:lnTo>
                      <a:pt x="42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6" name="Google Shape;1706;p37"/>
              <p:cNvSpPr/>
              <p:nvPr/>
            </p:nvSpPr>
            <p:spPr>
              <a:xfrm>
                <a:off x="6224011" y="2191431"/>
                <a:ext cx="72166" cy="86544"/>
              </a:xfrm>
              <a:custGeom>
                <a:avLst/>
                <a:gdLst/>
                <a:ahLst/>
                <a:cxnLst/>
                <a:rect l="l" t="t" r="r" b="b"/>
                <a:pathLst>
                  <a:path w="753" h="903" extrusionOk="0">
                    <a:moveTo>
                      <a:pt x="427" y="0"/>
                    </a:moveTo>
                    <a:lnTo>
                      <a:pt x="1" y="727"/>
                    </a:lnTo>
                    <a:lnTo>
                      <a:pt x="326" y="902"/>
                    </a:lnTo>
                    <a:lnTo>
                      <a:pt x="753" y="176"/>
                    </a:lnTo>
                    <a:lnTo>
                      <a:pt x="42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7" name="Google Shape;1707;p37"/>
              <p:cNvSpPr/>
              <p:nvPr/>
            </p:nvSpPr>
            <p:spPr>
              <a:xfrm>
                <a:off x="6164016" y="2294650"/>
                <a:ext cx="72070" cy="89035"/>
              </a:xfrm>
              <a:custGeom>
                <a:avLst/>
                <a:gdLst/>
                <a:ahLst/>
                <a:cxnLst/>
                <a:rect l="l" t="t" r="r" b="b"/>
                <a:pathLst>
                  <a:path w="752" h="929" extrusionOk="0">
                    <a:moveTo>
                      <a:pt x="426" y="1"/>
                    </a:moveTo>
                    <a:lnTo>
                      <a:pt x="0" y="728"/>
                    </a:lnTo>
                    <a:lnTo>
                      <a:pt x="301" y="928"/>
                    </a:lnTo>
                    <a:lnTo>
                      <a:pt x="752" y="201"/>
                    </a:lnTo>
                    <a:lnTo>
                      <a:pt x="42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8" name="Google Shape;1708;p37"/>
              <p:cNvSpPr/>
              <p:nvPr/>
            </p:nvSpPr>
            <p:spPr>
              <a:xfrm>
                <a:off x="6101529" y="2397964"/>
                <a:ext cx="72166" cy="88940"/>
              </a:xfrm>
              <a:custGeom>
                <a:avLst/>
                <a:gdLst/>
                <a:ahLst/>
                <a:cxnLst/>
                <a:rect l="l" t="t" r="r" b="b"/>
                <a:pathLst>
                  <a:path w="753" h="928" extrusionOk="0">
                    <a:moveTo>
                      <a:pt x="426" y="0"/>
                    </a:moveTo>
                    <a:lnTo>
                      <a:pt x="0" y="727"/>
                    </a:lnTo>
                    <a:lnTo>
                      <a:pt x="326" y="928"/>
                    </a:lnTo>
                    <a:lnTo>
                      <a:pt x="752" y="201"/>
                    </a:lnTo>
                    <a:lnTo>
                      <a:pt x="42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9" name="Google Shape;1709;p37"/>
              <p:cNvSpPr/>
              <p:nvPr/>
            </p:nvSpPr>
            <p:spPr>
              <a:xfrm>
                <a:off x="6041438" y="2501279"/>
                <a:ext cx="72166" cy="88940"/>
              </a:xfrm>
              <a:custGeom>
                <a:avLst/>
                <a:gdLst/>
                <a:ahLst/>
                <a:cxnLst/>
                <a:rect l="l" t="t" r="r" b="b"/>
                <a:pathLst>
                  <a:path w="753" h="928" extrusionOk="0">
                    <a:moveTo>
                      <a:pt x="427" y="0"/>
                    </a:moveTo>
                    <a:lnTo>
                      <a:pt x="1" y="727"/>
                    </a:lnTo>
                    <a:lnTo>
                      <a:pt x="302" y="928"/>
                    </a:lnTo>
                    <a:lnTo>
                      <a:pt x="753" y="201"/>
                    </a:lnTo>
                    <a:lnTo>
                      <a:pt x="42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0" name="Google Shape;1710;p37"/>
              <p:cNvSpPr/>
              <p:nvPr/>
            </p:nvSpPr>
            <p:spPr>
              <a:xfrm>
                <a:off x="5979047" y="2606894"/>
                <a:ext cx="72166" cy="86639"/>
              </a:xfrm>
              <a:custGeom>
                <a:avLst/>
                <a:gdLst/>
                <a:ahLst/>
                <a:cxnLst/>
                <a:rect l="l" t="t" r="r" b="b"/>
                <a:pathLst>
                  <a:path w="753" h="904" extrusionOk="0">
                    <a:moveTo>
                      <a:pt x="426" y="1"/>
                    </a:moveTo>
                    <a:lnTo>
                      <a:pt x="0" y="728"/>
                    </a:lnTo>
                    <a:lnTo>
                      <a:pt x="326" y="903"/>
                    </a:lnTo>
                    <a:lnTo>
                      <a:pt x="752" y="176"/>
                    </a:lnTo>
                    <a:lnTo>
                      <a:pt x="42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1" name="Google Shape;1711;p37"/>
              <p:cNvSpPr/>
              <p:nvPr/>
            </p:nvSpPr>
            <p:spPr>
              <a:xfrm>
                <a:off x="5918956" y="2710209"/>
                <a:ext cx="69770" cy="86544"/>
              </a:xfrm>
              <a:custGeom>
                <a:avLst/>
                <a:gdLst/>
                <a:ahLst/>
                <a:cxnLst/>
                <a:rect l="l" t="t" r="r" b="b"/>
                <a:pathLst>
                  <a:path w="728" h="903" extrusionOk="0">
                    <a:moveTo>
                      <a:pt x="427" y="1"/>
                    </a:moveTo>
                    <a:lnTo>
                      <a:pt x="1" y="727"/>
                    </a:lnTo>
                    <a:lnTo>
                      <a:pt x="301" y="903"/>
                    </a:lnTo>
                    <a:lnTo>
                      <a:pt x="727" y="176"/>
                    </a:lnTo>
                    <a:lnTo>
                      <a:pt x="42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2" name="Google Shape;1712;p37"/>
              <p:cNvSpPr/>
              <p:nvPr/>
            </p:nvSpPr>
            <p:spPr>
              <a:xfrm>
                <a:off x="5856565" y="2813524"/>
                <a:ext cx="72070" cy="86544"/>
              </a:xfrm>
              <a:custGeom>
                <a:avLst/>
                <a:gdLst/>
                <a:ahLst/>
                <a:cxnLst/>
                <a:rect l="l" t="t" r="r" b="b"/>
                <a:pathLst>
                  <a:path w="752" h="903" extrusionOk="0">
                    <a:moveTo>
                      <a:pt x="426" y="0"/>
                    </a:moveTo>
                    <a:lnTo>
                      <a:pt x="0" y="727"/>
                    </a:lnTo>
                    <a:lnTo>
                      <a:pt x="326" y="903"/>
                    </a:lnTo>
                    <a:lnTo>
                      <a:pt x="752" y="176"/>
                    </a:lnTo>
                    <a:lnTo>
                      <a:pt x="42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3" name="Google Shape;1713;p37"/>
              <p:cNvSpPr/>
              <p:nvPr/>
            </p:nvSpPr>
            <p:spPr>
              <a:xfrm>
                <a:off x="5796474" y="2916839"/>
                <a:ext cx="69770" cy="86544"/>
              </a:xfrm>
              <a:custGeom>
                <a:avLst/>
                <a:gdLst/>
                <a:ahLst/>
                <a:cxnLst/>
                <a:rect l="l" t="t" r="r" b="b"/>
                <a:pathLst>
                  <a:path w="728" h="903" extrusionOk="0">
                    <a:moveTo>
                      <a:pt x="427" y="0"/>
                    </a:moveTo>
                    <a:lnTo>
                      <a:pt x="0" y="727"/>
                    </a:lnTo>
                    <a:lnTo>
                      <a:pt x="301" y="902"/>
                    </a:lnTo>
                    <a:lnTo>
                      <a:pt x="727" y="175"/>
                    </a:lnTo>
                    <a:lnTo>
                      <a:pt x="42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4" name="Google Shape;1714;p37"/>
              <p:cNvSpPr/>
              <p:nvPr/>
            </p:nvSpPr>
            <p:spPr>
              <a:xfrm>
                <a:off x="5733987" y="3020058"/>
                <a:ext cx="72166" cy="86544"/>
              </a:xfrm>
              <a:custGeom>
                <a:avLst/>
                <a:gdLst/>
                <a:ahLst/>
                <a:cxnLst/>
                <a:rect l="l" t="t" r="r" b="b"/>
                <a:pathLst>
                  <a:path w="753" h="903" extrusionOk="0">
                    <a:moveTo>
                      <a:pt x="427" y="1"/>
                    </a:moveTo>
                    <a:lnTo>
                      <a:pt x="1" y="728"/>
                    </a:lnTo>
                    <a:lnTo>
                      <a:pt x="327" y="903"/>
                    </a:lnTo>
                    <a:lnTo>
                      <a:pt x="753" y="201"/>
                    </a:lnTo>
                    <a:lnTo>
                      <a:pt x="42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5" name="Google Shape;1715;p37"/>
              <p:cNvSpPr/>
              <p:nvPr/>
            </p:nvSpPr>
            <p:spPr>
              <a:xfrm>
                <a:off x="5673992" y="3123372"/>
                <a:ext cx="69770" cy="88940"/>
              </a:xfrm>
              <a:custGeom>
                <a:avLst/>
                <a:gdLst/>
                <a:ahLst/>
                <a:cxnLst/>
                <a:rect l="l" t="t" r="r" b="b"/>
                <a:pathLst>
                  <a:path w="728" h="928" extrusionOk="0">
                    <a:moveTo>
                      <a:pt x="426" y="0"/>
                    </a:moveTo>
                    <a:lnTo>
                      <a:pt x="0" y="727"/>
                    </a:lnTo>
                    <a:lnTo>
                      <a:pt x="301" y="928"/>
                    </a:lnTo>
                    <a:lnTo>
                      <a:pt x="727" y="201"/>
                    </a:lnTo>
                    <a:lnTo>
                      <a:pt x="42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6" name="Google Shape;1716;p37"/>
              <p:cNvSpPr/>
              <p:nvPr/>
            </p:nvSpPr>
            <p:spPr>
              <a:xfrm>
                <a:off x="5611505" y="3226687"/>
                <a:ext cx="72166" cy="88940"/>
              </a:xfrm>
              <a:custGeom>
                <a:avLst/>
                <a:gdLst/>
                <a:ahLst/>
                <a:cxnLst/>
                <a:rect l="l" t="t" r="r" b="b"/>
                <a:pathLst>
                  <a:path w="753" h="928" extrusionOk="0">
                    <a:moveTo>
                      <a:pt x="427" y="0"/>
                    </a:moveTo>
                    <a:lnTo>
                      <a:pt x="1" y="727"/>
                    </a:lnTo>
                    <a:lnTo>
                      <a:pt x="326" y="927"/>
                    </a:lnTo>
                    <a:lnTo>
                      <a:pt x="752" y="201"/>
                    </a:lnTo>
                    <a:lnTo>
                      <a:pt x="42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7" name="Google Shape;1717;p37"/>
              <p:cNvSpPr/>
              <p:nvPr/>
            </p:nvSpPr>
            <p:spPr>
              <a:xfrm>
                <a:off x="5551510" y="3329906"/>
                <a:ext cx="69674" cy="89035"/>
              </a:xfrm>
              <a:custGeom>
                <a:avLst/>
                <a:gdLst/>
                <a:ahLst/>
                <a:cxnLst/>
                <a:rect l="l" t="t" r="r" b="b"/>
                <a:pathLst>
                  <a:path w="727" h="929" extrusionOk="0">
                    <a:moveTo>
                      <a:pt x="426" y="1"/>
                    </a:moveTo>
                    <a:lnTo>
                      <a:pt x="0" y="728"/>
                    </a:lnTo>
                    <a:lnTo>
                      <a:pt x="301" y="928"/>
                    </a:lnTo>
                    <a:lnTo>
                      <a:pt x="727" y="201"/>
                    </a:lnTo>
                    <a:lnTo>
                      <a:pt x="42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8" name="Google Shape;1718;p37"/>
              <p:cNvSpPr/>
              <p:nvPr/>
            </p:nvSpPr>
            <p:spPr>
              <a:xfrm>
                <a:off x="5489023" y="3435617"/>
                <a:ext cx="72166" cy="86544"/>
              </a:xfrm>
              <a:custGeom>
                <a:avLst/>
                <a:gdLst/>
                <a:ahLst/>
                <a:cxnLst/>
                <a:rect l="l" t="t" r="r" b="b"/>
                <a:pathLst>
                  <a:path w="753" h="903" extrusionOk="0">
                    <a:moveTo>
                      <a:pt x="426" y="1"/>
                    </a:moveTo>
                    <a:lnTo>
                      <a:pt x="0" y="727"/>
                    </a:lnTo>
                    <a:lnTo>
                      <a:pt x="326" y="903"/>
                    </a:lnTo>
                    <a:lnTo>
                      <a:pt x="752" y="176"/>
                    </a:lnTo>
                    <a:lnTo>
                      <a:pt x="42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9" name="Google Shape;1719;p37"/>
              <p:cNvSpPr/>
              <p:nvPr/>
            </p:nvSpPr>
            <p:spPr>
              <a:xfrm>
                <a:off x="5428932" y="3538932"/>
                <a:ext cx="69770" cy="86544"/>
              </a:xfrm>
              <a:custGeom>
                <a:avLst/>
                <a:gdLst/>
                <a:ahLst/>
                <a:cxnLst/>
                <a:rect l="l" t="t" r="r" b="b"/>
                <a:pathLst>
                  <a:path w="728" h="903" extrusionOk="0">
                    <a:moveTo>
                      <a:pt x="427" y="0"/>
                    </a:moveTo>
                    <a:lnTo>
                      <a:pt x="1" y="727"/>
                    </a:lnTo>
                    <a:lnTo>
                      <a:pt x="302" y="903"/>
                    </a:lnTo>
                    <a:lnTo>
                      <a:pt x="728" y="176"/>
                    </a:lnTo>
                    <a:lnTo>
                      <a:pt x="42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0" name="Google Shape;1720;p37"/>
              <p:cNvSpPr/>
              <p:nvPr/>
            </p:nvSpPr>
            <p:spPr>
              <a:xfrm>
                <a:off x="5366541" y="3642246"/>
                <a:ext cx="72166" cy="86544"/>
              </a:xfrm>
              <a:custGeom>
                <a:avLst/>
                <a:gdLst/>
                <a:ahLst/>
                <a:cxnLst/>
                <a:rect l="l" t="t" r="r" b="b"/>
                <a:pathLst>
                  <a:path w="753" h="903" extrusionOk="0">
                    <a:moveTo>
                      <a:pt x="426" y="0"/>
                    </a:moveTo>
                    <a:lnTo>
                      <a:pt x="0" y="727"/>
                    </a:lnTo>
                    <a:lnTo>
                      <a:pt x="326" y="902"/>
                    </a:lnTo>
                    <a:lnTo>
                      <a:pt x="752" y="175"/>
                    </a:lnTo>
                    <a:lnTo>
                      <a:pt x="42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1" name="Google Shape;1721;p37"/>
              <p:cNvSpPr/>
              <p:nvPr/>
            </p:nvSpPr>
            <p:spPr>
              <a:xfrm>
                <a:off x="5306450" y="3745465"/>
                <a:ext cx="69770" cy="86544"/>
              </a:xfrm>
              <a:custGeom>
                <a:avLst/>
                <a:gdLst/>
                <a:ahLst/>
                <a:cxnLst/>
                <a:rect l="l" t="t" r="r" b="b"/>
                <a:pathLst>
                  <a:path w="728" h="903" extrusionOk="0">
                    <a:moveTo>
                      <a:pt x="427" y="1"/>
                    </a:moveTo>
                    <a:lnTo>
                      <a:pt x="1" y="728"/>
                    </a:lnTo>
                    <a:lnTo>
                      <a:pt x="301" y="903"/>
                    </a:lnTo>
                    <a:lnTo>
                      <a:pt x="727" y="176"/>
                    </a:lnTo>
                    <a:lnTo>
                      <a:pt x="42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22" name="Google Shape;1722;p37"/>
            <p:cNvSpPr/>
            <p:nvPr/>
          </p:nvSpPr>
          <p:spPr>
            <a:xfrm>
              <a:off x="5606713" y="2678965"/>
              <a:ext cx="756733" cy="319626"/>
            </a:xfrm>
            <a:custGeom>
              <a:avLst/>
              <a:gdLst/>
              <a:ahLst/>
              <a:cxnLst/>
              <a:rect l="l" t="t" r="r" b="b"/>
              <a:pathLst>
                <a:path w="7896" h="3335" extrusionOk="0">
                  <a:moveTo>
                    <a:pt x="0" y="1"/>
                  </a:moveTo>
                  <a:lnTo>
                    <a:pt x="0" y="427"/>
                  </a:lnTo>
                  <a:lnTo>
                    <a:pt x="5414" y="427"/>
                  </a:lnTo>
                  <a:lnTo>
                    <a:pt x="7544" y="3334"/>
                  </a:lnTo>
                  <a:lnTo>
                    <a:pt x="7895" y="3084"/>
                  </a:lnTo>
                  <a:lnTo>
                    <a:pt x="56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37"/>
            <p:cNvSpPr/>
            <p:nvPr/>
          </p:nvSpPr>
          <p:spPr>
            <a:xfrm>
              <a:off x="5537038" y="2630950"/>
              <a:ext cx="137048" cy="137051"/>
            </a:xfrm>
            <a:custGeom>
              <a:avLst/>
              <a:gdLst/>
              <a:ahLst/>
              <a:cxnLst/>
              <a:rect l="l" t="t" r="r" b="b"/>
              <a:pathLst>
                <a:path w="1430" h="1430" extrusionOk="0">
                  <a:moveTo>
                    <a:pt x="727" y="1"/>
                  </a:moveTo>
                  <a:cubicBezTo>
                    <a:pt x="326" y="1"/>
                    <a:pt x="1" y="326"/>
                    <a:pt x="1" y="727"/>
                  </a:cubicBezTo>
                  <a:cubicBezTo>
                    <a:pt x="1" y="1103"/>
                    <a:pt x="326" y="1429"/>
                    <a:pt x="727" y="1429"/>
                  </a:cubicBezTo>
                  <a:cubicBezTo>
                    <a:pt x="1103" y="1429"/>
                    <a:pt x="1429" y="1103"/>
                    <a:pt x="1429" y="727"/>
                  </a:cubicBezTo>
                  <a:cubicBezTo>
                    <a:pt x="1429" y="326"/>
                    <a:pt x="1103" y="1"/>
                    <a:pt x="7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37"/>
            <p:cNvSpPr/>
            <p:nvPr/>
          </p:nvSpPr>
          <p:spPr>
            <a:xfrm>
              <a:off x="6370070" y="2832117"/>
              <a:ext cx="132639" cy="48783"/>
            </a:xfrm>
            <a:custGeom>
              <a:avLst/>
              <a:gdLst/>
              <a:ahLst/>
              <a:cxnLst/>
              <a:rect l="l" t="t" r="r" b="b"/>
              <a:pathLst>
                <a:path w="1384" h="509" extrusionOk="0">
                  <a:moveTo>
                    <a:pt x="661" y="0"/>
                  </a:moveTo>
                  <a:cubicBezTo>
                    <a:pt x="341" y="0"/>
                    <a:pt x="31" y="207"/>
                    <a:pt x="31" y="207"/>
                  </a:cubicBezTo>
                  <a:cubicBezTo>
                    <a:pt x="31" y="207"/>
                    <a:pt x="1" y="281"/>
                    <a:pt x="113" y="281"/>
                  </a:cubicBezTo>
                  <a:cubicBezTo>
                    <a:pt x="146" y="281"/>
                    <a:pt x="192" y="275"/>
                    <a:pt x="256" y="257"/>
                  </a:cubicBezTo>
                  <a:cubicBezTo>
                    <a:pt x="315" y="232"/>
                    <a:pt x="354" y="221"/>
                    <a:pt x="387" y="221"/>
                  </a:cubicBezTo>
                  <a:cubicBezTo>
                    <a:pt x="454" y="221"/>
                    <a:pt x="498" y="266"/>
                    <a:pt x="632" y="333"/>
                  </a:cubicBezTo>
                  <a:cubicBezTo>
                    <a:pt x="858" y="408"/>
                    <a:pt x="933" y="408"/>
                    <a:pt x="1033" y="483"/>
                  </a:cubicBezTo>
                  <a:cubicBezTo>
                    <a:pt x="1108" y="508"/>
                    <a:pt x="1334" y="508"/>
                    <a:pt x="1334" y="508"/>
                  </a:cubicBezTo>
                  <a:lnTo>
                    <a:pt x="1384" y="157"/>
                  </a:lnTo>
                  <a:cubicBezTo>
                    <a:pt x="1058" y="107"/>
                    <a:pt x="1133" y="82"/>
                    <a:pt x="757" y="7"/>
                  </a:cubicBezTo>
                  <a:cubicBezTo>
                    <a:pt x="725" y="2"/>
                    <a:pt x="693" y="0"/>
                    <a:pt x="661" y="0"/>
                  </a:cubicBezTo>
                  <a:close/>
                </a:path>
              </a:pathLst>
            </a:custGeom>
            <a:solidFill>
              <a:srgbClr val="F89D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37"/>
            <p:cNvSpPr/>
            <p:nvPr/>
          </p:nvSpPr>
          <p:spPr>
            <a:xfrm>
              <a:off x="6401792" y="2859143"/>
              <a:ext cx="96125" cy="28944"/>
            </a:xfrm>
            <a:custGeom>
              <a:avLst/>
              <a:gdLst/>
              <a:ahLst/>
              <a:cxnLst/>
              <a:rect l="l" t="t" r="r" b="b"/>
              <a:pathLst>
                <a:path w="1003" h="302" extrusionOk="0">
                  <a:moveTo>
                    <a:pt x="602" y="1"/>
                  </a:moveTo>
                  <a:cubicBezTo>
                    <a:pt x="602" y="1"/>
                    <a:pt x="0" y="201"/>
                    <a:pt x="126" y="276"/>
                  </a:cubicBezTo>
                  <a:cubicBezTo>
                    <a:pt x="153" y="294"/>
                    <a:pt x="190" y="302"/>
                    <a:pt x="235" y="302"/>
                  </a:cubicBezTo>
                  <a:cubicBezTo>
                    <a:pt x="440" y="302"/>
                    <a:pt x="797" y="146"/>
                    <a:pt x="1003" y="126"/>
                  </a:cubicBezTo>
                  <a:lnTo>
                    <a:pt x="602" y="1"/>
                  </a:lnTo>
                  <a:close/>
                </a:path>
              </a:pathLst>
            </a:custGeom>
            <a:solidFill>
              <a:srgbClr val="F89D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37"/>
            <p:cNvSpPr/>
            <p:nvPr/>
          </p:nvSpPr>
          <p:spPr>
            <a:xfrm>
              <a:off x="6461788" y="2585139"/>
              <a:ext cx="439702" cy="341190"/>
            </a:xfrm>
            <a:custGeom>
              <a:avLst/>
              <a:gdLst/>
              <a:ahLst/>
              <a:cxnLst/>
              <a:rect l="l" t="t" r="r" b="b"/>
              <a:pathLst>
                <a:path w="4588" h="3560" extrusionOk="0">
                  <a:moveTo>
                    <a:pt x="3718" y="0"/>
                  </a:moveTo>
                  <a:cubicBezTo>
                    <a:pt x="3632" y="0"/>
                    <a:pt x="3538" y="9"/>
                    <a:pt x="3434" y="27"/>
                  </a:cubicBezTo>
                  <a:cubicBezTo>
                    <a:pt x="2783" y="178"/>
                    <a:pt x="3209" y="1381"/>
                    <a:pt x="2908" y="1832"/>
                  </a:cubicBezTo>
                  <a:cubicBezTo>
                    <a:pt x="2375" y="2570"/>
                    <a:pt x="919" y="2637"/>
                    <a:pt x="407" y="2637"/>
                  </a:cubicBezTo>
                  <a:cubicBezTo>
                    <a:pt x="294" y="2637"/>
                    <a:pt x="226" y="2634"/>
                    <a:pt x="226" y="2634"/>
                  </a:cubicBezTo>
                  <a:cubicBezTo>
                    <a:pt x="1" y="2834"/>
                    <a:pt x="126" y="3135"/>
                    <a:pt x="126" y="3135"/>
                  </a:cubicBezTo>
                  <a:cubicBezTo>
                    <a:pt x="126" y="3135"/>
                    <a:pt x="1364" y="3559"/>
                    <a:pt x="2432" y="3559"/>
                  </a:cubicBezTo>
                  <a:cubicBezTo>
                    <a:pt x="2922" y="3559"/>
                    <a:pt x="3376" y="3470"/>
                    <a:pt x="3660" y="3210"/>
                  </a:cubicBezTo>
                  <a:cubicBezTo>
                    <a:pt x="4587" y="2383"/>
                    <a:pt x="4587" y="1281"/>
                    <a:pt x="4462" y="654"/>
                  </a:cubicBezTo>
                  <a:cubicBezTo>
                    <a:pt x="4419" y="291"/>
                    <a:pt x="4213" y="0"/>
                    <a:pt x="37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37"/>
            <p:cNvSpPr/>
            <p:nvPr/>
          </p:nvSpPr>
          <p:spPr>
            <a:xfrm>
              <a:off x="7218436" y="3956887"/>
              <a:ext cx="62582" cy="77055"/>
            </a:xfrm>
            <a:custGeom>
              <a:avLst/>
              <a:gdLst/>
              <a:ahLst/>
              <a:cxnLst/>
              <a:rect l="l" t="t" r="r" b="b"/>
              <a:pathLst>
                <a:path w="653" h="804" extrusionOk="0">
                  <a:moveTo>
                    <a:pt x="452" y="0"/>
                  </a:moveTo>
                  <a:lnTo>
                    <a:pt x="1" y="276"/>
                  </a:lnTo>
                  <a:cubicBezTo>
                    <a:pt x="51" y="326"/>
                    <a:pt x="126" y="401"/>
                    <a:pt x="176" y="451"/>
                  </a:cubicBezTo>
                  <a:cubicBezTo>
                    <a:pt x="226" y="527"/>
                    <a:pt x="226" y="577"/>
                    <a:pt x="26" y="802"/>
                  </a:cubicBezTo>
                  <a:cubicBezTo>
                    <a:pt x="37" y="803"/>
                    <a:pt x="48" y="804"/>
                    <a:pt x="59" y="804"/>
                  </a:cubicBezTo>
                  <a:cubicBezTo>
                    <a:pt x="370" y="804"/>
                    <a:pt x="628" y="475"/>
                    <a:pt x="652" y="426"/>
                  </a:cubicBezTo>
                  <a:cubicBezTo>
                    <a:pt x="627" y="301"/>
                    <a:pt x="552" y="151"/>
                    <a:pt x="452" y="0"/>
                  </a:cubicBezTo>
                  <a:close/>
                </a:path>
              </a:pathLst>
            </a:custGeom>
            <a:solidFill>
              <a:srgbClr val="F9B2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37"/>
            <p:cNvSpPr/>
            <p:nvPr/>
          </p:nvSpPr>
          <p:spPr>
            <a:xfrm>
              <a:off x="6778918" y="3125768"/>
              <a:ext cx="501518" cy="868885"/>
            </a:xfrm>
            <a:custGeom>
              <a:avLst/>
              <a:gdLst/>
              <a:ahLst/>
              <a:cxnLst/>
              <a:rect l="l" t="t" r="r" b="b"/>
              <a:pathLst>
                <a:path w="5233" h="9066" extrusionOk="0">
                  <a:moveTo>
                    <a:pt x="2582" y="1"/>
                  </a:moveTo>
                  <a:lnTo>
                    <a:pt x="802" y="752"/>
                  </a:lnTo>
                  <a:lnTo>
                    <a:pt x="0" y="1078"/>
                  </a:lnTo>
                  <a:cubicBezTo>
                    <a:pt x="0" y="1078"/>
                    <a:pt x="151" y="2106"/>
                    <a:pt x="401" y="2682"/>
                  </a:cubicBezTo>
                  <a:cubicBezTo>
                    <a:pt x="1228" y="4487"/>
                    <a:pt x="1354" y="4412"/>
                    <a:pt x="1604" y="4787"/>
                  </a:cubicBezTo>
                  <a:cubicBezTo>
                    <a:pt x="1604" y="4838"/>
                    <a:pt x="1629" y="4863"/>
                    <a:pt x="1654" y="4913"/>
                  </a:cubicBezTo>
                  <a:cubicBezTo>
                    <a:pt x="2130" y="5815"/>
                    <a:pt x="3409" y="8021"/>
                    <a:pt x="4612" y="9048"/>
                  </a:cubicBezTo>
                  <a:cubicBezTo>
                    <a:pt x="4627" y="9060"/>
                    <a:pt x="4647" y="9066"/>
                    <a:pt x="4672" y="9066"/>
                  </a:cubicBezTo>
                  <a:cubicBezTo>
                    <a:pt x="4850" y="9066"/>
                    <a:pt x="5232" y="8770"/>
                    <a:pt x="5188" y="8572"/>
                  </a:cubicBezTo>
                  <a:cubicBezTo>
                    <a:pt x="4787" y="7093"/>
                    <a:pt x="4461" y="6742"/>
                    <a:pt x="4010" y="5113"/>
                  </a:cubicBezTo>
                  <a:cubicBezTo>
                    <a:pt x="3885" y="4637"/>
                    <a:pt x="3760" y="3660"/>
                    <a:pt x="3634" y="3058"/>
                  </a:cubicBezTo>
                  <a:cubicBezTo>
                    <a:pt x="3484" y="2356"/>
                    <a:pt x="3233" y="627"/>
                    <a:pt x="25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37"/>
            <p:cNvSpPr/>
            <p:nvPr/>
          </p:nvSpPr>
          <p:spPr>
            <a:xfrm>
              <a:off x="6778918" y="3197840"/>
              <a:ext cx="194646" cy="386810"/>
            </a:xfrm>
            <a:custGeom>
              <a:avLst/>
              <a:gdLst/>
              <a:ahLst/>
              <a:cxnLst/>
              <a:rect l="l" t="t" r="r" b="b"/>
              <a:pathLst>
                <a:path w="2031" h="4036" extrusionOk="0">
                  <a:moveTo>
                    <a:pt x="802" y="0"/>
                  </a:moveTo>
                  <a:lnTo>
                    <a:pt x="0" y="326"/>
                  </a:lnTo>
                  <a:cubicBezTo>
                    <a:pt x="0" y="326"/>
                    <a:pt x="151" y="1354"/>
                    <a:pt x="401" y="1930"/>
                  </a:cubicBezTo>
                  <a:cubicBezTo>
                    <a:pt x="1228" y="3735"/>
                    <a:pt x="1354" y="3660"/>
                    <a:pt x="1604" y="4035"/>
                  </a:cubicBezTo>
                  <a:cubicBezTo>
                    <a:pt x="1654" y="3860"/>
                    <a:pt x="1729" y="3685"/>
                    <a:pt x="1805" y="3459"/>
                  </a:cubicBezTo>
                  <a:cubicBezTo>
                    <a:pt x="2030" y="2782"/>
                    <a:pt x="1930" y="878"/>
                    <a:pt x="1604" y="51"/>
                  </a:cubicBezTo>
                  <a:lnTo>
                    <a:pt x="80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37"/>
            <p:cNvSpPr/>
            <p:nvPr/>
          </p:nvSpPr>
          <p:spPr>
            <a:xfrm>
              <a:off x="6675604" y="3159408"/>
              <a:ext cx="317126" cy="886808"/>
            </a:xfrm>
            <a:custGeom>
              <a:avLst/>
              <a:gdLst/>
              <a:ahLst/>
              <a:cxnLst/>
              <a:rect l="l" t="t" r="r" b="b"/>
              <a:pathLst>
                <a:path w="3309" h="9253" extrusionOk="0">
                  <a:moveTo>
                    <a:pt x="301" y="0"/>
                  </a:moveTo>
                  <a:cubicBezTo>
                    <a:pt x="301" y="0"/>
                    <a:pt x="25" y="1003"/>
                    <a:pt x="25" y="1655"/>
                  </a:cubicBezTo>
                  <a:cubicBezTo>
                    <a:pt x="0" y="3785"/>
                    <a:pt x="0" y="3710"/>
                    <a:pt x="25" y="4311"/>
                  </a:cubicBezTo>
                  <a:cubicBezTo>
                    <a:pt x="76" y="5339"/>
                    <a:pt x="527" y="7745"/>
                    <a:pt x="1178" y="9173"/>
                  </a:cubicBezTo>
                  <a:lnTo>
                    <a:pt x="1229" y="9198"/>
                  </a:lnTo>
                  <a:lnTo>
                    <a:pt x="1304" y="9249"/>
                  </a:lnTo>
                  <a:cubicBezTo>
                    <a:pt x="1324" y="9251"/>
                    <a:pt x="1346" y="9252"/>
                    <a:pt x="1370" y="9252"/>
                  </a:cubicBezTo>
                  <a:cubicBezTo>
                    <a:pt x="1577" y="9252"/>
                    <a:pt x="1883" y="9155"/>
                    <a:pt x="1905" y="8998"/>
                  </a:cubicBezTo>
                  <a:cubicBezTo>
                    <a:pt x="2156" y="7469"/>
                    <a:pt x="2331" y="7093"/>
                    <a:pt x="2331" y="5389"/>
                  </a:cubicBezTo>
                  <a:cubicBezTo>
                    <a:pt x="2331" y="4537"/>
                    <a:pt x="2657" y="3935"/>
                    <a:pt x="2807" y="3334"/>
                  </a:cubicBezTo>
                  <a:cubicBezTo>
                    <a:pt x="2983" y="2632"/>
                    <a:pt x="3309" y="928"/>
                    <a:pt x="2983" y="101"/>
                  </a:cubicBezTo>
                  <a:lnTo>
                    <a:pt x="30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37"/>
            <p:cNvSpPr/>
            <p:nvPr/>
          </p:nvSpPr>
          <p:spPr>
            <a:xfrm>
              <a:off x="6697168" y="3176180"/>
              <a:ext cx="103409" cy="869652"/>
            </a:xfrm>
            <a:custGeom>
              <a:avLst/>
              <a:gdLst/>
              <a:ahLst/>
              <a:cxnLst/>
              <a:rect l="l" t="t" r="r" b="b"/>
              <a:pathLst>
                <a:path w="1079" h="9074" extrusionOk="0">
                  <a:moveTo>
                    <a:pt x="552" y="1"/>
                  </a:moveTo>
                  <a:lnTo>
                    <a:pt x="527" y="26"/>
                  </a:lnTo>
                  <a:cubicBezTo>
                    <a:pt x="176" y="803"/>
                    <a:pt x="1" y="1755"/>
                    <a:pt x="1" y="2833"/>
                  </a:cubicBezTo>
                  <a:cubicBezTo>
                    <a:pt x="1" y="3810"/>
                    <a:pt x="151" y="4813"/>
                    <a:pt x="277" y="5690"/>
                  </a:cubicBezTo>
                  <a:cubicBezTo>
                    <a:pt x="427" y="6718"/>
                    <a:pt x="603" y="7921"/>
                    <a:pt x="1004" y="9023"/>
                  </a:cubicBezTo>
                  <a:lnTo>
                    <a:pt x="1079" y="9074"/>
                  </a:lnTo>
                  <a:cubicBezTo>
                    <a:pt x="653" y="7921"/>
                    <a:pt x="477" y="6718"/>
                    <a:pt x="327" y="5665"/>
                  </a:cubicBezTo>
                  <a:cubicBezTo>
                    <a:pt x="201" y="4788"/>
                    <a:pt x="76" y="3810"/>
                    <a:pt x="76" y="2833"/>
                  </a:cubicBezTo>
                  <a:cubicBezTo>
                    <a:pt x="51" y="1755"/>
                    <a:pt x="227" y="828"/>
                    <a:pt x="577" y="51"/>
                  </a:cubicBezTo>
                  <a:lnTo>
                    <a:pt x="5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37"/>
            <p:cNvSpPr/>
            <p:nvPr/>
          </p:nvSpPr>
          <p:spPr>
            <a:xfrm>
              <a:off x="6694772" y="3125768"/>
              <a:ext cx="398876" cy="163120"/>
            </a:xfrm>
            <a:custGeom>
              <a:avLst/>
              <a:gdLst/>
              <a:ahLst/>
              <a:cxnLst/>
              <a:rect l="l" t="t" r="r" b="b"/>
              <a:pathLst>
                <a:path w="4162" h="1702" extrusionOk="0">
                  <a:moveTo>
                    <a:pt x="3460" y="1"/>
                  </a:moveTo>
                  <a:lnTo>
                    <a:pt x="2432" y="427"/>
                  </a:lnTo>
                  <a:lnTo>
                    <a:pt x="101" y="351"/>
                  </a:lnTo>
                  <a:cubicBezTo>
                    <a:pt x="101" y="351"/>
                    <a:pt x="51" y="577"/>
                    <a:pt x="1" y="853"/>
                  </a:cubicBezTo>
                  <a:cubicBezTo>
                    <a:pt x="649" y="1387"/>
                    <a:pt x="1601" y="1702"/>
                    <a:pt x="2579" y="1702"/>
                  </a:cubicBezTo>
                  <a:cubicBezTo>
                    <a:pt x="3114" y="1702"/>
                    <a:pt x="3656" y="1608"/>
                    <a:pt x="4161" y="1404"/>
                  </a:cubicBezTo>
                  <a:cubicBezTo>
                    <a:pt x="3986" y="853"/>
                    <a:pt x="3760" y="301"/>
                    <a:pt x="346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37"/>
            <p:cNvSpPr/>
            <p:nvPr/>
          </p:nvSpPr>
          <p:spPr>
            <a:xfrm>
              <a:off x="6639569" y="2689987"/>
              <a:ext cx="459637" cy="555776"/>
            </a:xfrm>
            <a:custGeom>
              <a:avLst/>
              <a:gdLst/>
              <a:ahLst/>
              <a:cxnLst/>
              <a:rect l="l" t="t" r="r" b="b"/>
              <a:pathLst>
                <a:path w="4796" h="5799" extrusionOk="0">
                  <a:moveTo>
                    <a:pt x="1754" y="1"/>
                  </a:moveTo>
                  <a:cubicBezTo>
                    <a:pt x="1410" y="1"/>
                    <a:pt x="1025" y="153"/>
                    <a:pt x="677" y="588"/>
                  </a:cubicBezTo>
                  <a:cubicBezTo>
                    <a:pt x="276" y="1089"/>
                    <a:pt x="0" y="2116"/>
                    <a:pt x="577" y="5199"/>
                  </a:cubicBezTo>
                  <a:cubicBezTo>
                    <a:pt x="633" y="5577"/>
                    <a:pt x="1954" y="5798"/>
                    <a:pt x="3097" y="5798"/>
                  </a:cubicBezTo>
                  <a:cubicBezTo>
                    <a:pt x="4002" y="5798"/>
                    <a:pt x="4796" y="5660"/>
                    <a:pt x="4762" y="5350"/>
                  </a:cubicBezTo>
                  <a:cubicBezTo>
                    <a:pt x="4512" y="3219"/>
                    <a:pt x="3635" y="1966"/>
                    <a:pt x="2707" y="487"/>
                  </a:cubicBezTo>
                  <a:cubicBezTo>
                    <a:pt x="2580" y="260"/>
                    <a:pt x="2203" y="1"/>
                    <a:pt x="17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37"/>
            <p:cNvSpPr/>
            <p:nvPr/>
          </p:nvSpPr>
          <p:spPr>
            <a:xfrm>
              <a:off x="6350231" y="2988718"/>
              <a:ext cx="58078" cy="49262"/>
            </a:xfrm>
            <a:custGeom>
              <a:avLst/>
              <a:gdLst/>
              <a:ahLst/>
              <a:cxnLst/>
              <a:rect l="l" t="t" r="r" b="b"/>
              <a:pathLst>
                <a:path w="606" h="514" extrusionOk="0">
                  <a:moveTo>
                    <a:pt x="126" y="1"/>
                  </a:moveTo>
                  <a:cubicBezTo>
                    <a:pt x="0" y="1"/>
                    <a:pt x="238" y="428"/>
                    <a:pt x="238" y="428"/>
                  </a:cubicBezTo>
                  <a:lnTo>
                    <a:pt x="162" y="453"/>
                  </a:lnTo>
                  <a:cubicBezTo>
                    <a:pt x="162" y="453"/>
                    <a:pt x="402" y="513"/>
                    <a:pt x="516" y="513"/>
                  </a:cubicBezTo>
                  <a:cubicBezTo>
                    <a:pt x="582" y="513"/>
                    <a:pt x="606" y="493"/>
                    <a:pt x="513" y="428"/>
                  </a:cubicBezTo>
                  <a:cubicBezTo>
                    <a:pt x="263" y="253"/>
                    <a:pt x="288" y="52"/>
                    <a:pt x="137" y="2"/>
                  </a:cubicBezTo>
                  <a:cubicBezTo>
                    <a:pt x="133" y="1"/>
                    <a:pt x="129" y="1"/>
                    <a:pt x="126" y="1"/>
                  </a:cubicBezTo>
                  <a:close/>
                </a:path>
              </a:pathLst>
            </a:custGeom>
            <a:solidFill>
              <a:srgbClr val="F89D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37"/>
            <p:cNvSpPr/>
            <p:nvPr/>
          </p:nvSpPr>
          <p:spPr>
            <a:xfrm>
              <a:off x="6302599" y="2991593"/>
              <a:ext cx="89704" cy="69388"/>
            </a:xfrm>
            <a:custGeom>
              <a:avLst/>
              <a:gdLst/>
              <a:ahLst/>
              <a:cxnLst/>
              <a:rect l="l" t="t" r="r" b="b"/>
              <a:pathLst>
                <a:path w="936" h="724" extrusionOk="0">
                  <a:moveTo>
                    <a:pt x="79" y="0"/>
                  </a:moveTo>
                  <a:cubicBezTo>
                    <a:pt x="23" y="0"/>
                    <a:pt x="1" y="28"/>
                    <a:pt x="33" y="97"/>
                  </a:cubicBezTo>
                  <a:cubicBezTo>
                    <a:pt x="158" y="423"/>
                    <a:pt x="308" y="699"/>
                    <a:pt x="860" y="724"/>
                  </a:cubicBezTo>
                  <a:lnTo>
                    <a:pt x="935" y="373"/>
                  </a:lnTo>
                  <a:cubicBezTo>
                    <a:pt x="935" y="373"/>
                    <a:pt x="283" y="0"/>
                    <a:pt x="79" y="0"/>
                  </a:cubicBezTo>
                  <a:close/>
                </a:path>
              </a:pathLst>
            </a:custGeom>
            <a:solidFill>
              <a:srgbClr val="F89D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37"/>
            <p:cNvSpPr/>
            <p:nvPr/>
          </p:nvSpPr>
          <p:spPr>
            <a:xfrm>
              <a:off x="6370549" y="2770779"/>
              <a:ext cx="439607" cy="337836"/>
            </a:xfrm>
            <a:custGeom>
              <a:avLst/>
              <a:gdLst/>
              <a:ahLst/>
              <a:cxnLst/>
              <a:rect l="l" t="t" r="r" b="b"/>
              <a:pathLst>
                <a:path w="4587" h="3525" extrusionOk="0">
                  <a:moveTo>
                    <a:pt x="3737" y="1"/>
                  </a:moveTo>
                  <a:cubicBezTo>
                    <a:pt x="3660" y="1"/>
                    <a:pt x="3576" y="7"/>
                    <a:pt x="3484" y="20"/>
                  </a:cubicBezTo>
                  <a:cubicBezTo>
                    <a:pt x="2732" y="121"/>
                    <a:pt x="3234" y="1674"/>
                    <a:pt x="2933" y="2126"/>
                  </a:cubicBezTo>
                  <a:cubicBezTo>
                    <a:pt x="2612" y="2553"/>
                    <a:pt x="1988" y="2665"/>
                    <a:pt x="1420" y="2665"/>
                  </a:cubicBezTo>
                  <a:cubicBezTo>
                    <a:pt x="788" y="2665"/>
                    <a:pt x="226" y="2527"/>
                    <a:pt x="226" y="2527"/>
                  </a:cubicBezTo>
                  <a:cubicBezTo>
                    <a:pt x="0" y="2702"/>
                    <a:pt x="76" y="3053"/>
                    <a:pt x="76" y="3053"/>
                  </a:cubicBezTo>
                  <a:cubicBezTo>
                    <a:pt x="76" y="3053"/>
                    <a:pt x="1366" y="3524"/>
                    <a:pt x="2463" y="3524"/>
                  </a:cubicBezTo>
                  <a:cubicBezTo>
                    <a:pt x="2925" y="3524"/>
                    <a:pt x="3352" y="3441"/>
                    <a:pt x="3635" y="3203"/>
                  </a:cubicBezTo>
                  <a:cubicBezTo>
                    <a:pt x="4587" y="2376"/>
                    <a:pt x="4587" y="1298"/>
                    <a:pt x="4512" y="647"/>
                  </a:cubicBezTo>
                  <a:cubicBezTo>
                    <a:pt x="4446" y="277"/>
                    <a:pt x="4249" y="1"/>
                    <a:pt x="37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37"/>
            <p:cNvSpPr/>
            <p:nvPr/>
          </p:nvSpPr>
          <p:spPr>
            <a:xfrm>
              <a:off x="6560310" y="2441667"/>
              <a:ext cx="482925" cy="547726"/>
            </a:xfrm>
            <a:custGeom>
              <a:avLst/>
              <a:gdLst/>
              <a:ahLst/>
              <a:cxnLst/>
              <a:rect l="l" t="t" r="r" b="b"/>
              <a:pathLst>
                <a:path w="5039" h="5715" extrusionOk="0">
                  <a:moveTo>
                    <a:pt x="1852" y="1"/>
                  </a:moveTo>
                  <a:cubicBezTo>
                    <a:pt x="1664" y="1"/>
                    <a:pt x="1429" y="50"/>
                    <a:pt x="1128" y="171"/>
                  </a:cubicBezTo>
                  <a:cubicBezTo>
                    <a:pt x="727" y="321"/>
                    <a:pt x="301" y="798"/>
                    <a:pt x="502" y="1625"/>
                  </a:cubicBezTo>
                  <a:cubicBezTo>
                    <a:pt x="727" y="2452"/>
                    <a:pt x="702" y="2477"/>
                    <a:pt x="502" y="2828"/>
                  </a:cubicBezTo>
                  <a:cubicBezTo>
                    <a:pt x="0" y="3805"/>
                    <a:pt x="1830" y="3254"/>
                    <a:pt x="1554" y="4181"/>
                  </a:cubicBezTo>
                  <a:cubicBezTo>
                    <a:pt x="1216" y="5330"/>
                    <a:pt x="1683" y="5715"/>
                    <a:pt x="2343" y="5715"/>
                  </a:cubicBezTo>
                  <a:cubicBezTo>
                    <a:pt x="3152" y="5715"/>
                    <a:pt x="4250" y="5138"/>
                    <a:pt x="4512" y="4682"/>
                  </a:cubicBezTo>
                  <a:cubicBezTo>
                    <a:pt x="5038" y="3755"/>
                    <a:pt x="4938" y="2427"/>
                    <a:pt x="3985" y="2101"/>
                  </a:cubicBezTo>
                  <a:cubicBezTo>
                    <a:pt x="3660" y="2001"/>
                    <a:pt x="3910" y="898"/>
                    <a:pt x="3208" y="873"/>
                  </a:cubicBezTo>
                  <a:cubicBezTo>
                    <a:pt x="2622" y="853"/>
                    <a:pt x="2639" y="1"/>
                    <a:pt x="18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8" name="Google Shape;1458;p3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D</a:t>
            </a:r>
            <a:r>
              <a:rPr lang="en" dirty="0" smtClean="0"/>
              <a:t>ata preprocessing</a:t>
            </a:r>
            <a:endParaRPr dirty="0"/>
          </a:p>
        </p:txBody>
      </p:sp>
      <p:sp>
        <p:nvSpPr>
          <p:cNvPr id="1459" name="Google Shape;1459;p32"/>
          <p:cNvSpPr txBox="1">
            <a:spLocks noGrp="1"/>
          </p:cNvSpPr>
          <p:nvPr>
            <p:ph type="body" idx="4294967295"/>
          </p:nvPr>
        </p:nvSpPr>
        <p:spPr>
          <a:xfrm>
            <a:off x="720000" y="1215750"/>
            <a:ext cx="7704000" cy="36402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r>
              <a:rPr lang="en-IN" dirty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IN" dirty="0" smtClean="0">
                <a:latin typeface="Consolas" panose="020B0609020204030204" pitchFamily="49" charset="0"/>
                <a:sym typeface="Wingdings" panose="05000000000000000000" pitchFamily="2" charset="2"/>
              </a:rPr>
              <a:t>     </a:t>
            </a:r>
            <a:r>
              <a:rPr lang="en-IN" dirty="0" smtClean="0">
                <a:latin typeface="Consolas" panose="020B0609020204030204" pitchFamily="49" charset="0"/>
              </a:rPr>
              <a:t>df.info()                             </a:t>
            </a:r>
            <a:r>
              <a:rPr lang="en-IN" dirty="0" err="1" smtClean="0">
                <a:latin typeface="Consolas" panose="020B0609020204030204" pitchFamily="49" charset="0"/>
              </a:rPr>
              <a:t>df.describe</a:t>
            </a:r>
            <a:r>
              <a:rPr lang="en-IN" dirty="0" smtClean="0">
                <a:latin typeface="Consolas" panose="020B0609020204030204" pitchFamily="49" charset="0"/>
              </a:rPr>
              <a:t>()                </a:t>
            </a:r>
            <a:endParaRPr lang="en-IN" dirty="0">
              <a:latin typeface="Consolas" panose="020B0609020204030204" pitchFamily="49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" y="1645241"/>
            <a:ext cx="3267807" cy="305785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4361" y="1645241"/>
            <a:ext cx="4119639" cy="3057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396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8" name="Google Shape;1458;p3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D</a:t>
            </a:r>
            <a:r>
              <a:rPr lang="en" dirty="0" smtClean="0"/>
              <a:t>ata preprocessing</a:t>
            </a:r>
            <a:endParaRPr dirty="0"/>
          </a:p>
        </p:txBody>
      </p:sp>
      <p:sp>
        <p:nvSpPr>
          <p:cNvPr id="1459" name="Google Shape;1459;p32"/>
          <p:cNvSpPr txBox="1">
            <a:spLocks noGrp="1"/>
          </p:cNvSpPr>
          <p:nvPr>
            <p:ph type="body" idx="4294967295"/>
          </p:nvPr>
        </p:nvSpPr>
        <p:spPr>
          <a:xfrm>
            <a:off x="720000" y="1215750"/>
            <a:ext cx="7704000" cy="36402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r>
              <a:rPr lang="en-IN" dirty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IN" dirty="0" smtClean="0">
                <a:latin typeface="Consolas" panose="020B0609020204030204" pitchFamily="49" charset="0"/>
                <a:sym typeface="Wingdings" panose="05000000000000000000" pitchFamily="2" charset="2"/>
              </a:rPr>
              <a:t>    </a:t>
            </a:r>
            <a:r>
              <a:rPr lang="en-IN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df.isnull.sum</a:t>
            </a:r>
            <a:r>
              <a:rPr lang="en-IN" dirty="0" smtClean="0">
                <a:latin typeface="Consolas" panose="020B0609020204030204" pitchFamily="49" charset="0"/>
                <a:sym typeface="Wingdings" panose="05000000000000000000" pitchFamily="2" charset="2"/>
              </a:rPr>
              <a:t>()                            </a:t>
            </a:r>
            <a:r>
              <a:rPr lang="en-IN" dirty="0" err="1" smtClean="0">
                <a:latin typeface="Consolas" panose="020B0609020204030204" pitchFamily="49" charset="0"/>
              </a:rPr>
              <a:t>df.isnull.sum</a:t>
            </a:r>
            <a:r>
              <a:rPr lang="en-IN" dirty="0" smtClean="0">
                <a:latin typeface="Consolas" panose="020B0609020204030204" pitchFamily="49" charset="0"/>
              </a:rPr>
              <a:t>()</a:t>
            </a:r>
            <a:endParaRPr lang="en-IN" dirty="0">
              <a:latin typeface="Consolas" panose="020B06090202040302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5575" y="1701279"/>
            <a:ext cx="2067213" cy="299541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575" y="1701279"/>
            <a:ext cx="2438740" cy="2995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559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0" name="Google Shape;2390;p5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IN" dirty="0"/>
              <a:t>Visualization Using Graphs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359" y="1073726"/>
            <a:ext cx="6534150" cy="3816929"/>
          </a:xfrm>
          <a:prstGeom prst="rect">
            <a:avLst/>
          </a:prstGeom>
        </p:spPr>
      </p:pic>
      <p:sp>
        <p:nvSpPr>
          <p:cNvPr id="12" name="Google Shape;1652;p37"/>
          <p:cNvSpPr txBox="1">
            <a:spLocks noGrp="1"/>
          </p:cNvSpPr>
          <p:nvPr>
            <p:ph type="subTitle" idx="1"/>
          </p:nvPr>
        </p:nvSpPr>
        <p:spPr>
          <a:xfrm>
            <a:off x="7030745" y="1769916"/>
            <a:ext cx="1967782" cy="242454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dirty="0" smtClean="0"/>
              <a:t>This bar graph show us that how many Pokémon</a:t>
            </a:r>
            <a:r>
              <a:rPr lang="en-US" dirty="0" smtClean="0"/>
              <a:t> </a:t>
            </a:r>
            <a:r>
              <a:rPr lang="en-US" dirty="0" smtClean="0"/>
              <a:t>are there in each generation 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0" name="Google Shape;2390;p5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IN" dirty="0"/>
              <a:t>Visualization Using Graphs </a:t>
            </a:r>
          </a:p>
        </p:txBody>
      </p:sp>
      <p:sp>
        <p:nvSpPr>
          <p:cNvPr id="12" name="Google Shape;1652;p37"/>
          <p:cNvSpPr txBox="1">
            <a:spLocks noGrp="1"/>
          </p:cNvSpPr>
          <p:nvPr>
            <p:ph type="subTitle" idx="1"/>
          </p:nvPr>
        </p:nvSpPr>
        <p:spPr>
          <a:xfrm>
            <a:off x="7030745" y="1769916"/>
            <a:ext cx="1967782" cy="242454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dirty="0" smtClean="0"/>
              <a:t>This graph show us comparisons between legendary and regular Pokémon based on their average stats</a:t>
            </a:r>
            <a:endParaRPr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91" y="1205345"/>
            <a:ext cx="6636327" cy="3616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137245"/>
      </p:ext>
    </p:extLst>
  </p:cSld>
  <p:clrMapOvr>
    <a:masterClrMapping/>
  </p:clrMapOvr>
</p:sld>
</file>

<file path=ppt/theme/theme1.xml><?xml version="1.0" encoding="utf-8"?>
<a:theme xmlns:a="http://schemas.openxmlformats.org/drawingml/2006/main" name="Statistics and Probability: Data Analysis and Interpretation - Math - 10th grade by Slidesgo">
  <a:themeElements>
    <a:clrScheme name="Simple Light">
      <a:dk1>
        <a:srgbClr val="1F3374"/>
      </a:dk1>
      <a:lt1>
        <a:srgbClr val="F8F8F8"/>
      </a:lt1>
      <a:dk2>
        <a:srgbClr val="304BA6"/>
      </a:dk2>
      <a:lt2>
        <a:srgbClr val="D8E4F7"/>
      </a:lt2>
      <a:accent1>
        <a:srgbClr val="CB6EBE"/>
      </a:accent1>
      <a:accent2>
        <a:srgbClr val="F8C220"/>
      </a:accent2>
      <a:accent3>
        <a:srgbClr val="F05555"/>
      </a:accent3>
      <a:accent4>
        <a:srgbClr val="EFEFEF"/>
      </a:accent4>
      <a:accent5>
        <a:srgbClr val="FFFFFF"/>
      </a:accent5>
      <a:accent6>
        <a:srgbClr val="FFFFFF"/>
      </a:accent6>
      <a:hlink>
        <a:srgbClr val="1F337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631</Words>
  <Application>Microsoft Office PowerPoint</Application>
  <PresentationFormat>On-screen Show (16:9)</PresentationFormat>
  <Paragraphs>57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Nunito Light</vt:lpstr>
      <vt:lpstr>Consolas</vt:lpstr>
      <vt:lpstr>Barlow Semi Condensed</vt:lpstr>
      <vt:lpstr>Wingdings</vt:lpstr>
      <vt:lpstr>Arial</vt:lpstr>
      <vt:lpstr>Titillium Web</vt:lpstr>
      <vt:lpstr>Statistics and Probability: Data Analysis and Interpretation - Math - 10th grade by Slidesgo</vt:lpstr>
      <vt:lpstr>DATA ANALYSIS USING  PYTHON</vt:lpstr>
      <vt:lpstr>Introduction</vt:lpstr>
      <vt:lpstr>Objectives</vt:lpstr>
      <vt:lpstr>Scope of work </vt:lpstr>
      <vt:lpstr>Tools and technologies</vt:lpstr>
      <vt:lpstr>Data preprocessing</vt:lpstr>
      <vt:lpstr>Data preprocessing</vt:lpstr>
      <vt:lpstr>Visualization Using Graphs </vt:lpstr>
      <vt:lpstr>Visualization Using Graphs </vt:lpstr>
      <vt:lpstr>Visualization Using Graphs </vt:lpstr>
      <vt:lpstr>Visualization Using Graphs </vt:lpstr>
      <vt:lpstr>Visualization Using Graphs </vt:lpstr>
      <vt:lpstr>Visualization Using Graphs </vt:lpstr>
      <vt:lpstr>Visualization Using Graphs 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 USING  PYTHON</dc:title>
  <cp:lastModifiedBy>GOKULAM</cp:lastModifiedBy>
  <cp:revision>13</cp:revision>
  <dcterms:modified xsi:type="dcterms:W3CDTF">2025-01-31T07:22:27Z</dcterms:modified>
</cp:coreProperties>
</file>