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slideLayouts/slideLayout76.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 id="2147483704" r:id="rId3"/>
  </p:sldMasterIdLst>
  <p:notesMasterIdLst>
    <p:notesMasterId r:id="rId14"/>
  </p:notesMasterIdLst>
  <p:sldIdLst>
    <p:sldId id="266" r:id="rId4"/>
    <p:sldId id="257" r:id="rId5"/>
    <p:sldId id="258" r:id="rId6"/>
    <p:sldId id="259" r:id="rId7"/>
    <p:sldId id="260" r:id="rId8"/>
    <p:sldId id="261" r:id="rId9"/>
    <p:sldId id="262" r:id="rId10"/>
    <p:sldId id="265" r:id="rId11"/>
    <p:sldId id="263" r:id="rId12"/>
    <p:sldId id="264" r:id="rId13"/>
  </p:sldIdLst>
  <p:sldSz cx="9144000" cy="5143500" type="screen16x9"/>
  <p:notesSz cx="6858000" cy="9144000"/>
  <p:embeddedFontLst>
    <p:embeddedFont>
      <p:font typeface="Trebuchet MS" pitchFamily="34" charset="0"/>
      <p:regular r:id="rId15"/>
      <p:bold r:id="rId16"/>
      <p:italic r:id="rId17"/>
      <p:boldItalic r:id="rId18"/>
    </p:embeddedFont>
    <p:embeddedFont>
      <p:font typeface="Lato Black" charset="0"/>
      <p:bold r:id="rId19"/>
      <p:boldItalic r:id="rId20"/>
    </p:embeddedFont>
    <p:embeddedFont>
      <p:font typeface="Lato"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86" y="-4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font" Target="fonts/font7.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3.fntdata"/><Relationship Id="rId25"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0.fntdata"/><Relationship Id="rId5" Type="http://schemas.openxmlformats.org/officeDocument/2006/relationships/slide" Target="slides/slide2.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font" Target="fonts/font5.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728">
          <p15:clr>
            <a:srgbClr val="FA7B17"/>
          </p15:clr>
        </p15:guide>
        <p15:guide id="2" orient="horz" pos="57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2881">
          <p15:clr>
            <a:srgbClr val="FA7B17"/>
          </p15:clr>
        </p15:guide>
        <p15:guide id="2" orient="horz" pos="1063">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063">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2881">
          <p15:clr>
            <a:srgbClr val="FA7B17"/>
          </p15:clr>
        </p15:guide>
        <p15:guide id="2"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063">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2269">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3491">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058">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053">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728">
          <p15:clr>
            <a:srgbClr val="FA7B17"/>
          </p15:clr>
        </p15:guide>
        <p15:guide id="2" orient="horz" pos="576">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2269">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2881">
          <p15:clr>
            <a:srgbClr val="FA7B17"/>
          </p15:clr>
        </p15:guide>
        <p15:guide id="2" orient="horz" pos="1063">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063">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3491">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a:buSzPts val="900"/>
            </a:pPr>
            <a:r>
              <a:rPr lang="en" sz="900">
                <a:solidFill>
                  <a:srgbClr val="FFFFFF"/>
                </a:solidFill>
                <a:latin typeface="Lato"/>
                <a:ea typeface="Lato"/>
                <a:cs typeface="Lato"/>
                <a:sym typeface="Lato"/>
              </a:rPr>
              <a:t>//01</a:t>
            </a:r>
            <a:endParaRPr>
              <a:solidFill>
                <a:srgbClr val="FFFFFF"/>
              </a:solidFil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algn="ctr">
              <a:buSzPts val="900"/>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pPr algn="ctr">
                <a:buSzPts val="900"/>
              </a:pPr>
              <a:t>‹#›</a:t>
            </a:fld>
            <a:endParaRPr sz="900">
              <a:solidFill>
                <a:srgbClr val="FFFFFF"/>
              </a:solidFill>
              <a:latin typeface="Lato"/>
              <a:ea typeface="Lato"/>
              <a:cs typeface="Lato"/>
              <a:sym typeface="Lato"/>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Slide Option 1" type="title">
  <p:cSld name="Title Slide Option 1">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Final Slide with Message">
  <p:cSld name="Final Slide with Message">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Final Static Logo">
  <p:cSld name="Final Static Logo">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Image Left - Text Right">
  <p:cSld name="Image Left - Text Right">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a:buSzPts val="900"/>
            </a:pPr>
            <a:r>
              <a:rPr lang="en" sz="900">
                <a:solidFill>
                  <a:srgbClr val="FFFFFF"/>
                </a:solidFill>
                <a:latin typeface="Lato"/>
                <a:ea typeface="Lato"/>
                <a:cs typeface="Lato"/>
                <a:sym typeface="Lato"/>
              </a:rPr>
              <a:t>//01</a:t>
            </a:r>
            <a:endParaRPr>
              <a:solidFill>
                <a:srgbClr val="FFFFFF"/>
              </a:solidFil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algn="ctr">
              <a:buSzPts val="900"/>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pPr algn="ctr">
                <a:buSzPts val="900"/>
              </a:pPr>
              <a:t>‹#›</a:t>
            </a:fld>
            <a:endParaRPr sz="900">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269">
          <p15:clr>
            <a:srgbClr val="FA7B17"/>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Image Right - Text Left">
  <p:cSld name="Image Right - Text Left">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a:buSzPts val="900"/>
            </a:pPr>
            <a:r>
              <a:rPr lang="en" sz="900">
                <a:solidFill>
                  <a:srgbClr val="FFFFFF"/>
                </a:solidFill>
                <a:latin typeface="Lato"/>
                <a:ea typeface="Lato"/>
                <a:cs typeface="Lato"/>
                <a:sym typeface="Lato"/>
              </a:rPr>
              <a:t>//01</a:t>
            </a:r>
            <a:endParaRPr>
              <a:solidFill>
                <a:srgbClr val="FFFFFF"/>
              </a:solidFil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algn="ctr">
              <a:buSzPts val="900"/>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pPr algn="ctr">
                <a:buSzPts val="900"/>
              </a:pPr>
              <a:t>‹#›</a:t>
            </a:fld>
            <a:endParaRPr sz="900">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3491">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058">
          <p15:clr>
            <a:srgbClr val="FA7B17"/>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2 Columns">
  <p:cSld name="2 Columns">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a:buSzPts val="900"/>
            </a:pPr>
            <a:r>
              <a:rPr lang="en" sz="900">
                <a:solidFill>
                  <a:srgbClr val="FFFFFF"/>
                </a:solidFill>
                <a:latin typeface="Lato"/>
                <a:ea typeface="Lato"/>
                <a:cs typeface="Lato"/>
                <a:sym typeface="Lato"/>
              </a:rPr>
              <a:t>//01</a:t>
            </a:r>
            <a:endParaRPr>
              <a:solidFill>
                <a:srgbClr val="FFFFFF"/>
              </a:solidFil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algn="ctr">
              <a:buSzPts val="900"/>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pPr algn="ctr">
                <a:buSzPts val="900"/>
              </a:pPr>
              <a:t>‹#›</a:t>
            </a:fld>
            <a:endParaRPr sz="900">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58">
          <p15:clr>
            <a:srgbClr val="FA7B17"/>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3 Columns">
  <p:cSld name="3 Columns">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a:buSzPts val="900"/>
            </a:pPr>
            <a:r>
              <a:rPr lang="en" sz="900">
                <a:solidFill>
                  <a:srgbClr val="FFFFFF"/>
                </a:solidFill>
                <a:latin typeface="Lato"/>
                <a:ea typeface="Lato"/>
                <a:cs typeface="Lato"/>
                <a:sym typeface="Lato"/>
              </a:rPr>
              <a:t>//01</a:t>
            </a:r>
            <a:endParaRPr>
              <a:solidFill>
                <a:srgbClr val="FFFFFF"/>
              </a:solidFil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algn="ctr">
              <a:buSzPts val="900"/>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pPr algn="ctr">
                <a:buSzPts val="900"/>
              </a:pPr>
              <a:t>‹#›</a:t>
            </a:fld>
            <a:endParaRPr sz="900">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53">
          <p15:clr>
            <a:srgbClr val="FA7B17"/>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3 Columns with Images">
  <p:cSld name="3 Columns with Images">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a:buSzPts val="900"/>
            </a:pPr>
            <a:r>
              <a:rPr lang="en" sz="900">
                <a:solidFill>
                  <a:srgbClr val="FFFFFF"/>
                </a:solidFill>
                <a:latin typeface="Lato"/>
                <a:ea typeface="Lato"/>
                <a:cs typeface="Lato"/>
                <a:sym typeface="Lato"/>
              </a:rPr>
              <a:t>//01</a:t>
            </a:r>
            <a:endParaRPr>
              <a:solidFill>
                <a:srgbClr val="FFFFFF"/>
              </a:solidFil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algn="ctr">
              <a:buSzPts val="900"/>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pPr algn="ctr">
                <a:buSzPts val="900"/>
              </a:pPr>
              <a:t>‹#›</a:t>
            </a:fld>
            <a:endParaRPr sz="900">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 Sub Title + Body">
  <p:cSld name="Title + Sub Title + Body">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a:buSzPts val="900"/>
            </a:pPr>
            <a:r>
              <a:rPr lang="en" sz="900">
                <a:solidFill>
                  <a:srgbClr val="FFFFFF"/>
                </a:solidFill>
                <a:latin typeface="Lato"/>
                <a:ea typeface="Lato"/>
                <a:cs typeface="Lato"/>
                <a:sym typeface="Lato"/>
              </a:rPr>
              <a:t>//01</a:t>
            </a:r>
            <a:endParaRPr>
              <a:solidFill>
                <a:srgbClr val="FFFFFF"/>
              </a:solidFil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algn="ctr">
              <a:buSzPts val="900"/>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pPr algn="ctr">
                <a:buSzPts val="900"/>
              </a:pPr>
              <a:t>‹#›</a:t>
            </a:fld>
            <a:endParaRPr sz="900">
              <a:solidFill>
                <a:srgbClr val="FFFFFF"/>
              </a:solidFill>
              <a:latin typeface="Lato"/>
              <a:ea typeface="Lato"/>
              <a:cs typeface="Lato"/>
              <a:sym typeface="Lato"/>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 Body + Caption">
  <p:cSld name="Title + Body + Caption">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a:buSzPts val="900"/>
            </a:pPr>
            <a:r>
              <a:rPr lang="en" sz="900">
                <a:solidFill>
                  <a:srgbClr val="FFFFFF"/>
                </a:solidFill>
                <a:latin typeface="Lato"/>
                <a:ea typeface="Lato"/>
                <a:cs typeface="Lato"/>
                <a:sym typeface="Lato"/>
              </a:rPr>
              <a:t>//01</a:t>
            </a:r>
            <a:endParaRPr>
              <a:solidFill>
                <a:srgbClr val="FFFFFF"/>
              </a:solidFil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algn="ctr">
              <a:buSzPts val="900"/>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pPr algn="ctr">
                <a:buSzPts val="900"/>
              </a:pPr>
              <a:t>‹#›</a:t>
            </a:fld>
            <a:endParaRPr sz="900">
              <a:solidFill>
                <a:srgbClr val="FFFFFF"/>
              </a:solidFill>
              <a:latin typeface="Lato"/>
              <a:ea typeface="Lato"/>
              <a:cs typeface="Lato"/>
              <a:sym typeface="Lato"/>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ext Box">
  <p:cSld name="Text Box">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a:buSzPts val="900"/>
            </a:pPr>
            <a:r>
              <a:rPr lang="en" sz="900">
                <a:solidFill>
                  <a:srgbClr val="FFFFFF"/>
                </a:solidFill>
                <a:latin typeface="Lato"/>
                <a:ea typeface="Lato"/>
                <a:cs typeface="Lato"/>
                <a:sym typeface="Lato"/>
              </a:rPr>
              <a:t>//01</a:t>
            </a:r>
            <a:endParaRPr>
              <a:solidFill>
                <a:srgbClr val="FFFFFF"/>
              </a:solidFil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algn="ctr">
              <a:buSzPts val="900"/>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pPr algn="ctr">
                <a:buSzPts val="900"/>
              </a:pPr>
              <a:t>‹#›</a:t>
            </a:fld>
            <a:endParaRPr sz="900">
              <a:solidFill>
                <a:srgbClr val="FFFFFF"/>
              </a:solidFill>
              <a:latin typeface="Lato"/>
              <a:ea typeface="Lato"/>
              <a:cs typeface="Lato"/>
              <a:sym typeface="Lato"/>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 Body">
  <p:cSld name="Title + Body">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a:buSzPts val="900"/>
            </a:pPr>
            <a:r>
              <a:rPr lang="en" sz="900">
                <a:solidFill>
                  <a:srgbClr val="FFFFFF"/>
                </a:solidFill>
                <a:latin typeface="Lato"/>
                <a:ea typeface="Lato"/>
                <a:cs typeface="Lato"/>
                <a:sym typeface="Lato"/>
              </a:rPr>
              <a:t>//01</a:t>
            </a:r>
            <a:endParaRPr>
              <a:solidFill>
                <a:srgbClr val="FFFFFF"/>
              </a:solidFil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algn="ctr">
              <a:buSzPts val="900"/>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pPr algn="ctr">
                <a:buSzPts val="900"/>
              </a:pPr>
              <a:t>‹#›</a:t>
            </a:fld>
            <a:endParaRPr sz="900">
              <a:solidFill>
                <a:srgbClr val="FFFFFF"/>
              </a:solidFill>
              <a:latin typeface="Lato"/>
              <a:ea typeface="Lato"/>
              <a:cs typeface="Lato"/>
              <a:sym typeface="Lato"/>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Image Top - Text Bottom">
  <p:cSld name="Image Top - Text Bottom">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a:buSzPts val="900"/>
            </a:pPr>
            <a:r>
              <a:rPr lang="en" sz="900">
                <a:solidFill>
                  <a:srgbClr val="FFFFFF"/>
                </a:solidFill>
                <a:latin typeface="Lato"/>
                <a:ea typeface="Lato"/>
                <a:cs typeface="Lato"/>
                <a:sym typeface="Lato"/>
              </a:rPr>
              <a:t>//01</a:t>
            </a:r>
            <a:endParaRPr>
              <a:solidFill>
                <a:srgbClr val="FFFFFF"/>
              </a:solidFil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algn="ctr">
              <a:buSzPts val="900"/>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pPr algn="ctr">
                <a:buSzPts val="900"/>
              </a:pPr>
              <a:t>‹#›</a:t>
            </a:fld>
            <a:endParaRPr sz="900">
              <a:solidFill>
                <a:srgbClr val="FFFFFF"/>
              </a:solidFill>
              <a:latin typeface="Lato"/>
              <a:ea typeface="Lato"/>
              <a:cs typeface="Lato"/>
              <a:sym typeface="Lato"/>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728">
          <p15:clr>
            <a:srgbClr val="FA7B17"/>
          </p15:clr>
        </p15:guide>
        <p15:guide id="2" orient="horz" pos="576">
          <p15:clr>
            <a:srgbClr val="FA7B17"/>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Header Text 1" type="secHead">
  <p:cSld name="Section Header Text 1">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algn="ctr">
              <a:buSzPts val="900"/>
            </a:pPr>
            <a:r>
              <a:rPr lang="en" sz="900" b="1">
                <a:solidFill>
                  <a:srgbClr val="0A1852"/>
                </a:solidFill>
                <a:latin typeface="Lato"/>
                <a:ea typeface="Lato"/>
                <a:cs typeface="Lato"/>
                <a:sym typeface="Lato"/>
              </a:rPr>
              <a:t>// </a:t>
            </a:r>
            <a:fld id="{00000000-1234-1234-1234-123412341234}" type="slidenum">
              <a:rPr lang="en" sz="900" b="1">
                <a:solidFill>
                  <a:srgbClr val="0A1852"/>
                </a:solidFill>
                <a:latin typeface="Lato"/>
                <a:ea typeface="Lato"/>
                <a:cs typeface="Lato"/>
                <a:sym typeface="Lato"/>
              </a:rPr>
              <a:pPr algn="ctr">
                <a:buSzPts val="900"/>
              </a:pPr>
              <a:t>‹#›</a:t>
            </a:fld>
            <a:endParaRPr sz="900" b="1">
              <a:solidFill>
                <a:srgbClr val="0A1852"/>
              </a:solidFill>
              <a:latin typeface="Lato"/>
              <a:ea typeface="Lato"/>
              <a:cs typeface="Lato"/>
              <a:sym typeface="Lato"/>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 Sub Title + 2 Images Grey">
  <p:cSld name="Title + Sub Title + 2 Images Grey">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a:buSzPts val="1400"/>
            </a:pPr>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a:buSzPts val="900"/>
            </a:pPr>
            <a:r>
              <a:rPr lang="en" sz="900">
                <a:solidFill>
                  <a:srgbClr val="FFFFFF"/>
                </a:solidFill>
                <a:latin typeface="Lato"/>
                <a:ea typeface="Lato"/>
                <a:cs typeface="Lato"/>
                <a:sym typeface="Lato"/>
              </a:rPr>
              <a:t>//01</a:t>
            </a:r>
            <a:endParaRPr>
              <a:solidFill>
                <a:srgbClr val="FFFFFF"/>
              </a:solidFil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algn="ctr">
              <a:buSzPts val="900"/>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pPr algn="ctr">
                <a:buSzPts val="900"/>
              </a:pPr>
              <a:t>‹#›</a:t>
            </a:fld>
            <a:endParaRPr sz="900">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881">
          <p15:clr>
            <a:srgbClr val="FA7B17"/>
          </p15:clr>
        </p15:guide>
        <p15:guide id="2" orient="horz" pos="1063">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053">
          <p15:clr>
            <a:srgbClr val="FA7B17"/>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 Sub Title + 3 Images Grey">
  <p:cSld name="Title + Sub Title + 3 Images Grey">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a:buSzPts val="1400"/>
            </a:pPr>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a:buSzPts val="900"/>
            </a:pPr>
            <a:r>
              <a:rPr lang="en" sz="900">
                <a:solidFill>
                  <a:srgbClr val="FFFFFF"/>
                </a:solidFill>
                <a:latin typeface="Lato"/>
                <a:ea typeface="Lato"/>
                <a:cs typeface="Lato"/>
                <a:sym typeface="Lato"/>
              </a:rPr>
              <a:t>//01</a:t>
            </a:r>
            <a:endParaRPr>
              <a:solidFill>
                <a:srgbClr val="FFFFFF"/>
              </a:solidFil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algn="ctr">
              <a:buSzPts val="900"/>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pPr algn="ctr">
                <a:buSzPts val="900"/>
              </a:pPr>
              <a:t>‹#›</a:t>
            </a:fld>
            <a:endParaRPr sz="900">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 Sub Title + 1 Image Grey">
  <p:cSld name="Title + Sub Title + 1 Image Grey">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a:buSzPts val="1400"/>
            </a:pPr>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a:buSzPts val="900"/>
            </a:pPr>
            <a:r>
              <a:rPr lang="en" sz="900">
                <a:solidFill>
                  <a:srgbClr val="FFFFFF"/>
                </a:solidFill>
                <a:latin typeface="Lato"/>
                <a:ea typeface="Lato"/>
                <a:cs typeface="Lato"/>
                <a:sym typeface="Lato"/>
              </a:rPr>
              <a:t>//01</a:t>
            </a:r>
            <a:endParaRPr>
              <a:solidFill>
                <a:srgbClr val="FFFFFF"/>
              </a:solidFil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algn="ctr">
              <a:buSzPts val="900"/>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pPr algn="ctr">
                <a:buSzPts val="900"/>
              </a:pPr>
              <a:t>‹#›</a:t>
            </a:fld>
            <a:endParaRPr sz="900">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63">
          <p15:clr>
            <a:srgbClr val="FA7B17"/>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 + Sub Title + 2 Images India Ink">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a:buSzPts val="1400"/>
            </a:pPr>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a:buSzPts val="900"/>
            </a:pPr>
            <a:r>
              <a:rPr lang="en" sz="900">
                <a:solidFill>
                  <a:srgbClr val="FFFFFF"/>
                </a:solidFill>
                <a:latin typeface="Lato"/>
                <a:ea typeface="Lato"/>
                <a:cs typeface="Lato"/>
                <a:sym typeface="Lato"/>
              </a:rPr>
              <a:t>//01</a:t>
            </a:r>
            <a:endParaRPr>
              <a:solidFill>
                <a:srgbClr val="FFFFFF"/>
              </a:solidFil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algn="ctr">
              <a:buSzPts val="900"/>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pPr algn="ctr">
                <a:buSzPts val="900"/>
              </a:pPr>
              <a:t>‹#›</a:t>
            </a:fld>
            <a:endParaRPr sz="900">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881">
          <p15:clr>
            <a:srgbClr val="FA7B17"/>
          </p15:clr>
        </p15:guide>
        <p15:guide id="2" orient="horz" pos="1063">
          <p15:clr>
            <a:srgbClr val="FA7B17"/>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 + Sub Title + 3 Images India Ink">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a:buSzPts val="900"/>
            </a:pPr>
            <a:r>
              <a:rPr lang="en" sz="900">
                <a:solidFill>
                  <a:srgbClr val="FFFFFF"/>
                </a:solidFill>
                <a:latin typeface="Lato"/>
                <a:ea typeface="Lato"/>
                <a:cs typeface="Lato"/>
                <a:sym typeface="Lato"/>
              </a:rPr>
              <a:t>//01</a:t>
            </a:r>
            <a:endParaRPr>
              <a:solidFill>
                <a:srgbClr val="FFFFFF"/>
              </a:solidFil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algn="ctr">
              <a:buSzPts val="900"/>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pPr algn="ctr">
                <a:buSzPts val="900"/>
              </a:pPr>
              <a:t>‹#›</a:t>
            </a:fld>
            <a:endParaRPr sz="900">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a:buSzPts val="1400"/>
            </a:pPr>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 Sub Title + 1 Image India Ink">
  <p:cSld name="Title + Sub Title + 1 Image India Ink">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a:buSzPts val="900"/>
            </a:pPr>
            <a:r>
              <a:rPr lang="en" sz="900">
                <a:solidFill>
                  <a:srgbClr val="FFFFFF"/>
                </a:solidFill>
                <a:latin typeface="Lato"/>
                <a:ea typeface="Lato"/>
                <a:cs typeface="Lato"/>
                <a:sym typeface="Lato"/>
              </a:rPr>
              <a:t>//01</a:t>
            </a:r>
            <a:endParaRPr>
              <a:solidFill>
                <a:srgbClr val="FFFFFF"/>
              </a:solidFil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algn="ctr">
              <a:buSzPts val="900"/>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pPr algn="ctr">
                <a:buSzPts val="900"/>
              </a:pPr>
              <a:t>‹#›</a:t>
            </a:fld>
            <a:endParaRPr sz="900">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a:buSzPts val="1400"/>
            </a:pPr>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63">
          <p15:clr>
            <a:srgbClr val="FA7B17"/>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a:buSzPts val="1400"/>
            </a:pPr>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a:buSzPts val="900"/>
            </a:pPr>
            <a:r>
              <a:rPr lang="en" sz="900">
                <a:solidFill>
                  <a:srgbClr val="FFFFFF"/>
                </a:solidFill>
                <a:latin typeface="Lato"/>
                <a:ea typeface="Lato"/>
                <a:cs typeface="Lato"/>
                <a:sym typeface="Lato"/>
              </a:rPr>
              <a:t>//01</a:t>
            </a:r>
            <a:endParaRPr>
              <a:solidFill>
                <a:srgbClr val="FFFFFF"/>
              </a:solidFil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algn="ctr">
              <a:buSzPts val="900"/>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pPr algn="ctr">
                <a:buSzPts val="900"/>
              </a:pPr>
              <a:t>‹#›</a:t>
            </a:fld>
            <a:endParaRPr sz="900">
              <a:solidFill>
                <a:srgbClr val="FFFFFF"/>
              </a:solidFill>
              <a:latin typeface="Lato"/>
              <a:ea typeface="Lato"/>
              <a:cs typeface="Lato"/>
              <a:sym typeface="Lato"/>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a:buSzPts val="900"/>
            </a:pPr>
            <a:r>
              <a:rPr lang="en" sz="900">
                <a:solidFill>
                  <a:srgbClr val="FFFFFF"/>
                </a:solidFill>
                <a:latin typeface="Lato"/>
                <a:ea typeface="Lato"/>
                <a:cs typeface="Lato"/>
                <a:sym typeface="Lato"/>
              </a:rPr>
              <a:t>//01</a:t>
            </a:r>
            <a:endParaRPr>
              <a:solidFill>
                <a:srgbClr val="FFFFFF"/>
              </a:solidFil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algn="ctr">
              <a:buSzPts val="900"/>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pPr algn="ctr">
                <a:buSzPts val="900"/>
              </a:pPr>
              <a:t>‹#›</a:t>
            </a:fld>
            <a:endParaRPr sz="900">
              <a:solidFill>
                <a:srgbClr val="FFFFFF"/>
              </a:solidFill>
              <a:latin typeface="Lato"/>
              <a:ea typeface="Lato"/>
              <a:cs typeface="Lato"/>
              <a:sym typeface="Lato"/>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Blank - Jodhpur">
  <p:cSld name="Blank - Jodhpur">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algn="ctr">
              <a:buSzPts val="900"/>
            </a:pPr>
            <a:r>
              <a:rPr lang="en" sz="900" b="1">
                <a:solidFill>
                  <a:srgbClr val="FFFFFF"/>
                </a:solidFill>
                <a:latin typeface="Lato"/>
                <a:ea typeface="Lato"/>
                <a:cs typeface="Lato"/>
                <a:sym typeface="Lato"/>
              </a:rPr>
              <a:t>// </a:t>
            </a:r>
            <a:fld id="{00000000-1234-1234-1234-123412341234}" type="slidenum">
              <a:rPr lang="en" sz="900" b="1">
                <a:solidFill>
                  <a:srgbClr val="FFFFFF"/>
                </a:solidFill>
                <a:latin typeface="Lato"/>
                <a:ea typeface="Lato"/>
                <a:cs typeface="Lato"/>
                <a:sym typeface="Lato"/>
              </a:rPr>
              <a:pPr algn="ctr">
                <a:buSzPts val="900"/>
              </a:pPr>
              <a:t>‹#›</a:t>
            </a:fld>
            <a:endParaRPr sz="900" b="1">
              <a:solidFill>
                <a:srgbClr val="FFFFFF"/>
              </a:solidFill>
              <a:latin typeface="Lato"/>
              <a:ea typeface="Lato"/>
              <a:cs typeface="Lato"/>
              <a:sym typeface="Lato"/>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Blank - Indus">
  <p:cSld name="Blank - Indus">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algn="ctr">
              <a:buSzPts val="900"/>
            </a:pPr>
            <a:r>
              <a:rPr lang="en" sz="900" b="1">
                <a:solidFill>
                  <a:srgbClr val="141414"/>
                </a:solidFill>
                <a:latin typeface="Lato"/>
                <a:ea typeface="Lato"/>
                <a:cs typeface="Lato"/>
                <a:sym typeface="Lato"/>
              </a:rPr>
              <a:t>// </a:t>
            </a:r>
            <a:fld id="{00000000-1234-1234-1234-123412341234}" type="slidenum">
              <a:rPr lang="en" sz="900" b="1">
                <a:solidFill>
                  <a:srgbClr val="141414"/>
                </a:solidFill>
                <a:latin typeface="Lato"/>
                <a:ea typeface="Lato"/>
                <a:cs typeface="Lato"/>
                <a:sym typeface="Lato"/>
              </a:rPr>
              <a:pPr algn="ctr">
                <a:buSzPts val="900"/>
              </a:pPr>
              <a:t>‹#›</a:t>
            </a:fld>
            <a:endParaRPr sz="900" b="1">
              <a:solidFill>
                <a:srgbClr val="141414"/>
              </a:solidFill>
              <a:latin typeface="Lato"/>
              <a:ea typeface="Lato"/>
              <a:cs typeface="Lato"/>
              <a:sym typeface="La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theme" Target="../theme/theme3.xml"/><Relationship Id="rId3" Type="http://schemas.openxmlformats.org/officeDocument/2006/relationships/slideLayout" Target="../slideLayouts/slideLayout56.xml"/><Relationship Id="rId21" Type="http://schemas.openxmlformats.org/officeDocument/2006/relationships/slideLayout" Target="../slideLayouts/slideLayout74.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slideLayout" Target="../slideLayouts/slideLayout73.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10" Type="http://schemas.openxmlformats.org/officeDocument/2006/relationships/slideLayout" Target="../slideLayouts/slideLayout63.xml"/><Relationship Id="rId19" Type="http://schemas.openxmlformats.org/officeDocument/2006/relationships/slideLayout" Target="../slideLayouts/slideLayout72.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29"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4.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en-us/azure/cognitive-services/speech-service/speech-sdk"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learn.microsoft.com/en-us/azure/cognitive-services/speech-service/spx-overview"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dirty="0">
                <a:solidFill>
                  <a:schemeClr val="lt1"/>
                </a:solidFill>
                <a:latin typeface="Trebuchet MS"/>
                <a:ea typeface="Trebuchet MS"/>
                <a:cs typeface="Trebuchet MS"/>
                <a:sym typeface="Trebuchet MS"/>
              </a:rPr>
              <a:t>Bank of Baroda Hackathon - 2022                       </a:t>
            </a:r>
            <a:endParaRPr sz="2900" u="sng" dirty="0">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1077188"/>
          </a:xfrm>
          <a:prstGeom prst="rect">
            <a:avLst/>
          </a:prstGeom>
          <a:noFill/>
          <a:ln>
            <a:noFill/>
          </a:ln>
        </p:spPr>
        <p:txBody>
          <a:bodyPr spcFirstLastPara="1" wrap="square" lIns="91425" tIns="91425" rIns="91425" bIns="91425" anchor="t" anchorCtr="0">
            <a:spAutoFit/>
          </a:bodyPr>
          <a:lstStyle/>
          <a:p>
            <a:pPr algn="ctr">
              <a:buSzPts val="3600"/>
            </a:pPr>
            <a:r>
              <a:rPr lang="en" sz="2900" b="1" dirty="0" smtClean="0">
                <a:solidFill>
                  <a:srgbClr val="FFFFFF"/>
                </a:solidFill>
                <a:latin typeface="Trebuchet MS"/>
                <a:ea typeface="Trebuchet MS"/>
                <a:cs typeface="Trebuchet MS"/>
                <a:sym typeface="Trebuchet MS"/>
              </a:rPr>
              <a:t> </a:t>
            </a:r>
            <a:r>
              <a:rPr lang="en" sz="2900" b="1" dirty="0" smtClean="0">
                <a:solidFill>
                  <a:srgbClr val="FFFFFF"/>
                </a:solidFill>
                <a:latin typeface="Trebuchet MS"/>
                <a:ea typeface="Trebuchet MS"/>
                <a:cs typeface="Trebuchet MS"/>
                <a:sym typeface="Trebuchet MS"/>
              </a:rPr>
              <a:t>Your </a:t>
            </a:r>
            <a:r>
              <a:rPr lang="en" sz="2900" b="1" dirty="0">
                <a:solidFill>
                  <a:srgbClr val="FFFFFF"/>
                </a:solidFill>
                <a:latin typeface="Trebuchet MS"/>
                <a:ea typeface="Trebuchet MS"/>
                <a:cs typeface="Trebuchet MS"/>
                <a:sym typeface="Trebuchet MS"/>
              </a:rPr>
              <a:t>Team Name </a:t>
            </a:r>
            <a:r>
              <a:rPr lang="en" sz="2900" b="1" dirty="0" smtClean="0">
                <a:solidFill>
                  <a:srgbClr val="FFFFFF"/>
                </a:solidFill>
                <a:latin typeface="Trebuchet MS"/>
                <a:ea typeface="Trebuchet MS"/>
                <a:cs typeface="Trebuchet MS"/>
                <a:sym typeface="Trebuchet MS"/>
              </a:rPr>
              <a:t>:The Best of T</a:t>
            </a:r>
            <a:r>
              <a:rPr lang="en-US" sz="2900" b="1" dirty="0" smtClean="0">
                <a:solidFill>
                  <a:srgbClr val="FFFFFF"/>
                </a:solidFill>
                <a:latin typeface="Trebuchet MS"/>
                <a:ea typeface="Trebuchet MS"/>
                <a:cs typeface="Trebuchet MS"/>
                <a:sym typeface="Trebuchet MS"/>
              </a:rPr>
              <a:t>h</a:t>
            </a:r>
            <a:r>
              <a:rPr lang="en" sz="2900" b="1" dirty="0" smtClean="0">
                <a:solidFill>
                  <a:srgbClr val="FFFFFF"/>
                </a:solidFill>
                <a:latin typeface="Trebuchet MS"/>
                <a:ea typeface="Trebuchet MS"/>
                <a:cs typeface="Trebuchet MS"/>
                <a:sym typeface="Trebuchet MS"/>
              </a:rPr>
              <a:t>e Best</a:t>
            </a:r>
            <a:endParaRPr sz="2900" b="1" dirty="0">
              <a:solidFill>
                <a:srgbClr val="FFFFFF"/>
              </a:solidFill>
              <a:latin typeface="Trebuchet MS"/>
              <a:ea typeface="Trebuchet MS"/>
              <a:cs typeface="Trebuchet MS"/>
              <a:sym typeface="Trebuchet MS"/>
            </a:endParaRPr>
          </a:p>
        </p:txBody>
      </p:sp>
      <p:sp>
        <p:nvSpPr>
          <p:cNvPr id="340" name="Google Shape;340;p1"/>
          <p:cNvSpPr txBox="1"/>
          <p:nvPr/>
        </p:nvSpPr>
        <p:spPr>
          <a:xfrm>
            <a:off x="158562" y="2992500"/>
            <a:ext cx="4559100" cy="377700"/>
          </a:xfrm>
          <a:prstGeom prst="rect">
            <a:avLst/>
          </a:prstGeom>
          <a:noFill/>
          <a:ln>
            <a:noFill/>
          </a:ln>
        </p:spPr>
        <p:txBody>
          <a:bodyPr spcFirstLastPara="1" wrap="square" lIns="91425" tIns="91425" rIns="91425" bIns="91425" anchor="t" anchorCtr="0">
            <a:noAutofit/>
          </a:bodyPr>
          <a:lstStyle/>
          <a:p>
            <a:pPr>
              <a:buSzPts val="1800"/>
            </a:pPr>
            <a:r>
              <a:rPr lang="en" sz="1700" dirty="0">
                <a:solidFill>
                  <a:srgbClr val="FFFFFF"/>
                </a:solidFill>
                <a:latin typeface="Trebuchet MS"/>
                <a:ea typeface="Trebuchet MS"/>
                <a:cs typeface="Trebuchet MS"/>
                <a:sym typeface="Trebuchet MS"/>
              </a:rPr>
              <a:t>Your team bio </a:t>
            </a:r>
            <a:r>
              <a:rPr lang="en" sz="1700" dirty="0" smtClean="0">
                <a:solidFill>
                  <a:srgbClr val="FFFFFF"/>
                </a:solidFill>
                <a:latin typeface="Trebuchet MS"/>
                <a:ea typeface="Trebuchet MS"/>
                <a:cs typeface="Trebuchet MS"/>
                <a:sym typeface="Trebuchet MS"/>
              </a:rPr>
              <a:t>:Shasianand T</a:t>
            </a:r>
          </a:p>
          <a:p>
            <a:pPr>
              <a:buSzPts val="1800"/>
            </a:pPr>
            <a:r>
              <a:rPr lang="en" sz="1700" dirty="0" smtClean="0">
                <a:solidFill>
                  <a:srgbClr val="FFFFFF"/>
                </a:solidFill>
                <a:latin typeface="Trebuchet MS"/>
                <a:ea typeface="Trebuchet MS"/>
                <a:cs typeface="Trebuchet MS"/>
                <a:sym typeface="Trebuchet MS"/>
              </a:rPr>
              <a:t>                       Nandhini J</a:t>
            </a:r>
          </a:p>
          <a:p>
            <a:pPr>
              <a:buSzPts val="1800"/>
            </a:pPr>
            <a:r>
              <a:rPr lang="en" sz="1700" dirty="0" smtClean="0">
                <a:solidFill>
                  <a:srgbClr val="FFFFFF"/>
                </a:solidFill>
                <a:latin typeface="Trebuchet MS"/>
                <a:ea typeface="Trebuchet MS"/>
                <a:cs typeface="Trebuchet MS"/>
                <a:sym typeface="Trebuchet MS"/>
              </a:rPr>
              <a:t>                       Sandhya M</a:t>
            </a:r>
          </a:p>
          <a:p>
            <a:pPr>
              <a:buSzPts val="1800"/>
            </a:pPr>
            <a:r>
              <a:rPr lang="en" sz="1700" dirty="0" smtClean="0">
                <a:solidFill>
                  <a:srgbClr val="FFFFFF"/>
                </a:solidFill>
                <a:latin typeface="Trebuchet MS"/>
                <a:ea typeface="Trebuchet MS"/>
                <a:cs typeface="Trebuchet MS"/>
                <a:sym typeface="Trebuchet MS"/>
              </a:rPr>
              <a:t>	         Mugila S P</a:t>
            </a:r>
            <a:endParaRPr sz="1700" dirty="0">
              <a:solidFill>
                <a:srgbClr val="FFFFFF"/>
              </a:solidFill>
              <a:latin typeface="Trebuchet MS"/>
              <a:ea typeface="Trebuchet MS"/>
              <a:cs typeface="Trebuchet MS"/>
              <a:sym typeface="Trebuchet MS"/>
            </a:endParaRPr>
          </a:p>
          <a:p>
            <a:pPr>
              <a:lnSpc>
                <a:spcPct val="150000"/>
              </a:lnSpc>
              <a:spcBef>
                <a:spcPts val="1600"/>
              </a:spcBef>
              <a:spcAft>
                <a:spcPts val="1600"/>
              </a:spcAft>
              <a:buSzPts val="1300"/>
            </a:pPr>
            <a:r>
              <a:rPr lang="en" sz="1800" dirty="0">
                <a:solidFill>
                  <a:srgbClr val="FFFFFF"/>
                </a:solidFill>
                <a:latin typeface="Trebuchet MS"/>
                <a:ea typeface="Trebuchet MS"/>
                <a:cs typeface="Trebuchet MS"/>
                <a:sym typeface="Trebuchet MS"/>
              </a:rPr>
              <a:t>Date </a:t>
            </a:r>
            <a:r>
              <a:rPr lang="en" sz="1800" dirty="0" smtClean="0">
                <a:solidFill>
                  <a:srgbClr val="FFFFFF"/>
                </a:solidFill>
                <a:latin typeface="Trebuchet MS"/>
                <a:ea typeface="Trebuchet MS"/>
                <a:cs typeface="Trebuchet MS"/>
                <a:sym typeface="Trebuchet MS"/>
              </a:rPr>
              <a:t>:20.09.2022</a:t>
            </a:r>
            <a:endParaRPr sz="1800" dirty="0">
              <a:solidFill>
                <a:srgbClr val="FFFFFF"/>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algn="ctr">
              <a:lnSpc>
                <a:spcPct val="150000"/>
              </a:lnSpc>
            </a:pPr>
            <a:r>
              <a:rPr lang="en">
                <a:solidFill>
                  <a:srgbClr val="141414"/>
                </a:solidFill>
                <a:latin typeface="Lato"/>
                <a:ea typeface="Lato"/>
                <a:cs typeface="Lato"/>
                <a:sym typeface="Lato"/>
              </a:rPr>
              <a:t>Technology Partner</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a:t>
            </a:r>
            <a:r>
              <a:rPr lang="en" sz="1500" dirty="0" smtClean="0"/>
              <a:t>names</a:t>
            </a:r>
          </a:p>
          <a:p>
            <a:r>
              <a:rPr lang="en-US" sz="1600" dirty="0" err="1" smtClean="0">
                <a:latin typeface="Trebuchet MS"/>
                <a:ea typeface="Trebuchet MS"/>
                <a:cs typeface="Trebuchet MS"/>
                <a:sym typeface="Trebuchet MS"/>
              </a:rPr>
              <a:t>Shasianand</a:t>
            </a:r>
            <a:r>
              <a:rPr lang="en-US" sz="1600" dirty="0" smtClean="0">
                <a:latin typeface="Trebuchet MS"/>
                <a:ea typeface="Trebuchet MS"/>
                <a:cs typeface="Trebuchet MS"/>
                <a:sym typeface="Trebuchet MS"/>
              </a:rPr>
              <a:t> T</a:t>
            </a:r>
          </a:p>
          <a:p>
            <a:r>
              <a:rPr lang="en-US" sz="1600" dirty="0" err="1" smtClean="0">
                <a:latin typeface="Trebuchet MS"/>
                <a:ea typeface="Trebuchet MS"/>
                <a:cs typeface="Trebuchet MS"/>
                <a:sym typeface="Trebuchet MS"/>
              </a:rPr>
              <a:t>Nandhini</a:t>
            </a:r>
            <a:r>
              <a:rPr lang="en-US" sz="1600" dirty="0" smtClean="0">
                <a:latin typeface="Trebuchet MS"/>
                <a:ea typeface="Trebuchet MS"/>
                <a:cs typeface="Trebuchet MS"/>
                <a:sym typeface="Trebuchet MS"/>
              </a:rPr>
              <a:t> </a:t>
            </a:r>
            <a:r>
              <a:rPr lang="en-US" sz="1600" dirty="0" smtClean="0">
                <a:latin typeface="Trebuchet MS"/>
                <a:ea typeface="Trebuchet MS"/>
                <a:cs typeface="Trebuchet MS"/>
                <a:sym typeface="Trebuchet MS"/>
              </a:rPr>
              <a:t>J</a:t>
            </a:r>
          </a:p>
          <a:p>
            <a:r>
              <a:rPr lang="en-US" sz="1600" dirty="0" err="1" smtClean="0">
                <a:latin typeface="Trebuchet MS"/>
                <a:ea typeface="Trebuchet MS"/>
                <a:cs typeface="Trebuchet MS"/>
                <a:sym typeface="Trebuchet MS"/>
              </a:rPr>
              <a:t>Sandhya</a:t>
            </a:r>
            <a:r>
              <a:rPr lang="en-US" sz="1600" dirty="0" smtClean="0">
                <a:latin typeface="Trebuchet MS"/>
                <a:ea typeface="Trebuchet MS"/>
                <a:cs typeface="Trebuchet MS"/>
                <a:sym typeface="Trebuchet MS"/>
              </a:rPr>
              <a:t> M</a:t>
            </a:r>
          </a:p>
          <a:p>
            <a:r>
              <a:rPr lang="en-US" sz="1600" dirty="0" err="1" smtClean="0">
                <a:latin typeface="Trebuchet MS"/>
                <a:ea typeface="Trebuchet MS"/>
                <a:cs typeface="Trebuchet MS"/>
                <a:sym typeface="Trebuchet MS"/>
              </a:rPr>
              <a:t>Mugila</a:t>
            </a:r>
            <a:r>
              <a:rPr lang="en-US" sz="1600" dirty="0" smtClean="0">
                <a:latin typeface="Trebuchet MS"/>
                <a:ea typeface="Trebuchet MS"/>
                <a:cs typeface="Trebuchet MS"/>
                <a:sym typeface="Trebuchet MS"/>
              </a:rPr>
              <a:t> </a:t>
            </a:r>
            <a:r>
              <a:rPr lang="en-US" sz="1600" dirty="0" smtClean="0">
                <a:latin typeface="Trebuchet MS"/>
                <a:ea typeface="Trebuchet MS"/>
                <a:cs typeface="Trebuchet MS"/>
                <a:sym typeface="Trebuchet MS"/>
              </a:rPr>
              <a:t>S P</a:t>
            </a:r>
          </a:p>
          <a:p>
            <a:pPr marL="0" lvl="0" indent="0" algn="l" rtl="0">
              <a:lnSpc>
                <a:spcPct val="150000"/>
              </a:lnSpc>
              <a:spcBef>
                <a:spcPts val="0"/>
              </a:spcBef>
              <a:spcAft>
                <a:spcPts val="1600"/>
              </a:spcAft>
              <a:buSzPts val="1800"/>
              <a:buNone/>
            </a:pPr>
            <a:endParaRPr lang="en" sz="1500" dirty="0" smtClean="0"/>
          </a:p>
          <a:p>
            <a:pPr marL="0" lvl="0" indent="0" algn="l" rtl="0">
              <a:lnSpc>
                <a:spcPct val="150000"/>
              </a:lnSpc>
              <a:spcBef>
                <a:spcPts val="0"/>
              </a:spcBef>
              <a:spcAft>
                <a:spcPts val="1600"/>
              </a:spcAft>
              <a:buSzPts val="1800"/>
              <a:buNone/>
            </a:pPr>
            <a:endParaRPr sz="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endParaRPr sz="2000" dirty="0"/>
          </a:p>
        </p:txBody>
      </p:sp>
      <p:sp>
        <p:nvSpPr>
          <p:cNvPr id="348" name="Google Shape;348;p2"/>
          <p:cNvSpPr txBox="1"/>
          <p:nvPr/>
        </p:nvSpPr>
        <p:spPr>
          <a:xfrm>
            <a:off x="905400" y="971550"/>
            <a:ext cx="7171800" cy="3352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600" dirty="0" smtClean="0">
                <a:latin typeface="Lato"/>
                <a:ea typeface="Lato"/>
                <a:cs typeface="Lato"/>
                <a:sym typeface="Lato"/>
              </a:rPr>
              <a:t>            As  ALTERNATE  AUTHENTICATION  is familiar to us we choose it. We had already presented a project on “Advanced Security in ATM “using Retinal Scanning. </a:t>
            </a:r>
            <a:r>
              <a:rPr lang="en-US" sz="1600" dirty="0" err="1" smtClean="0">
                <a:latin typeface="Lato"/>
                <a:ea typeface="Lato"/>
                <a:cs typeface="Lato"/>
                <a:sym typeface="Lato"/>
              </a:rPr>
              <a:t>So,We</a:t>
            </a:r>
            <a:r>
              <a:rPr lang="en-US" sz="1600" dirty="0" smtClean="0">
                <a:latin typeface="Lato"/>
                <a:ea typeface="Lato"/>
                <a:cs typeface="Lato"/>
                <a:sym typeface="Lato"/>
              </a:rPr>
              <a:t> are usual to this topic.</a:t>
            </a:r>
          </a:p>
          <a:p>
            <a:pPr marL="0" marR="0" lvl="0" indent="0" algn="l" rtl="0">
              <a:lnSpc>
                <a:spcPct val="100000"/>
              </a:lnSpc>
              <a:spcBef>
                <a:spcPts val="0"/>
              </a:spcBef>
              <a:spcAft>
                <a:spcPts val="0"/>
              </a:spcAft>
              <a:buClr>
                <a:srgbClr val="000000"/>
              </a:buClr>
              <a:buSzPts val="1400"/>
              <a:buFont typeface="Arial"/>
              <a:buNone/>
            </a:pPr>
            <a:endParaRPr lang="en-US" sz="1600" dirty="0" smtClean="0">
              <a:latin typeface="Lato"/>
              <a:ea typeface="Lato"/>
              <a:cs typeface="Lato"/>
              <a:sym typeface="Lato"/>
            </a:endParaRPr>
          </a:p>
          <a:p>
            <a:pPr lvl="0">
              <a:buSzPts val="1400"/>
            </a:pPr>
            <a:r>
              <a:rPr lang="en-US" sz="1600" dirty="0" smtClean="0">
                <a:latin typeface="Lato"/>
                <a:ea typeface="Lato"/>
                <a:cs typeface="Lato"/>
                <a:sym typeface="Lato"/>
              </a:rPr>
              <a:t>              Now we are interested to provide the best solution for the  ALTERNATE  AUTHNTICATION  in banking services.   </a:t>
            </a:r>
          </a:p>
          <a:p>
            <a:pPr lvl="0">
              <a:buSzPts val="1400"/>
            </a:pPr>
            <a:r>
              <a:rPr lang="en-US" sz="1600" dirty="0" smtClean="0">
                <a:latin typeface="Lato"/>
                <a:ea typeface="Lato"/>
                <a:cs typeface="Lato"/>
                <a:sym typeface="Lato"/>
              </a:rPr>
              <a:t>              </a:t>
            </a:r>
          </a:p>
          <a:p>
            <a:pPr lvl="0">
              <a:buSzPts val="1400"/>
            </a:pPr>
            <a:r>
              <a:rPr lang="en-US" sz="1600" dirty="0" smtClean="0">
                <a:latin typeface="Lato"/>
                <a:ea typeface="Lato"/>
                <a:cs typeface="Lato"/>
                <a:sym typeface="Lato"/>
              </a:rPr>
              <a:t>                </a:t>
            </a:r>
          </a:p>
          <a:p>
            <a:pPr lvl="0">
              <a:buSzPts val="1400"/>
            </a:pPr>
            <a:endParaRPr lang="en-US" sz="1600" dirty="0" smtClean="0">
              <a:latin typeface="Lato"/>
              <a:ea typeface="Lato"/>
              <a:cs typeface="Lato"/>
              <a:sym typeface="Lato"/>
            </a:endParaRPr>
          </a:p>
          <a:p>
            <a:pPr lvl="0">
              <a:buSzPts val="1400"/>
            </a:pPr>
            <a:r>
              <a:rPr lang="en-US" sz="1600" dirty="0" smtClean="0">
                <a:latin typeface="Lato"/>
                <a:ea typeface="Lato"/>
                <a:cs typeface="Lato"/>
                <a:sym typeface="Lato"/>
              </a:rPr>
              <a:t>               </a:t>
            </a:r>
          </a:p>
          <a:p>
            <a:pPr lvl="0">
              <a:buSzPts val="1400"/>
            </a:pPr>
            <a:r>
              <a:rPr lang="en-US" sz="1600" b="0" i="0" u="none" strike="noStrike" cap="none" dirty="0" smtClean="0">
                <a:solidFill>
                  <a:srgbClr val="000000"/>
                </a:solidFill>
                <a:latin typeface="Lato"/>
                <a:ea typeface="Lato"/>
                <a:cs typeface="Lato"/>
                <a:sym typeface="Lato"/>
              </a:rPr>
              <a:t>                 </a:t>
            </a:r>
          </a:p>
          <a:p>
            <a:pPr marL="0" marR="0" lvl="0" indent="0" algn="l" rtl="0">
              <a:lnSpc>
                <a:spcPct val="100000"/>
              </a:lnSpc>
              <a:spcBef>
                <a:spcPts val="0"/>
              </a:spcBef>
              <a:spcAft>
                <a:spcPts val="0"/>
              </a:spcAft>
              <a:buClr>
                <a:srgbClr val="000000"/>
              </a:buClr>
              <a:buSzPts val="1400"/>
              <a:buFont typeface="Arial"/>
              <a:buNone/>
            </a:pPr>
            <a:endParaRPr lang="en-US" dirty="0" smtClean="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33400" y="112395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r>
              <a:rPr lang="en" sz="1400" b="0" i="0" u="none" strike="noStrike" cap="none" dirty="0" smtClean="0">
                <a:solidFill>
                  <a:srgbClr val="222222"/>
                </a:solidFill>
                <a:highlight>
                  <a:srgbClr val="FFFFFF"/>
                </a:highlight>
                <a:latin typeface="Lato"/>
                <a:ea typeface="Lato"/>
                <a:cs typeface="Lato"/>
                <a:sym typeface="Lato"/>
              </a:rPr>
              <a:t>?</a:t>
            </a:r>
            <a:endParaRPr lang="en-US"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r>
              <a:rPr lang="en-US" dirty="0" smtClean="0">
                <a:solidFill>
                  <a:srgbClr val="222222"/>
                </a:solidFill>
                <a:highlight>
                  <a:srgbClr val="FFFFFF"/>
                </a:highlight>
                <a:latin typeface="Lato"/>
                <a:ea typeface="Lato"/>
                <a:cs typeface="Lato"/>
                <a:sym typeface="Lato"/>
              </a:rPr>
              <a:t>        Many  new technologies are advancing  now-a-days  for visually impaired </a:t>
            </a:r>
            <a:r>
              <a:rPr lang="en-US" dirty="0" err="1" smtClean="0">
                <a:solidFill>
                  <a:srgbClr val="222222"/>
                </a:solidFill>
                <a:highlight>
                  <a:srgbClr val="FFFFFF"/>
                </a:highlight>
                <a:latin typeface="Lato"/>
                <a:ea typeface="Lato"/>
                <a:cs typeface="Lato"/>
                <a:sym typeface="Lato"/>
              </a:rPr>
              <a:t>people.Till</a:t>
            </a:r>
            <a:r>
              <a:rPr lang="en-US" dirty="0" smtClean="0">
                <a:solidFill>
                  <a:srgbClr val="222222"/>
                </a:solidFill>
                <a:highlight>
                  <a:srgbClr val="FFFFFF"/>
                </a:highlight>
                <a:latin typeface="Lato"/>
                <a:ea typeface="Lato"/>
                <a:cs typeface="Lato"/>
                <a:sym typeface="Lato"/>
              </a:rPr>
              <a:t> now ,Banking Sectors are not have the technology especially for blind people.</a:t>
            </a:r>
          </a:p>
          <a:p>
            <a:pPr marL="0" marR="0" lvl="0" indent="0" algn="l" rtl="0">
              <a:lnSpc>
                <a:spcPct val="115000"/>
              </a:lnSpc>
              <a:spcBef>
                <a:spcPts val="1000"/>
              </a:spcBef>
              <a:spcAft>
                <a:spcPts val="1000"/>
              </a:spcAft>
              <a:buClr>
                <a:srgbClr val="000000"/>
              </a:buClr>
              <a:buSzPts val="1200"/>
              <a:buFont typeface="Arial"/>
              <a:buNone/>
            </a:pPr>
            <a:r>
              <a:rPr lang="en-US" dirty="0" smtClean="0">
                <a:solidFill>
                  <a:srgbClr val="222222"/>
                </a:solidFill>
                <a:highlight>
                  <a:srgbClr val="FFFFFF"/>
                </a:highlight>
                <a:latin typeface="Lato"/>
                <a:ea typeface="Lato"/>
                <a:cs typeface="Lato"/>
                <a:sym typeface="Lato"/>
              </a:rPr>
              <a:t>        Voice Signature technology is more efficient in the situations like COVID </a:t>
            </a:r>
            <a:r>
              <a:rPr lang="en-US" dirty="0" err="1" smtClean="0">
                <a:solidFill>
                  <a:srgbClr val="222222"/>
                </a:solidFill>
                <a:highlight>
                  <a:srgbClr val="FFFFFF"/>
                </a:highlight>
                <a:latin typeface="Lato"/>
                <a:ea typeface="Lato"/>
                <a:cs typeface="Lato"/>
                <a:sym typeface="Lato"/>
              </a:rPr>
              <a:t>pandamic</a:t>
            </a:r>
            <a:r>
              <a:rPr lang="en-US" dirty="0" smtClean="0">
                <a:solidFill>
                  <a:srgbClr val="222222"/>
                </a:solidFill>
                <a:highlight>
                  <a:srgbClr val="FFFFFF"/>
                </a:highlight>
                <a:latin typeface="Lato"/>
                <a:ea typeface="Lato"/>
                <a:cs typeface="Lato"/>
                <a:sym typeface="Lato"/>
              </a:rPr>
              <a:t> and blind people may use the banking service without much difficulty.</a:t>
            </a:r>
          </a:p>
          <a:p>
            <a:pPr marL="0" marR="0" lvl="0" indent="0" algn="l" rtl="0">
              <a:lnSpc>
                <a:spcPct val="115000"/>
              </a:lnSpc>
              <a:spcBef>
                <a:spcPts val="1000"/>
              </a:spcBef>
              <a:spcAft>
                <a:spcPts val="1000"/>
              </a:spcAft>
              <a:buClr>
                <a:srgbClr val="000000"/>
              </a:buClr>
              <a:buSzPts val="1200"/>
              <a:buFont typeface="Arial"/>
              <a:buNone/>
            </a:pPr>
            <a:r>
              <a:rPr lang="en-US" sz="1200" b="0" i="0" u="none" strike="noStrike" cap="none" dirty="0" smtClean="0">
                <a:solidFill>
                  <a:srgbClr val="222222"/>
                </a:solidFill>
                <a:highlight>
                  <a:srgbClr val="FFFFFF"/>
                </a:highlight>
                <a:latin typeface="Lato"/>
                <a:ea typeface="Lato"/>
                <a:cs typeface="Lato"/>
                <a:sym typeface="Lato"/>
              </a:rPr>
              <a:t>          </a:t>
            </a: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dirty="0" smtClean="0">
                <a:solidFill>
                  <a:srgbClr val="222222"/>
                </a:solidFill>
                <a:highlight>
                  <a:srgbClr val="FFFFFF"/>
                </a:highlight>
                <a:latin typeface="Lato"/>
                <a:ea typeface="Lato"/>
                <a:cs typeface="Lato"/>
                <a:sym typeface="Lato"/>
              </a:rPr>
              <a:t>IRIS RECOGNITION is one of </a:t>
            </a:r>
            <a:r>
              <a:rPr lang="en" sz="1400" b="0" i="0" u="none" strike="noStrike" cap="none" dirty="0" smtClean="0">
                <a:solidFill>
                  <a:srgbClr val="222222"/>
                </a:solidFill>
                <a:highlight>
                  <a:srgbClr val="FFFFFF"/>
                </a:highlight>
                <a:latin typeface="Lato"/>
                <a:ea typeface="Lato"/>
                <a:cs typeface="Lato"/>
                <a:sym typeface="Lato"/>
              </a:rPr>
              <a:t> </a:t>
            </a:r>
            <a:r>
              <a:rPr lang="en" sz="1400" b="0" i="0" u="none" strike="noStrike" cap="none" dirty="0">
                <a:solidFill>
                  <a:srgbClr val="222222"/>
                </a:solidFill>
                <a:highlight>
                  <a:srgbClr val="FFFFFF"/>
                </a:highlight>
                <a:latin typeface="Lato"/>
                <a:ea typeface="Lato"/>
                <a:cs typeface="Lato"/>
                <a:sym typeface="Lato"/>
              </a:rPr>
              <a:t>the </a:t>
            </a:r>
            <a:r>
              <a:rPr lang="en" sz="1400" b="0" i="0" u="none" strike="noStrike" cap="none" dirty="0" smtClean="0">
                <a:solidFill>
                  <a:srgbClr val="222222"/>
                </a:solidFill>
                <a:highlight>
                  <a:srgbClr val="FFFFFF"/>
                </a:highlight>
                <a:latin typeface="Lato"/>
                <a:ea typeface="Lato"/>
                <a:cs typeface="Lato"/>
                <a:sym typeface="Lato"/>
              </a:rPr>
              <a:t>alternatives solution </a:t>
            </a:r>
            <a:r>
              <a:rPr lang="en" sz="1400" b="0" i="0" u="none" strike="noStrike" cap="none" dirty="0">
                <a:solidFill>
                  <a:srgbClr val="222222"/>
                </a:solidFill>
                <a:highlight>
                  <a:srgbClr val="FFFFFF"/>
                </a:highlight>
                <a:latin typeface="Lato"/>
                <a:ea typeface="Lato"/>
                <a:cs typeface="Lato"/>
                <a:sym typeface="Lato"/>
              </a:rPr>
              <a:t>for </a:t>
            </a:r>
            <a:r>
              <a:rPr lang="en" sz="1400" b="0" i="0" u="none" strike="noStrike" cap="none" dirty="0" smtClean="0">
                <a:solidFill>
                  <a:srgbClr val="222222"/>
                </a:solidFill>
                <a:highlight>
                  <a:srgbClr val="FFFFFF"/>
                </a:highlight>
                <a:latin typeface="Lato"/>
                <a:ea typeface="Lato"/>
                <a:cs typeface="Lato"/>
                <a:sym typeface="Lato"/>
              </a:rPr>
              <a:t>this problem</a:t>
            </a:r>
          </a:p>
          <a:p>
            <a:pPr marL="342900" indent="-342900">
              <a:lnSpc>
                <a:spcPct val="150000"/>
              </a:lnSpc>
              <a:buFont typeface="Arial" pitchFamily="34" charset="0"/>
              <a:buChar char="•"/>
            </a:pPr>
            <a:r>
              <a:rPr lang="en-US" dirty="0" smtClean="0">
                <a:solidFill>
                  <a:schemeClr val="tx1"/>
                </a:solidFill>
              </a:rPr>
              <a:t>It is an automated method of biometric identification</a:t>
            </a:r>
          </a:p>
          <a:p>
            <a:pPr marL="342900" indent="-342900">
              <a:lnSpc>
                <a:spcPct val="150000"/>
              </a:lnSpc>
              <a:buFont typeface="Arial" pitchFamily="34" charset="0"/>
              <a:buChar char="•"/>
            </a:pPr>
            <a:r>
              <a:rPr lang="en-US" dirty="0" smtClean="0">
                <a:solidFill>
                  <a:schemeClr val="tx1"/>
                </a:solidFill>
              </a:rPr>
              <a:t>Uses mathematical pattern recognition.</a:t>
            </a:r>
          </a:p>
          <a:p>
            <a:pPr marL="342900" indent="-342900">
              <a:lnSpc>
                <a:spcPct val="150000"/>
              </a:lnSpc>
              <a:buFont typeface="Arial" pitchFamily="34" charset="0"/>
              <a:buChar char="•"/>
            </a:pPr>
            <a:r>
              <a:rPr lang="en-US" dirty="0" smtClean="0">
                <a:solidFill>
                  <a:schemeClr val="tx1"/>
                </a:solidFill>
              </a:rPr>
              <a:t>It uses Infrared radiations to store video image of IRIS.</a:t>
            </a:r>
          </a:p>
          <a:p>
            <a:pPr marL="342900" indent="-342900">
              <a:lnSpc>
                <a:spcPct val="150000"/>
              </a:lnSpc>
              <a:buFont typeface="Arial" pitchFamily="34" charset="0"/>
              <a:buChar char="•"/>
            </a:pPr>
            <a:r>
              <a:rPr lang="en-US" dirty="0" smtClean="0">
                <a:solidFill>
                  <a:schemeClr val="tx1"/>
                </a:solidFill>
              </a:rPr>
              <a:t>Algorithms-mathematical and statistical.</a:t>
            </a:r>
          </a:p>
          <a:p>
            <a:pPr marL="342900" indent="-342900">
              <a:lnSpc>
                <a:spcPct val="150000"/>
              </a:lnSpc>
              <a:buFont typeface="Arial" pitchFamily="34" charset="0"/>
              <a:buChar char="•"/>
            </a:pPr>
            <a:r>
              <a:rPr lang="en-US" dirty="0" smtClean="0">
                <a:solidFill>
                  <a:schemeClr val="tx1"/>
                </a:solidFill>
              </a:rPr>
              <a:t>It is used in high security areas</a:t>
            </a:r>
          </a:p>
          <a:p>
            <a:pPr>
              <a:lnSpc>
                <a:spcPct val="150000"/>
              </a:lnSpc>
            </a:pPr>
            <a:r>
              <a:rPr lang="en-US" dirty="0" smtClean="0">
                <a:solidFill>
                  <a:schemeClr val="tx1"/>
                </a:solidFill>
              </a:rPr>
              <a:t> If the  iris changes due to eye defect it is difficult to scan our eyes which is a drawback in this technique so we are switch over to the Voice Signature mechanism.</a:t>
            </a:r>
          </a:p>
          <a:p>
            <a:pPr>
              <a:lnSpc>
                <a:spcPct val="150000"/>
              </a:lnSpc>
              <a:buFont typeface="Arial" pitchFamily="34" charset="0"/>
              <a:buChar char="•"/>
            </a:pPr>
            <a:endParaRPr lang="en-US" dirty="0" smtClean="0">
              <a:solidFill>
                <a:schemeClr val="tx1"/>
              </a:solidFill>
            </a:endParaRPr>
          </a:p>
          <a:p>
            <a:pPr marL="0" marR="0" lvl="0" indent="0" algn="l" rtl="0">
              <a:lnSpc>
                <a:spcPct val="115000"/>
              </a:lnSpc>
              <a:spcBef>
                <a:spcPts val="1000"/>
              </a:spcBef>
              <a:spcAft>
                <a:spcPts val="1000"/>
              </a:spcAft>
              <a:buClr>
                <a:srgbClr val="000000"/>
              </a:buClr>
              <a:buSzPts val="1400"/>
              <a:buFont typeface="Arial" pitchFamily="34" charset="0"/>
              <a:buChar char="•"/>
            </a:pP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4A4548"/>
                </a:solidFill>
                <a:highlight>
                  <a:srgbClr val="FFFFFF"/>
                </a:highlight>
              </a:rPr>
              <a:t>Azure tools or resources</a:t>
            </a:r>
            <a:endParaRPr sz="2000"/>
          </a:p>
        </p:txBody>
      </p:sp>
      <p:sp>
        <p:nvSpPr>
          <p:cNvPr id="366" name="Google Shape;366;p5"/>
          <p:cNvSpPr txBox="1">
            <a:spLocks noGrp="1"/>
          </p:cNvSpPr>
          <p:nvPr>
            <p:ph type="title"/>
          </p:nvPr>
        </p:nvSpPr>
        <p:spPr>
          <a:xfrm>
            <a:off x="0" y="1504950"/>
            <a:ext cx="8280000" cy="2057400"/>
          </a:xfrm>
          <a:prstGeom prst="rect">
            <a:avLst/>
          </a:prstGeom>
          <a:noFill/>
          <a:ln>
            <a:noFill/>
          </a:ln>
        </p:spPr>
        <p:txBody>
          <a:bodyPr spcFirstLastPara="1" wrap="square" lIns="91425" tIns="91425" rIns="91425" bIns="91425" anchor="t" anchorCtr="0">
            <a:noAutofit/>
          </a:bodyPr>
          <a:lstStyle/>
          <a:p>
            <a:pPr lvl="0">
              <a:lnSpc>
                <a:spcPct val="150000"/>
              </a:lnSpc>
            </a:pPr>
            <a:r>
              <a:rPr lang="en-US" sz="1400" b="0" dirty="0" smtClean="0"/>
              <a:t>SPEECH STUDIO  is a set of UI-based tools for building and integrating features from Azure Cognitive Services Speech service in applications. Speech Studio by using a no-code approach, and then reference those assets in  applications by using the </a:t>
            </a:r>
            <a:r>
              <a:rPr lang="en-US" sz="1400" b="0" dirty="0" smtClean="0">
                <a:hlinkClick r:id="rId3"/>
              </a:rPr>
              <a:t>Speech SDK</a:t>
            </a:r>
            <a:r>
              <a:rPr lang="en-US" sz="1400" b="0" dirty="0" smtClean="0"/>
              <a:t>, the </a:t>
            </a:r>
            <a:r>
              <a:rPr lang="en-US" sz="1400" b="0" dirty="0" smtClean="0">
                <a:hlinkClick r:id="rId4"/>
              </a:rPr>
              <a:t>Speech CLI</a:t>
            </a:r>
            <a:r>
              <a:rPr lang="en-US" sz="1400" b="0" dirty="0" smtClean="0"/>
              <a:t>, or the REST APIs.</a:t>
            </a: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lvl="0">
              <a:buSzPts val="1400"/>
            </a:pPr>
            <a:r>
              <a:rPr lang="en" dirty="0" smtClean="0">
                <a:solidFill>
                  <a:srgbClr val="222222"/>
                </a:solidFill>
                <a:highlight>
                  <a:srgbClr val="FFFFFF"/>
                </a:highlight>
                <a:latin typeface="Lato"/>
                <a:ea typeface="Lato"/>
                <a:cs typeface="Lato"/>
                <a:sym typeface="Lato"/>
              </a:rPr>
              <a:t> </a:t>
            </a:r>
            <a:r>
              <a:rPr lang="en-US" dirty="0" smtClean="0"/>
              <a:t> The signer speaks a personal identification number (PIN) to generate a voice PIN and the signer also speaks at least the signer's name. The voice PIN and voice signature are appended to the document and the voice PIN is encrypted using the public key to create an encrypted voice PIN. A polynomial hash is generated based on the document, the voice signature and the encrypted voice PIN and this hash is itself encrypted based on the PIN to generate an encrypted hash. Finally, the voice signature, the encrypted voice PIN and the encrypted hash are sent to the intended recipient.</a:t>
            </a:r>
            <a:endParaRPr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Lato"/>
              <a:ea typeface="Lato"/>
              <a:cs typeface="Lato"/>
              <a:sym typeface="Lato"/>
            </a:endParaRPr>
          </a:p>
        </p:txBody>
      </p:sp>
      <p:pic>
        <p:nvPicPr>
          <p:cNvPr id="5" name="Picture 4" descr="US07606768-20091020-D00000.png"/>
          <p:cNvPicPr>
            <a:picLocks noChangeAspect="1"/>
          </p:cNvPicPr>
          <p:nvPr/>
        </p:nvPicPr>
        <p:blipFill>
          <a:blip r:embed="rId3"/>
          <a:srcRect l="57440"/>
          <a:stretch>
            <a:fillRect/>
          </a:stretch>
        </p:blipFill>
        <p:spPr>
          <a:xfrm>
            <a:off x="4953000" y="2724150"/>
            <a:ext cx="1467988" cy="2419350"/>
          </a:xfrm>
          <a:prstGeom prst="rect">
            <a:avLst/>
          </a:prstGeom>
        </p:spPr>
      </p:pic>
      <p:pic>
        <p:nvPicPr>
          <p:cNvPr id="6" name="Picture 5" descr="US07606768-20091020-D00000.png"/>
          <p:cNvPicPr>
            <a:picLocks noChangeAspect="1"/>
          </p:cNvPicPr>
          <p:nvPr/>
        </p:nvPicPr>
        <p:blipFill>
          <a:blip r:embed="rId3"/>
          <a:srcRect l="5316" t="64171" r="41687" b="8021"/>
          <a:stretch>
            <a:fillRect/>
          </a:stretch>
        </p:blipFill>
        <p:spPr>
          <a:xfrm>
            <a:off x="1219200" y="3409950"/>
            <a:ext cx="3581400" cy="990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000" dirty="0" smtClean="0"/>
              <a:t>Key </a:t>
            </a:r>
            <a:r>
              <a:rPr lang="en-US" sz="2000" dirty="0" err="1" smtClean="0"/>
              <a:t>Differentitors</a:t>
            </a:r>
            <a:endParaRPr sz="2000" dirty="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pPr>
            <a:r>
              <a:rPr lang="en-IN" dirty="0" smtClean="0"/>
              <a:t> </a:t>
            </a:r>
            <a:r>
              <a:rPr lang="en-US" dirty="0" smtClean="0">
                <a:solidFill>
                  <a:schemeClr val="tx1"/>
                </a:solidFill>
              </a:rPr>
              <a:t>There is an urgent need for improving security in banking region. With the advent of ATM through                                                                             banking became a lot easier it even became a lot vulnerable.</a:t>
            </a:r>
          </a:p>
          <a:p>
            <a:pPr marL="0" marR="0" lvl="0" indent="0" algn="l" rtl="0">
              <a:lnSpc>
                <a:spcPct val="100000"/>
              </a:lnSpc>
              <a:spcBef>
                <a:spcPts val="0"/>
              </a:spcBef>
              <a:spcAft>
                <a:spcPts val="0"/>
              </a:spcAft>
              <a:buClr>
                <a:srgbClr val="000000"/>
              </a:buClr>
              <a:buSzPts val="1400"/>
            </a:pPr>
            <a:endParaRPr lang="en-US" dirty="0" smtClean="0">
              <a:solidFill>
                <a:schemeClr val="tx1"/>
              </a:solidFill>
            </a:endParaRPr>
          </a:p>
          <a:p>
            <a:pPr marL="342900" indent="-342900">
              <a:buFont typeface="Wingdings" pitchFamily="2" charset="2"/>
              <a:buChar char="§"/>
            </a:pPr>
            <a:r>
              <a:rPr lang="en-IN" dirty="0" smtClean="0"/>
              <a:t> </a:t>
            </a:r>
            <a:r>
              <a:rPr lang="en-US" dirty="0" smtClean="0">
                <a:solidFill>
                  <a:schemeClr val="tx1"/>
                </a:solidFill>
              </a:rPr>
              <a:t>The chances of misuse of this much hyped 'insecure' baby product (ATM) happens due to criminals.</a:t>
            </a:r>
          </a:p>
          <a:p>
            <a:pPr marL="342900" indent="-342900">
              <a:buFont typeface="Wingdings" pitchFamily="2" charset="2"/>
              <a:buChar char="§"/>
            </a:pPr>
            <a:r>
              <a:rPr lang="en-US" dirty="0" smtClean="0">
                <a:solidFill>
                  <a:schemeClr val="tx1"/>
                </a:solidFill>
              </a:rPr>
              <a:t>  HACKERS – they are trying to hack the accounts in each and every country with the help of ATM cards.</a:t>
            </a:r>
          </a:p>
          <a:p>
            <a:pPr marL="0" marR="0" lvl="0" indent="0" rtl="0">
              <a:lnSpc>
                <a:spcPct val="100000"/>
              </a:lnSpc>
              <a:spcBef>
                <a:spcPts val="0"/>
              </a:spcBef>
              <a:spcAft>
                <a:spcPts val="0"/>
              </a:spcAft>
              <a:buClr>
                <a:srgbClr val="000000"/>
              </a:buClr>
              <a:buSzPts val="1400"/>
              <a:buFont typeface="Wingdings" pitchFamily="2" charset="2"/>
              <a:buChar char="§"/>
            </a:pPr>
            <a:endParaRPr sz="1400" b="0" i="0" u="none" strike="noStrike" cap="none" dirty="0">
              <a:solidFill>
                <a:srgbClr val="000000"/>
              </a:solidFill>
              <a:latin typeface="Lato"/>
              <a:ea typeface="Lato"/>
              <a:cs typeface="Lato"/>
              <a:sym typeface="Lato"/>
            </a:endParaRPr>
          </a:p>
        </p:txBody>
      </p:sp>
      <p:sp>
        <p:nvSpPr>
          <p:cNvPr id="4" name="Rectangle 3"/>
          <p:cNvSpPr/>
          <p:nvPr/>
        </p:nvSpPr>
        <p:spPr>
          <a:xfrm>
            <a:off x="533400" y="2876550"/>
            <a:ext cx="7924800" cy="738664"/>
          </a:xfrm>
          <a:prstGeom prst="rect">
            <a:avLst/>
          </a:prstGeom>
        </p:spPr>
        <p:txBody>
          <a:bodyPr wrap="square">
            <a:spAutoFit/>
          </a:bodyPr>
          <a:lstStyle/>
          <a:p>
            <a:r>
              <a:rPr lang="en-US" dirty="0" smtClean="0"/>
              <a:t> The present invention utilizes a combination of public key encryption, symmetric key encryption, and voice recognition and verification technology, the ATM are able to verify that once a signature has been bound to the account.</a:t>
            </a:r>
            <a:r>
              <a:rPr lang="en-US" dirty="0" smtClean="0">
                <a:solidFill>
                  <a:schemeClr val="tx1"/>
                </a:solidFill>
              </a:rPr>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ADOPTION PLAN</a:t>
            </a:r>
            <a:endParaRPr lang="en-US" sz="1800" dirty="0"/>
          </a:p>
        </p:txBody>
      </p:sp>
      <p:sp>
        <p:nvSpPr>
          <p:cNvPr id="3" name="TextBox 2"/>
          <p:cNvSpPr txBox="1"/>
          <p:nvPr/>
        </p:nvSpPr>
        <p:spPr>
          <a:xfrm>
            <a:off x="533400" y="742295"/>
            <a:ext cx="8077200" cy="4401205"/>
          </a:xfrm>
          <a:prstGeom prst="rect">
            <a:avLst/>
          </a:prstGeom>
          <a:noFill/>
        </p:spPr>
        <p:txBody>
          <a:bodyPr wrap="square" rtlCol="0">
            <a:spAutoFit/>
          </a:bodyPr>
          <a:lstStyle/>
          <a:p>
            <a:r>
              <a:rPr lang="en-US" dirty="0" smtClean="0"/>
              <a:t>1.receiving a spoken personal identification number (PIN) and generating a voice PIN from the spoken PIN;</a:t>
            </a:r>
          </a:p>
          <a:p>
            <a:r>
              <a:rPr lang="en-US" dirty="0" smtClean="0"/>
              <a:t>2.receiving a spoken intention to execute a document and generating a voice signature from the spoken intention to execute;</a:t>
            </a:r>
          </a:p>
          <a:p>
            <a:r>
              <a:rPr lang="en-US" dirty="0" smtClean="0"/>
              <a:t>3.encrypting the voice PIN using the public key;</a:t>
            </a:r>
          </a:p>
          <a:p>
            <a:r>
              <a:rPr lang="en-US" dirty="0" smtClean="0"/>
              <a:t>4.generating a polynomial hash based on the document, the voice signature and the encrypted voice PIN, wherein the polynomial hash varies with changes in at least the voice signature and the encrypted voice PIN;</a:t>
            </a:r>
          </a:p>
          <a:p>
            <a:r>
              <a:rPr lang="en-US" dirty="0" smtClean="0"/>
              <a:t>5.encrypting the hash using the PIN as an input to said encryption of the hash; and</a:t>
            </a:r>
          </a:p>
          <a:p>
            <a:r>
              <a:rPr lang="en-US" dirty="0" smtClean="0"/>
              <a:t>sending the document, the voice signature, the encrypted voice PIN, and the encrypted hash to a second computing device, the second computing device being of an intended recipient of the document,</a:t>
            </a:r>
          </a:p>
          <a:p>
            <a:r>
              <a:rPr lang="en-US" dirty="0" smtClean="0"/>
              <a:t>whereby the encrypted voice PIN is provided to the second computing device to allow, by the second computing device, </a:t>
            </a:r>
          </a:p>
          <a:p>
            <a:pPr lvl="0">
              <a:buFont typeface="Arial" pitchFamily="34" charset="0"/>
              <a:buChar char="•"/>
            </a:pPr>
            <a:r>
              <a:rPr lang="en-US" dirty="0" smtClean="0"/>
              <a:t>    generation, using the PIN resulting from a decryption of the encrypted voice PIN, of a comparative encrypted hash of the document, the voice signature, and the encrypted voice PIN for comparison with the encrypted hash</a:t>
            </a:r>
          </a:p>
          <a:p>
            <a:pPr lvl="0">
              <a:buFont typeface="Arial" pitchFamily="34" charset="0"/>
              <a:buChar char="•"/>
            </a:pPr>
            <a:r>
              <a:rPr lang="en-US" dirty="0" smtClean="0"/>
              <a:t>    </a:t>
            </a:r>
            <a:r>
              <a:rPr lang="en-US" dirty="0" err="1" smtClean="0"/>
              <a:t>tored</a:t>
            </a:r>
            <a:r>
              <a:rPr lang="en-US" dirty="0" smtClean="0"/>
              <a:t> authentication data is necessary at the location of authentication.</a:t>
            </a:r>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104641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far it </a:t>
            </a:r>
            <a:r>
              <a:rPr lang="en" sz="1400" b="0" i="0" u="none" strike="noStrike" cap="none" dirty="0" smtClean="0">
                <a:solidFill>
                  <a:srgbClr val="222222"/>
                </a:solidFill>
                <a:highlight>
                  <a:srgbClr val="FFFFFF"/>
                </a:highlight>
                <a:latin typeface="Lato"/>
                <a:ea typeface="Lato"/>
                <a:cs typeface="Lato"/>
                <a:sym typeface="Lato"/>
              </a:rPr>
              <a:t>can </a:t>
            </a:r>
            <a:r>
              <a:rPr lang="en" sz="1400" b="0" i="0" u="none" strike="noStrike" cap="none" dirty="0">
                <a:solidFill>
                  <a:srgbClr val="222222"/>
                </a:solidFill>
                <a:highlight>
                  <a:srgbClr val="FFFFFF"/>
                </a:highlight>
                <a:latin typeface="Lato"/>
                <a:ea typeface="Lato"/>
                <a:cs typeface="Lato"/>
                <a:sym typeface="Lato"/>
              </a:rPr>
              <a:t>go</a:t>
            </a:r>
            <a:r>
              <a:rPr lang="en" sz="1400" b="0" i="0" u="none" strike="noStrike" cap="none" dirty="0" smtClean="0">
                <a:solidFill>
                  <a:srgbClr val="222222"/>
                </a:solidFill>
                <a:highlight>
                  <a:srgbClr val="FFFFFF"/>
                </a:highlight>
                <a:latin typeface="Lato"/>
                <a:ea typeface="Lato"/>
                <a:cs typeface="Lato"/>
                <a:sym typeface="Lato"/>
              </a:rPr>
              <a:t>?</a:t>
            </a: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lvl="0">
              <a:buSzPts val="1400"/>
            </a:pPr>
            <a:r>
              <a:rPr lang="en-US" dirty="0" smtClean="0">
                <a:latin typeface="Lato"/>
                <a:ea typeface="Lato"/>
                <a:cs typeface="Lato"/>
                <a:sym typeface="Lato"/>
              </a:rPr>
              <a:t>https://github.com/SHASIANAND/The-Best-of-The-Best.git</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657</Words>
  <Application>Microsoft Office PowerPoint</Application>
  <PresentationFormat>On-screen Show (16:9)</PresentationFormat>
  <Paragraphs>117</Paragraphs>
  <Slides>10</Slides>
  <Notes>9</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10</vt:i4>
      </vt:variant>
    </vt:vector>
  </HeadingPairs>
  <TitlesOfParts>
    <vt:vector size="18" baseType="lpstr">
      <vt:lpstr>Arial</vt:lpstr>
      <vt:lpstr>Trebuchet MS</vt:lpstr>
      <vt:lpstr>Lato Black</vt:lpstr>
      <vt:lpstr>Lato</vt:lpstr>
      <vt:lpstr>Wingdings</vt:lpstr>
      <vt:lpstr>TI Template</vt:lpstr>
      <vt:lpstr>TI Template</vt:lpstr>
      <vt:lpstr>1_TI Template</vt:lpstr>
      <vt:lpstr>Bank of Baroda Hackathon - 2022                       </vt:lpstr>
      <vt:lpstr>Problem Statement?</vt:lpstr>
      <vt:lpstr>User Segment &amp; Pain Points</vt:lpstr>
      <vt:lpstr>Pre-Requisite</vt:lpstr>
      <vt:lpstr>Azure tools or resources</vt:lpstr>
      <vt:lpstr>Any Supporting Functional Documents</vt:lpstr>
      <vt:lpstr>Key Differentitors</vt:lpstr>
      <vt:lpstr>ADOPTION PLAN</vt:lpstr>
      <vt:lpstr>Slide 9</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IT PL LAB</cp:lastModifiedBy>
  <cp:revision>23</cp:revision>
  <dcterms:modified xsi:type="dcterms:W3CDTF">2022-09-20T10:33:07Z</dcterms:modified>
</cp:coreProperties>
</file>