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48d98b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48d98b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48d98bb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48d98bb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48d98bb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48d98bb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48d98bb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48d98bb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ea76201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ea7620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4ea76201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4ea76201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4ea7620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4ea7620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 u="sng"/>
              <a:t>Git COMMANDS</a:t>
            </a:r>
            <a:endParaRPr b="1" sz="5000" u="sng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61600" y="2834125"/>
            <a:ext cx="31707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NAME: SHATHRI G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UID : 166724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DATE : 03/03/2021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TRAINER : VENKAT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 u="sng"/>
              <a:t>INSTALLING &amp; CONFIGURATION  COMMANDS</a:t>
            </a:r>
            <a:endParaRPr b="1" sz="2420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--version : prints the git version.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--help : prints list of all commonly used commands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--C &lt;path&gt; : run as if git is </a:t>
            </a:r>
            <a:r>
              <a:rPr lang="en"/>
              <a:t>started</a:t>
            </a:r>
            <a:r>
              <a:rPr lang="en"/>
              <a:t> in &lt;path&gt;.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-add : add files to the index.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commit : record changes to repository.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 u="sng"/>
              <a:t>Git BRANCHES</a:t>
            </a:r>
            <a:endParaRPr b="1" sz="2420"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-b &lt;branch_name&gt; : to create a new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checkout master : to checkout from branch directly to master.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branch : gives list of all branches.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checkout &lt;branch_name&gt; : switch work to a different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branch -m &lt;old name&gt; &lt;new name&gt; : to change the name of the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branch -d &lt;branch_name&gt; : to </a:t>
            </a:r>
            <a:r>
              <a:rPr lang="en"/>
              <a:t>delete</a:t>
            </a:r>
            <a:r>
              <a:rPr lang="en"/>
              <a:t> the branch.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 branch -D &lt;branch_name&gt; : force delete the branch.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 u="sng"/>
              <a:t>MERGE BRANCHES </a:t>
            </a:r>
            <a:endParaRPr b="1" sz="2420" u="sng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checkout &lt;target_branch&gt;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merge &lt;source_branch&gt;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To merge branch1 to the master,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checkout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 merge branch1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 u="sng"/>
              <a:t>FETCH, PULL &amp; PUSH</a:t>
            </a:r>
            <a:endParaRPr b="1" sz="2420" u="sng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fetch : download objects and refs from another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pull : </a:t>
            </a:r>
            <a:r>
              <a:rPr lang="en">
                <a:solidFill>
                  <a:srgbClr val="4E443C"/>
                </a:solidFill>
              </a:rPr>
              <a:t>Fetch from and integrate with another repository or a local branch</a:t>
            </a:r>
            <a:endParaRPr>
              <a:solidFill>
                <a:srgbClr val="4E44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E443C"/>
                </a:solidFill>
              </a:rPr>
              <a:t>git push : </a:t>
            </a:r>
            <a:r>
              <a:rPr lang="en">
                <a:solidFill>
                  <a:srgbClr val="4E443C"/>
                </a:solidFill>
                <a:highlight>
                  <a:srgbClr val="FCFCFA"/>
                </a:highlight>
              </a:rPr>
              <a:t>Update remote refs along with associated objects</a:t>
            </a:r>
            <a:endParaRPr>
              <a:solidFill>
                <a:srgbClr val="4E44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E443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 u="sng"/>
              <a:t>Example programme</a:t>
            </a:r>
            <a:endParaRPr b="1" sz="2420" u="sng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741207d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5027" l="0" r="50898" t="5829"/>
          <a:stretch/>
        </p:blipFill>
        <p:spPr>
          <a:xfrm>
            <a:off x="961900" y="1152475"/>
            <a:ext cx="3157819" cy="322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5164" l="0" r="57066" t="5637"/>
          <a:stretch/>
        </p:blipFill>
        <p:spPr>
          <a:xfrm>
            <a:off x="725000" y="1152475"/>
            <a:ext cx="2894750" cy="33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