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cd3ecb9b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cd3ecb9b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cd3ecb9b1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cd3ecb9b1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cd3ecb9b1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bcd3ecb9b1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bcd3ecb9b1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bcd3ecb9b1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cd3ecb9b1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bcd3ecb9b1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cd3ecb9b1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bcd3ecb9b1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 u="sng"/>
              <a:t>SHELL SCRIPTING- BASIC PROGRAMMING</a:t>
            </a:r>
            <a:endParaRPr b="1" sz="3500" u="sng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976950" y="3021850"/>
            <a:ext cx="2915400" cy="18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NAME: SHATHRI G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166724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DEVOPS TRAINING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TRAINER: VENKAT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DAY 4, FEB 12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WHILE LOOP</a:t>
            </a:r>
            <a:endParaRPr u="sng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272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65473" l="0" r="70200" t="6373"/>
          <a:stretch/>
        </p:blipFill>
        <p:spPr>
          <a:xfrm>
            <a:off x="3480575" y="1572875"/>
            <a:ext cx="4846651" cy="257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u="sng"/>
              <a:t>ARRAYS</a:t>
            </a:r>
            <a:endParaRPr sz="2300" u="sng"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3134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67809" l="0" r="77427" t="6497"/>
          <a:stretch/>
        </p:blipFill>
        <p:spPr>
          <a:xfrm>
            <a:off x="4038251" y="1422750"/>
            <a:ext cx="4491701" cy="2875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ELSE</a:t>
            </a:r>
            <a:endParaRPr u="sng"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2736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 b="71750" l="0" r="71022" t="6497"/>
          <a:stretch/>
        </p:blipFill>
        <p:spPr>
          <a:xfrm>
            <a:off x="3171952" y="1539300"/>
            <a:ext cx="5530699" cy="23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IF ELSE</a:t>
            </a:r>
            <a:endParaRPr u="sng"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269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 rotWithShape="1">
          <a:blip r:embed="rId3">
            <a:alphaModFix/>
          </a:blip>
          <a:srcRect b="64891" l="0" r="66587" t="6680"/>
          <a:stretch/>
        </p:blipFill>
        <p:spPr>
          <a:xfrm>
            <a:off x="3125351" y="1526275"/>
            <a:ext cx="5314498" cy="2543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SWITCHING</a:t>
            </a:r>
            <a:endParaRPr u="sng"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2826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 rotWithShape="1">
          <a:blip r:embed="rId3">
            <a:alphaModFix/>
          </a:blip>
          <a:srcRect b="69303" l="0" r="75948" t="6733"/>
          <a:stretch/>
        </p:blipFill>
        <p:spPr>
          <a:xfrm>
            <a:off x="3226626" y="1403988"/>
            <a:ext cx="5318376" cy="2778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THANKYOU</a:t>
            </a:r>
            <a:endParaRPr b="1" u="sng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