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qkF4K9Y00UInqdy9DBmRECmT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6374425" y="4495075"/>
            <a:ext cx="21432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lang="en-US" sz="1800"/>
              <a:t>NAME  :  Shathri G ,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lang="en-US" sz="1800"/>
              <a:t>166724</a:t>
            </a:r>
            <a:br>
              <a:rPr b="0" lang="en-US" sz="1800"/>
            </a:br>
            <a:r>
              <a:rPr b="0" lang="en-US" sz="1800"/>
              <a:t>DEVOPS TRAINING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lang="en-US" sz="1800"/>
              <a:t>TRAINER  : VENKAT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lang="en-US" sz="1800"/>
              <a:t>DAY 2 , </a:t>
            </a:r>
            <a:r>
              <a:rPr b="0" lang="en-US" sz="1800"/>
              <a:t>FEB 10</a:t>
            </a:r>
            <a:br>
              <a:rPr b="0" i="1" lang="en-US" sz="1800"/>
            </a:br>
            <a:endParaRPr b="0" sz="1800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1008063" y="1675675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6600"/>
              <a:buNone/>
            </a:pPr>
            <a:r>
              <a:rPr b="1" lang="en-US" sz="6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LINUX COMMANDS</a:t>
            </a:r>
            <a:endParaRPr b="1" sz="6600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3050"/>
            <a:ext cx="30083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91" name="Google Shape;91;p2"/>
          <p:cNvSpPr txBox="1"/>
          <p:nvPr>
            <p:ph idx="2" type="body"/>
          </p:nvPr>
        </p:nvSpPr>
        <p:spPr>
          <a:xfrm>
            <a:off x="822875" y="1219200"/>
            <a:ext cx="7627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pwd - print current working directory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whoami - print current user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ls - list items in a directory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ll  - List information about the FILEs 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ls -l - List files with permission and other metsdata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ls -a - List of all files including hidden files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history - Print bash terminal history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t/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  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rPr lang="en-US" sz="1675"/>
              <a:t>                    </a:t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t/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t/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t/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t/>
            </a:r>
            <a:endParaRPr sz="1675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75"/>
              <a:buNone/>
            </a:pPr>
            <a:r>
              <a:t/>
            </a:r>
            <a:endParaRPr sz="1675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39800" l="0" r="22750" t="9543"/>
          <a:stretch/>
        </p:blipFill>
        <p:spPr>
          <a:xfrm>
            <a:off x="822875" y="3516900"/>
            <a:ext cx="7627723" cy="28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3050"/>
            <a:ext cx="300831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98" name="Google Shape;98;p3"/>
          <p:cNvSpPr txBox="1"/>
          <p:nvPr>
            <p:ph idx="2" type="body"/>
          </p:nvPr>
        </p:nvSpPr>
        <p:spPr>
          <a:xfrm>
            <a:off x="457200" y="1435100"/>
            <a:ext cx="4257600" cy="3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touch - create a new file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nano - text editor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cat - </a:t>
            </a:r>
            <a:r>
              <a:rPr lang="en-US"/>
              <a:t>concatenate</a:t>
            </a:r>
            <a:r>
              <a:rPr lang="en-US"/>
              <a:t> two files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wc - </a:t>
            </a:r>
            <a:r>
              <a:rPr lang="en-US"/>
              <a:t>Print newline, word, and byte count of file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wc -l - print line count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wc -w - print word count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cp - copy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rm - remove file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mv - move file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43956" l="0" r="73803" t="9503"/>
          <a:stretch/>
        </p:blipFill>
        <p:spPr>
          <a:xfrm>
            <a:off x="4798400" y="1263900"/>
            <a:ext cx="4004899" cy="39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273050"/>
            <a:ext cx="300831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05" name="Google Shape;105;p4"/>
          <p:cNvSpPr txBox="1"/>
          <p:nvPr>
            <p:ph idx="2" type="body"/>
          </p:nvPr>
        </p:nvSpPr>
        <p:spPr>
          <a:xfrm>
            <a:off x="228600" y="1219200"/>
            <a:ext cx="37389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chmod - change permission modes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chgrp - change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chown - change ownership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51072" l="0" r="71408" t="10616"/>
          <a:stretch/>
        </p:blipFill>
        <p:spPr>
          <a:xfrm>
            <a:off x="1703525" y="2198075"/>
            <a:ext cx="5627102" cy="42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73050"/>
            <a:ext cx="30083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12" name="Google Shape;112;p5"/>
          <p:cNvSpPr txBox="1"/>
          <p:nvPr>
            <p:ph idx="2" type="body"/>
          </p:nvPr>
        </p:nvSpPr>
        <p:spPr>
          <a:xfrm>
            <a:off x="206625" y="958350"/>
            <a:ext cx="3008400" cy="5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mkdir - make directory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cd - change directory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cd ../ - navigate to previous directory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rm -r - remove directory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echo - echo back the input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71067" l="0" r="78564" t="10230"/>
          <a:stretch/>
        </p:blipFill>
        <p:spPr>
          <a:xfrm>
            <a:off x="1212375" y="2978375"/>
            <a:ext cx="6024077" cy="29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1567975" y="2916850"/>
            <a:ext cx="609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>
                <a:latin typeface="Roboto"/>
                <a:ea typeface="Roboto"/>
                <a:cs typeface="Roboto"/>
                <a:sym typeface="Roboto"/>
              </a:rPr>
              <a:t>THANK  YOU</a:t>
            </a:r>
            <a:endParaRPr i="0" sz="44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2021-02-11T07:57:49Z</dcterms:created>
  <dc:creator>SYAMALA</dc:creator>
</cp:coreProperties>
</file>