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ea4999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ea4999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ea49997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ea49997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cea49997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cea49997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cea49997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cea49997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cea49997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cea49997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ea499970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ea499970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/>
              <a:t>LINUX COMMANDS</a:t>
            </a:r>
            <a:endParaRPr b="1" sz="44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999500" y="2879175"/>
            <a:ext cx="2449800" cy="16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NAME: SHATHRI 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166724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DEVOPS TRAINING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TRAINER: VENKAT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DAY 3, FEB 11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LINUX COMMANDS</a:t>
            </a:r>
            <a:endParaRPr sz="180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8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VARIABLE CREATION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SET AND UNSET VARIABLES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72931" l="0" r="71815" t="6591"/>
          <a:stretch/>
        </p:blipFill>
        <p:spPr>
          <a:xfrm>
            <a:off x="1366600" y="2132500"/>
            <a:ext cx="5451350" cy="22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LINUX COMMANDS</a:t>
            </a:r>
            <a:endParaRPr sz="1800" u="sng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9487" l="0" r="61331" t="6641"/>
          <a:stretch/>
        </p:blipFill>
        <p:spPr>
          <a:xfrm>
            <a:off x="2388625" y="960963"/>
            <a:ext cx="3535800" cy="379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BASIC COMMANDS IN VI EDITOR</a:t>
            </a:r>
            <a:endParaRPr sz="1800" u="sng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K - To move cursor upwards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J - To move cursor downwards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:q! - to come out of the editor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 - to insert text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yy - copy a single line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p - to paste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dd - delete a single line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cc - cut a single line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/word - search for that word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BASIC COMMANDS IN VI EDITOR</a:t>
            </a:r>
            <a:endParaRPr sz="1800" u="sng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 - Insert at the beginning of current line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- insert after the current cursor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- insert text at the end of the current line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 - create new line below current cursor location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 - create new line above cursor location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x - delete the charecters under cursor location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X - delete charecter before cursor location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dw - next word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VARIABLES IN SHELL SCRIPT</a:t>
            </a:r>
            <a:endParaRPr sz="1800" u="sng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Local variables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Environment variables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Shell variables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$o - file name of current 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$# - no. of argument supplied to the 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$* - all arguments which are double quoted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$@ - all arguments which are individually double quoted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$? - the exit status of last command executed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$$ - the process no. of current shell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$! - process no. of last backdround commands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