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10168a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910168a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10168a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10168a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10168ae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10168a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10168ae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10168a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10168ae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10168ae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10168ae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10168ae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10168ae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10168ae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10168a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10168a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10168ae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910168ae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10168a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910168a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10168a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10168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910168ae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910168ae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10168ae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10168ae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910168ae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910168ae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10168ae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910168ae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10168ae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10168ae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10168a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10168a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10168a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10168a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910168a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910168a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10168ae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10168ae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10168a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10168a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10168a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10168a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lab.training.dagility.com/Shathri/project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lab.training.dagility.com/Shathri/project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EVALUATION</a:t>
            </a:r>
            <a:endParaRPr b="1"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SHATHRI GIREESAN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/>
              <a:t>QUESTION 2- Ansible Installation In Linux</a:t>
            </a:r>
            <a:endParaRPr b="1" sz="202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948800"/>
            <a:ext cx="85206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Install and configure Ansible: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yum install python3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python3 -m venv ansible_venv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 ansible_venv/bin/activate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pip3 install ansible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pip3 install pywinrm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mkdir /etc/ansible/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nano /etc/ansible/hosts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To check connection: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ansible win -m win_ping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098600"/>
            <a:ext cx="8520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Inventory file: [ /etc/ansibl</a:t>
            </a:r>
            <a:r>
              <a:rPr lang="en" sz="3800">
                <a:solidFill>
                  <a:schemeClr val="dk1"/>
                </a:solidFill>
              </a:rPr>
              <a:t>e</a:t>
            </a:r>
            <a:r>
              <a:rPr lang="en" sz="3800">
                <a:solidFill>
                  <a:schemeClr val="dk1"/>
                </a:solidFill>
              </a:rPr>
              <a:t>/hosts ]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 u="sng">
                <a:solidFill>
                  <a:schemeClr val="dk1"/>
                </a:solidFill>
              </a:rPr>
              <a:t>	</a:t>
            </a: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[win]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172.32.30.224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[win:vars]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ansible_user=Administrator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ansible_password='"password"'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ansible_connection=winrm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ansible_winrm_scheme=http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ansible_winrm_port=5985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ansible_winrm_server_cert_validation=ignore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ansible_winrm_transport=basic</a:t>
            </a:r>
            <a:endParaRPr sz="3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/>
              <a:t>Question 3 - Sonarqube installation using Ansible</a:t>
            </a:r>
            <a:endParaRPr b="1" sz="202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99">
                <a:solidFill>
                  <a:schemeClr val="dk1"/>
                </a:solidFill>
              </a:rPr>
              <a:t>Copy dependencies to master node:</a:t>
            </a:r>
            <a:endParaRPr sz="5099">
              <a:solidFill>
                <a:schemeClr val="dk1"/>
              </a:solidFill>
            </a:endParaRPr>
          </a:p>
          <a:p>
            <a:pPr indent="-3095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 sz="509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-i "idendity.pem" jdk-11.exe ec2-user@&lt;linuxvm&gt;:/home/ec2-user/jdk-11.exe</a:t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95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 sz="509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-i "idendity.pem" sonarqube.zip ec2-user@&lt;linuxvm&gt;:/home/ec2-user/sonarqube.zip</a:t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99">
                <a:solidFill>
                  <a:schemeClr val="dk1"/>
                </a:solidFill>
              </a:rPr>
              <a:t>Configure Windows node:</a:t>
            </a:r>
            <a:endParaRPr sz="5099">
              <a:solidFill>
                <a:schemeClr val="dk1"/>
              </a:solidFill>
            </a:endParaRPr>
          </a:p>
          <a:p>
            <a:pPr indent="-3095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 sz="509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winrm set winrm/config/client/auth '@{Basic="true"}'</a:t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95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 sz="509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winrm set winrm/config/service/auth '@{Basic="true"}'</a:t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95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 sz="509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winrm set winrm/config/service '@{AllowUnencrypted="true"}'</a:t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99">
                <a:solidFill>
                  <a:schemeClr val="dk1"/>
                </a:solidFill>
              </a:rPr>
              <a:t>Connection check:</a:t>
            </a:r>
            <a:endParaRPr sz="5099">
              <a:solidFill>
                <a:schemeClr val="dk1"/>
              </a:solidFill>
            </a:endParaRPr>
          </a:p>
          <a:p>
            <a:pPr indent="-30955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 sz="509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ansible win -m win_ping</a:t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Create ansible playbook: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sonarqube-installation.yaml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ansible-playbook sonarqube-installation.yaml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1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11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B1B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u="sng">
                <a:solidFill>
                  <a:schemeClr val="dk1"/>
                </a:solidFill>
              </a:rPr>
              <a:t>Ansible Playbook for Java-11 &amp; Sonarqube installation</a:t>
            </a:r>
            <a:r>
              <a:rPr lang="en" sz="1250">
                <a:solidFill>
                  <a:schemeClr val="dk1"/>
                </a:solidFill>
              </a:rPr>
              <a:t>: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name: installation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hosts: win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name: Copy java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ansible.builtin.copy: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src: /home/ec2-user/jdk-11.exe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dest: C:/Users/Administrator/Downloads/jdk-11.exe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     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7282" l="3957" r="-1196" t="11164"/>
          <a:stretch/>
        </p:blipFill>
        <p:spPr>
          <a:xfrm>
            <a:off x="119850" y="229700"/>
            <a:ext cx="8916524" cy="469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Sonarqube installation output</a:t>
            </a:r>
            <a:r>
              <a:rPr lang="en" sz="1250" u="sng"/>
              <a:t>: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 u="sng">
              <a:solidFill>
                <a:schemeClr val="dk1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2040" l="-510" r="510" t="-2040"/>
          <a:stretch/>
        </p:blipFill>
        <p:spPr>
          <a:xfrm>
            <a:off x="0" y="1198475"/>
            <a:ext cx="9144000" cy="38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8962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" sz="2020"/>
              <a:t>QUESTION 4- Test coverage of Project1 - Sonarqube</a:t>
            </a:r>
            <a:endParaRPr b="1" sz="2020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848925"/>
            <a:ext cx="85206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Step 1: Create a new pipeline in Jenkins with Project1       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9168" l="3252" r="519" t="9623"/>
          <a:stretch/>
        </p:blipFill>
        <p:spPr>
          <a:xfrm>
            <a:off x="0" y="1247400"/>
            <a:ext cx="9144000" cy="3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249675"/>
            <a:ext cx="8520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Sonarqube Jenkins Build output:</a:t>
            </a:r>
            <a:endParaRPr sz="1250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858925"/>
            <a:ext cx="85206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9974" l="0" r="16618" t="0"/>
          <a:stretch/>
        </p:blipFill>
        <p:spPr>
          <a:xfrm>
            <a:off x="0" y="928825"/>
            <a:ext cx="7152225" cy="42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88805" l="33910" r="0" t="0"/>
          <a:stretch/>
        </p:blipFill>
        <p:spPr>
          <a:xfrm>
            <a:off x="4303100" y="928825"/>
            <a:ext cx="4840899" cy="5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189750"/>
            <a:ext cx="85206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Sonarqube test coverage:</a:t>
            </a:r>
            <a:endParaRPr sz="1250"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469400"/>
            <a:ext cx="85206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9350"/>
            <a:ext cx="9144001" cy="46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" sz="2020"/>
              <a:t>QUESTION 5- Ansible Playbook for Project2</a:t>
            </a:r>
            <a:endParaRPr b="1" sz="2020"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898925"/>
            <a:ext cx="85206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Step 1:  Add build-deploy.ps1 file to Project2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build-deploy.ps1 file: 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 "C:/Program Files (x86)/Microsoft Visual Studio/2019/Community/MSBuild/Current/Bin/MSBuild.exe" Project2.csproj /p:PublishProfile=FolderProfile /p:DeployOnBuild=true /p:Configuration="Release" /p:OutputPath=publish /p:Platform='Any CPU' 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Step 2:Create playbook for iis check, build, publish &amp; deploy Project2</a:t>
            </a:r>
            <a:endParaRPr sz="12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 Project2-deployment.yaml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nsible-playbook Project2-deployment.yaml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/>
              <a:t>QUESTION 1- Jenkins Pipeline</a:t>
            </a:r>
            <a:endParaRPr b="1" sz="2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lphaLcPeriod"/>
            </a:pPr>
            <a:r>
              <a:rPr lang="en" sz="1250">
                <a:solidFill>
                  <a:schemeClr val="dk1"/>
                </a:solidFill>
              </a:rPr>
              <a:t>Build, publish &amp; deploy Dot Net based application- Pipeline as script - Project1</a:t>
            </a:r>
            <a:endParaRPr sz="1250">
              <a:solidFill>
                <a:schemeClr val="dk1"/>
              </a:solidFill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Step 1: Create a sample Dot Net project Project1 in Visual Studio</a:t>
            </a:r>
            <a:endParaRPr sz="1250">
              <a:solidFill>
                <a:schemeClr val="dk1"/>
              </a:solidFill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Step 2: Create Git Repo and pushed the project to remote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-307975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➢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init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➢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sz="1250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https://gitlab.training.dagility.com/Shathri/project1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➢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➢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“initial commit”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➢"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push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Step 3: Create Jenkins Pipeline</a:t>
            </a:r>
            <a:endParaRPr sz="125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 </a:t>
            </a:r>
            <a:endParaRPr sz="12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                               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/>
              <a:t> </a:t>
            </a: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- name: Git checkout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ansible.windows.win_powershell: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script: |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    cd C:/ansible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    if (Test-Path -Path "Project2") {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         cd Project2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         git pull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     else {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         git clone https://username:accesstoken@gitlab.training.dagility.com/Shathri/Project2.git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6796" l="3252" r="1363" t="97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23970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/>
              <a:t>IIS check- Build, publish &amp; deploy ansible output</a:t>
            </a:r>
            <a:r>
              <a:rPr lang="en" sz="1250"/>
              <a:t>: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8900"/>
            <a:ext cx="9144002" cy="42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129825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Project2 Ansible Web App:</a:t>
            </a:r>
            <a:endParaRPr sz="1250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579275"/>
            <a:ext cx="85206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" y="579275"/>
            <a:ext cx="9068226" cy="45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3405700"/>
            <a:ext cx="8520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/>
              <a:t>Thank You</a:t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B1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795" l="2837" r="0" t="9515"/>
          <a:stretch/>
        </p:blipFill>
        <p:spPr>
          <a:xfrm>
            <a:off x="49950" y="89875"/>
            <a:ext cx="9094052" cy="4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19725"/>
            <a:ext cx="8520600" cy="4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Project1 jenkins build output:</a:t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999" l="0" r="0" t="-5000"/>
          <a:stretch/>
        </p:blipFill>
        <p:spPr>
          <a:xfrm>
            <a:off x="0" y="529325"/>
            <a:ext cx="9144001" cy="4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9725"/>
            <a:ext cx="85206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Project1 Web App:</a:t>
            </a:r>
            <a:endParaRPr sz="125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" y="789113"/>
            <a:ext cx="9193951" cy="43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88625"/>
            <a:ext cx="85206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b.  </a:t>
            </a:r>
            <a:r>
              <a:rPr lang="en" sz="5000">
                <a:solidFill>
                  <a:schemeClr val="dk1"/>
                </a:solidFill>
              </a:rPr>
              <a:t>Build, publish &amp; deploy Dot Net based application- Pipeline script from SCM (Jenkinsfile) - Project2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     Step 1: Create a sample Dot Net project Project2 in Visual Studio</a:t>
            </a:r>
            <a:endParaRPr sz="5000">
              <a:solidFill>
                <a:schemeClr val="dk1"/>
              </a:solidFill>
            </a:endParaRPr>
          </a:p>
          <a:p>
            <a:pPr indent="-307975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000">
                <a:solidFill>
                  <a:schemeClr val="dk1"/>
                </a:solidFill>
              </a:rPr>
              <a:t>Step 2: Create Git Repo and pushed the project to remote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-307975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➢"/>
            </a:pPr>
            <a:r>
              <a:rPr lang="en" sz="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➢"/>
            </a:pPr>
            <a:r>
              <a:rPr lang="en" sz="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sz="5000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https://gitlab.training.dagility.com/Shathri/project2</a:t>
            </a:r>
            <a:endParaRPr sz="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➢"/>
            </a:pPr>
            <a:r>
              <a:rPr lang="en" sz="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➢"/>
            </a:pPr>
            <a:r>
              <a:rPr lang="en" sz="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“initial commit”</a:t>
            </a:r>
            <a:endParaRPr sz="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➢"/>
            </a:pPr>
            <a:r>
              <a:rPr lang="en" sz="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000">
                <a:solidFill>
                  <a:schemeClr val="dk1"/>
                </a:solidFill>
              </a:rPr>
              <a:t>Step 3: Create Jenkins Pipeline and connect via SCM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B1B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10109" l="3409" r="0" t="9716"/>
          <a:stretch/>
        </p:blipFill>
        <p:spPr>
          <a:xfrm>
            <a:off x="0" y="169788"/>
            <a:ext cx="9144000" cy="48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99875"/>
            <a:ext cx="85206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Project2 Jenkins Build Output:</a:t>
            </a:r>
            <a:endParaRPr sz="125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878900"/>
            <a:ext cx="8520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12701" l="0" r="0" t="0"/>
          <a:stretch/>
        </p:blipFill>
        <p:spPr>
          <a:xfrm>
            <a:off x="0" y="539325"/>
            <a:ext cx="9143999" cy="460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09850"/>
            <a:ext cx="8520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Project2 Web App:</a:t>
            </a:r>
            <a:endParaRPr sz="125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238"/>
            <a:ext cx="9143999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