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3a57a586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3a57a586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3a57a586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3a57a586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3a57a586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3a57a586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3a57a586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e3a57a586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3a57a586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3a57a586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3a57a586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3a57a586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3a57a586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e3a57a586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3a57a586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e3a57a586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3a51242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e3a51242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3a512422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e3a512422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18a14566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18a14566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3a512422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e3a512422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3a57a586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e3a57a586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e3a512422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e3a512422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e3a512422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e3a512422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38597c04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38597c04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38597c04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38597c04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38597c04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38597c04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38597c04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e38597c04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38597c04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38597c04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38597c04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38597c04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3a57a586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3a57a586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SHATHRI/Practice2.git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rial"/>
                <a:ea typeface="Arial"/>
                <a:cs typeface="Arial"/>
                <a:sym typeface="Arial"/>
              </a:rPr>
              <a:t>PRACTICAL EVALUATION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Shathri Gireesan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 rotWithShape="1">
          <a:blip r:embed="rId3">
            <a:alphaModFix/>
          </a:blip>
          <a:srcRect b="0" l="33997" r="0" t="0"/>
          <a:stretch/>
        </p:blipFill>
        <p:spPr>
          <a:xfrm>
            <a:off x="2327050" y="711900"/>
            <a:ext cx="3246001" cy="371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729450" y="1957525"/>
            <a:ext cx="7688700" cy="29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Table 2 Commands: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CREATE TABLE DEVICE_DETAILS (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SlNo INT NOT NULL,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ModelName VARCHAR(50) NOT NULL,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DateOfManufacure INT NOT NULL,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manf_code INT FOREIGN KEY REFERENCES MANUFACTURER(manf_refs)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select * from DEVICE_DETAILS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729450" y="1927575"/>
            <a:ext cx="7688700" cy="26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Insert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INSERT INTO DEVICE_DETAILS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VALUES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('1' , 'ModelA' , '2015' , '112'),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('2' , 'ModelB' , '2016' , '111'),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('3' , 'ModelC' , '2015' , '114'),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('4' , 'ModelD' , '2018' , '111'),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('5' , 'ModelE' , '2019' , '115');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823" y="762225"/>
            <a:ext cx="5043725" cy="357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Update and Delete;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UPDATE MANUFACTURER SET CompanyName = 'CompanyF' , Stat = 'Missisippi' , Country = 'USA' 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WHERE manf_refs = '112';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DELETE FROM MANUFACTURER WHERE SlNo = '3';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087" y="766647"/>
            <a:ext cx="5073985" cy="36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Join;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SELECT DEVICE_DETAILS.SlNo, DEVICE_DETAILS.ModelName, DEVICE_DETAILS.DateOfManufacure, MANUFACTURER.CompanyName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FROM MANUFACTURER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INNER JOIN DEVICE_DETAILS ON DEVICE_DETAILS.manf_code= MANUFACTURER.manf_refs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ORDER BY DEVICE_DETAILS.ModelName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8225" y="1318651"/>
            <a:ext cx="5742624" cy="352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Question 4 - .Net Project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Solution:</a:t>
            </a:r>
            <a:endParaRPr b="1"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30"/>
          <p:cNvPicPr preferRelativeResize="0"/>
          <p:nvPr/>
        </p:nvPicPr>
        <p:blipFill rotWithShape="1">
          <a:blip r:embed="rId3">
            <a:alphaModFix/>
          </a:blip>
          <a:srcRect b="14950" l="0" r="0" t="6979"/>
          <a:stretch/>
        </p:blipFill>
        <p:spPr>
          <a:xfrm>
            <a:off x="2272275" y="2078875"/>
            <a:ext cx="2691601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31"/>
          <p:cNvPicPr preferRelativeResize="0"/>
          <p:nvPr/>
        </p:nvPicPr>
        <p:blipFill rotWithShape="1">
          <a:blip r:embed="rId3">
            <a:alphaModFix/>
          </a:blip>
          <a:srcRect b="44733" l="10680" r="16908" t="3484"/>
          <a:stretch/>
        </p:blipFill>
        <p:spPr>
          <a:xfrm>
            <a:off x="1422800" y="2027400"/>
            <a:ext cx="6621599" cy="245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Question 2- Git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650" y="2003650"/>
            <a:ext cx="7688700" cy="26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 b="1"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Commands used:</a:t>
            </a:r>
            <a:endParaRPr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clone </a:t>
            </a:r>
            <a:r>
              <a:rPr lang="en" sz="4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https://github.com/SHATHRI/Practical.git</a:t>
            </a:r>
            <a:endParaRPr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checkout -b sprint1   (make changes in sprint1 branch)</a:t>
            </a:r>
            <a:endParaRPr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add &lt;filename&gt;</a:t>
            </a:r>
            <a:endParaRPr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commit -m "sprint1 change"</a:t>
            </a:r>
            <a:endParaRPr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push --set-upstream origin sprint1</a:t>
            </a:r>
            <a:endParaRPr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checkout master</a:t>
            </a:r>
            <a:endParaRPr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checkout -b sprint2  (make changes in sprint2 branch)</a:t>
            </a:r>
            <a:endParaRPr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commit -am "sprint2 change"</a:t>
            </a:r>
            <a:endParaRPr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push --set-upstream origin sprint2</a:t>
            </a:r>
            <a:endParaRPr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4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32"/>
          <p:cNvPicPr preferRelativeResize="0"/>
          <p:nvPr/>
        </p:nvPicPr>
        <p:blipFill rotWithShape="1">
          <a:blip r:embed="rId3">
            <a:alphaModFix/>
          </a:blip>
          <a:srcRect b="0" l="0" r="9641" t="0"/>
          <a:stretch/>
        </p:blipFill>
        <p:spPr>
          <a:xfrm>
            <a:off x="832349" y="2337888"/>
            <a:ext cx="73760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5613" y="1318638"/>
            <a:ext cx="3838575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34"/>
          <p:cNvPicPr preferRelativeResize="0"/>
          <p:nvPr/>
        </p:nvPicPr>
        <p:blipFill rotWithShape="1">
          <a:blip r:embed="rId3">
            <a:alphaModFix/>
          </a:blip>
          <a:srcRect b="22916" l="0" r="0" t="0"/>
          <a:stretch/>
        </p:blipFill>
        <p:spPr>
          <a:xfrm>
            <a:off x="770462" y="2003338"/>
            <a:ext cx="7606675" cy="2412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sz="3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git checkout master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git merge sprint1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git branch -D sprint2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git push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git log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git diff 4dd921 dc8240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1797725"/>
            <a:ext cx="7688700" cy="25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7325" y="1853850"/>
            <a:ext cx="4480825" cy="245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6988" y="2384025"/>
            <a:ext cx="2600325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Question 2 - Powershell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7650" y="21488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Solution:</a:t>
            </a:r>
            <a:endParaRPr b="1"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Commands used: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$webData = $(Invoke-RestMethod -Uri https://tools.learningcontainer.com/sample-json.json |select -ExpandProperty address)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Write-Output "This is my Address: $($webData | select -Expand streetAddress) | $($webData |select -Expand city) $($webdata | select -Expand state) $($webData |select -Expand postalCode)"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 rotWithShape="1">
          <a:blip r:embed="rId3">
            <a:alphaModFix/>
          </a:blip>
          <a:srcRect b="11684" l="0" r="3577" t="0"/>
          <a:stretch/>
        </p:blipFill>
        <p:spPr>
          <a:xfrm>
            <a:off x="2428725" y="2078875"/>
            <a:ext cx="4212875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 rotWithShape="1">
          <a:blip r:embed="rId3">
            <a:alphaModFix/>
          </a:blip>
          <a:srcRect b="56038" l="0" r="0" t="0"/>
          <a:stretch/>
        </p:blipFill>
        <p:spPr>
          <a:xfrm>
            <a:off x="899250" y="2078875"/>
            <a:ext cx="7154350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Question 3 - Database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679500" y="1853850"/>
            <a:ext cx="7688700" cy="30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Solution:</a:t>
            </a:r>
            <a:endParaRPr b="1" sz="4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Commands used:</a:t>
            </a:r>
            <a:endParaRPr sz="4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CREATE TABLE MANUFACTURER (</a:t>
            </a:r>
            <a:endParaRPr sz="4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SlNo INT NOT NULL,</a:t>
            </a:r>
            <a:endParaRPr sz="4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CompanyName VARCHAR(50) NOT NULL,</a:t>
            </a:r>
            <a:endParaRPr sz="4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Stat VARCHAR(50) NOT NULL,</a:t>
            </a:r>
            <a:endParaRPr sz="4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Country VARCHAR(50) NOT NULL,</a:t>
            </a:r>
            <a:endParaRPr sz="4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manf_refs INT NOT NULL PRIMARY KEY );</a:t>
            </a:r>
            <a:endParaRPr sz="4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select * from MANUFACTURER</a:t>
            </a:r>
            <a:endParaRPr sz="4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729450" y="1907600"/>
            <a:ext cx="7688700" cy="29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Insert</a:t>
            </a: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INSERT INTO MANUFACTURER</a:t>
            </a: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VALUES</a:t>
            </a: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('1' , 'CompanyA' , 'Alabama' , 'America' , '111'),</a:t>
            </a: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('2' , 'CompanyB' , 'Alaska' , 'America' , '112'),</a:t>
            </a: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('3' , 'CompanyC' , 'Hawaii' , 'America' , '113'),</a:t>
            </a: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('4' , 'CompanyD' , 'Indiana' , 'America' , '114'),</a:t>
            </a: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('5' , 'CompanyE' , 'NewYork' , 'America' , '115')</a:t>
            </a: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