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Gupta" initials="SG" lastIdx="2" clrIdx="0">
    <p:extLst>
      <p:ext uri="{19B8F6BF-5375-455C-9EA6-DF929625EA0E}">
        <p15:presenceInfo xmlns:p15="http://schemas.microsoft.com/office/powerpoint/2012/main" userId="fcd8aa143f16d4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2DEC2-FA6A-4A3C-A2FE-8EA0C6DDA02A}" type="datetimeFigureOut">
              <a:rPr lang="en-IN" smtClean="0"/>
              <a:t>12-02-2022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5002A-0010-4DF1-B3EC-92A746288694}" type="slidenum">
              <a:rPr lang="en-IN" smtClean="0"/>
              <a:t>‹#›</a:t>
            </a:fld>
            <a:endParaRPr lang="en-IN"/>
          </a:p>
        </p:txBody>
      </p:sp>
    </p:spTree>
    <p:extLst>
      <p:ext uri="{BB962C8B-B14F-4D97-AF65-F5344CB8AC3E}">
        <p14:creationId xmlns:p14="http://schemas.microsoft.com/office/powerpoint/2010/main" val="20129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120802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64604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340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134892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0675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342152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339768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23858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363804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9604E-F0AB-4FB0-85C0-261B7A8A2901}"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378906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9604E-F0AB-4FB0-85C0-261B7A8A2901}"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139763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9604E-F0AB-4FB0-85C0-261B7A8A2901}" type="datetimeFigureOut">
              <a:rPr lang="en-IN" smtClean="0"/>
              <a:t>12-02-2022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180187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9604E-F0AB-4FB0-85C0-261B7A8A2901}" type="datetimeFigureOut">
              <a:rPr lang="en-IN" smtClean="0"/>
              <a:t>12-02-2022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36788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9604E-F0AB-4FB0-85C0-261B7A8A2901}" type="datetimeFigureOut">
              <a:rPr lang="en-IN" smtClean="0"/>
              <a:t>12-02-2022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111822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9604E-F0AB-4FB0-85C0-261B7A8A2901}"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355159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9604E-F0AB-4FB0-85C0-261B7A8A2901}"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83277-BB63-429C-A8DD-DED710F1C4EA}" type="slidenum">
              <a:rPr lang="en-IN" smtClean="0"/>
              <a:t>‹#›</a:t>
            </a:fld>
            <a:endParaRPr lang="en-IN"/>
          </a:p>
        </p:txBody>
      </p:sp>
    </p:spTree>
    <p:extLst>
      <p:ext uri="{BB962C8B-B14F-4D97-AF65-F5344CB8AC3E}">
        <p14:creationId xmlns:p14="http://schemas.microsoft.com/office/powerpoint/2010/main" val="335951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F9604E-F0AB-4FB0-85C0-261B7A8A2901}" type="datetimeFigureOut">
              <a:rPr lang="en-IN" smtClean="0"/>
              <a:t>12-02-2022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883277-BB63-429C-A8DD-DED710F1C4EA}" type="slidenum">
              <a:rPr lang="en-IN" smtClean="0"/>
              <a:t>‹#›</a:t>
            </a:fld>
            <a:endParaRPr lang="en-IN"/>
          </a:p>
        </p:txBody>
      </p:sp>
    </p:spTree>
    <p:extLst>
      <p:ext uri="{BB962C8B-B14F-4D97-AF65-F5344CB8AC3E}">
        <p14:creationId xmlns:p14="http://schemas.microsoft.com/office/powerpoint/2010/main" val="4278095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4FC0-B146-4FE2-9DF4-B2F3D335D757}"/>
              </a:ext>
            </a:extLst>
          </p:cNvPr>
          <p:cNvSpPr>
            <a:spLocks noGrp="1"/>
          </p:cNvSpPr>
          <p:nvPr>
            <p:ph type="ctrTitle"/>
          </p:nvPr>
        </p:nvSpPr>
        <p:spPr>
          <a:xfrm>
            <a:off x="600074" y="126204"/>
            <a:ext cx="8477251" cy="1081088"/>
          </a:xfrm>
        </p:spPr>
        <p:txBody>
          <a:bodyPr>
            <a:normAutofit/>
          </a:bodyPr>
          <a:lstStyle/>
          <a:p>
            <a:pPr algn="ctr"/>
            <a:r>
              <a:rPr lang="en-US" sz="3200" b="1" i="1" dirty="0">
                <a:solidFill>
                  <a:schemeClr val="tx1"/>
                </a:solidFill>
                <a:latin typeface="Algerian" panose="04020705040A02060702" pitchFamily="82" charset="0"/>
              </a:rPr>
              <a:t>       LOGO    </a:t>
            </a:r>
            <a:r>
              <a:rPr lang="en-US" sz="4400" b="1" i="1" dirty="0">
                <a:solidFill>
                  <a:srgbClr val="FF0000"/>
                </a:solidFill>
                <a:latin typeface="Algerian" panose="04020705040A02060702" pitchFamily="82" charset="0"/>
              </a:rPr>
              <a:t>HOUSE OF PLANTS</a:t>
            </a:r>
            <a:endParaRPr lang="en-IN" b="1" i="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85FAC610-79EB-4B00-BA53-CAC5B6F5D2AF}"/>
              </a:ext>
            </a:extLst>
          </p:cNvPr>
          <p:cNvSpPr>
            <a:spLocks noGrp="1"/>
          </p:cNvSpPr>
          <p:nvPr>
            <p:ph type="subTitle" idx="1"/>
          </p:nvPr>
        </p:nvSpPr>
        <p:spPr>
          <a:xfrm>
            <a:off x="3476624" y="1924050"/>
            <a:ext cx="3533774" cy="3848100"/>
          </a:xfrm>
        </p:spPr>
        <p:txBody>
          <a:bodyPr/>
          <a:lstStyle/>
          <a:p>
            <a:endParaRPr lang="en-IN" dirty="0"/>
          </a:p>
          <a:p>
            <a:pPr algn="ctr"/>
            <a:endParaRPr lang="en-IN" dirty="0"/>
          </a:p>
          <a:p>
            <a:pPr algn="ctr"/>
            <a:endParaRPr lang="en-IN" dirty="0"/>
          </a:p>
          <a:p>
            <a:pPr algn="ctr"/>
            <a:endParaRPr lang="en-IN" dirty="0"/>
          </a:p>
          <a:p>
            <a:pPr algn="ctr"/>
            <a:r>
              <a:rPr lang="en-IN" sz="2000" b="1" i="1" dirty="0">
                <a:effectLst>
                  <a:outerShdw blurRad="38100" dist="38100" dir="2700000" algn="tl">
                    <a:srgbClr val="000000">
                      <a:alpha val="43137"/>
                    </a:srgbClr>
                  </a:outerShdw>
                </a:effectLst>
              </a:rPr>
              <a:t>SIGN IN WITH GOOGLE</a:t>
            </a:r>
          </a:p>
        </p:txBody>
      </p:sp>
      <p:sp>
        <p:nvSpPr>
          <p:cNvPr id="6" name="Oval 5">
            <a:extLst>
              <a:ext uri="{FF2B5EF4-FFF2-40B4-BE49-F238E27FC236}">
                <a16:creationId xmlns:a16="http://schemas.microsoft.com/office/drawing/2014/main" id="{1B55A2E9-5EE9-42D2-A455-540F23441EC5}"/>
              </a:ext>
            </a:extLst>
          </p:cNvPr>
          <p:cNvSpPr/>
          <p:nvPr/>
        </p:nvSpPr>
        <p:spPr>
          <a:xfrm>
            <a:off x="1190625" y="528636"/>
            <a:ext cx="676275"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7213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7DD4-1C76-4953-ADF4-835C14E2C199}"/>
              </a:ext>
            </a:extLst>
          </p:cNvPr>
          <p:cNvSpPr>
            <a:spLocks noGrp="1"/>
          </p:cNvSpPr>
          <p:nvPr>
            <p:ph type="title"/>
          </p:nvPr>
        </p:nvSpPr>
        <p:spPr/>
        <p:txBody>
          <a:bodyPr/>
          <a:lstStyle/>
          <a:p>
            <a:r>
              <a:rPr lang="en-US" sz="2400" dirty="0"/>
              <a:t>                    logo</a:t>
            </a:r>
            <a:r>
              <a:rPr lang="en-US" dirty="0"/>
              <a:t>  </a:t>
            </a:r>
            <a:r>
              <a:rPr lang="en-US" sz="4400" b="1" i="1" dirty="0">
                <a:solidFill>
                  <a:srgbClr val="FF0000"/>
                </a:solidFill>
                <a:latin typeface="Algerian" panose="04020705040A02060702" pitchFamily="82" charset="0"/>
              </a:rPr>
              <a:t>House of plants</a:t>
            </a:r>
            <a:endParaRPr lang="en-IN" dirty="0"/>
          </a:p>
        </p:txBody>
      </p:sp>
      <p:sp>
        <p:nvSpPr>
          <p:cNvPr id="3" name="Content Placeholder 2">
            <a:extLst>
              <a:ext uri="{FF2B5EF4-FFF2-40B4-BE49-F238E27FC236}">
                <a16:creationId xmlns:a16="http://schemas.microsoft.com/office/drawing/2014/main" id="{BF9A9120-F625-426E-A678-D41C4CB5BB99}"/>
              </a:ext>
            </a:extLst>
          </p:cNvPr>
          <p:cNvSpPr>
            <a:spLocks noGrp="1"/>
          </p:cNvSpPr>
          <p:nvPr>
            <p:ph idx="1"/>
          </p:nvPr>
        </p:nvSpPr>
        <p:spPr/>
        <p:txBody>
          <a:bodyPr/>
          <a:lstStyle/>
          <a:p>
            <a:endParaRPr lang="en-US" dirty="0"/>
          </a:p>
          <a:p>
            <a:r>
              <a:rPr lang="en-IN" dirty="0"/>
              <a:t>                                                NURSERIES</a:t>
            </a:r>
          </a:p>
          <a:p>
            <a:endParaRPr lang="en-IN" dirty="0"/>
          </a:p>
          <a:p>
            <a:r>
              <a:rPr lang="en-IN" dirty="0"/>
              <a:t>                                        FLOWERS AND PLANTS</a:t>
            </a:r>
          </a:p>
          <a:p>
            <a:endParaRPr lang="en-IN" dirty="0"/>
          </a:p>
          <a:p>
            <a:r>
              <a:rPr lang="en-IN" dirty="0"/>
              <a:t>                                               EQUIPMENT</a:t>
            </a:r>
          </a:p>
          <a:p>
            <a:endParaRPr lang="en-IN" dirty="0"/>
          </a:p>
          <a:p>
            <a:r>
              <a:rPr lang="en-IN" dirty="0"/>
              <a:t>                                           TIPS AND TRICKS</a:t>
            </a:r>
          </a:p>
        </p:txBody>
      </p:sp>
      <p:sp>
        <p:nvSpPr>
          <p:cNvPr id="4" name="Oval 3">
            <a:extLst>
              <a:ext uri="{FF2B5EF4-FFF2-40B4-BE49-F238E27FC236}">
                <a16:creationId xmlns:a16="http://schemas.microsoft.com/office/drawing/2014/main" id="{47B95457-3289-4A28-831F-0C201561A9AF}"/>
              </a:ext>
            </a:extLst>
          </p:cNvPr>
          <p:cNvSpPr/>
          <p:nvPr/>
        </p:nvSpPr>
        <p:spPr>
          <a:xfrm>
            <a:off x="1285875" y="634207"/>
            <a:ext cx="771525"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6A3781A-FE43-405D-AAB6-E227CE8E3437}"/>
              </a:ext>
            </a:extLst>
          </p:cNvPr>
          <p:cNvCxnSpPr/>
          <p:nvPr/>
        </p:nvCxnSpPr>
        <p:spPr>
          <a:xfrm>
            <a:off x="228600" y="428625"/>
            <a:ext cx="44873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E670E22-3F5E-428E-9950-2166AE25A9B2}"/>
              </a:ext>
            </a:extLst>
          </p:cNvPr>
          <p:cNvCxnSpPr/>
          <p:nvPr/>
        </p:nvCxnSpPr>
        <p:spPr>
          <a:xfrm>
            <a:off x="228600" y="634207"/>
            <a:ext cx="44873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ACDB1F90-6C11-4496-9F4C-76352200771A}"/>
              </a:ext>
            </a:extLst>
          </p:cNvPr>
          <p:cNvCxnSpPr/>
          <p:nvPr/>
        </p:nvCxnSpPr>
        <p:spPr>
          <a:xfrm>
            <a:off x="228600" y="839789"/>
            <a:ext cx="448734"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921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6EA7-BED9-4EA8-B149-6E0D06BB2548}"/>
              </a:ext>
            </a:extLst>
          </p:cNvPr>
          <p:cNvSpPr>
            <a:spLocks noGrp="1"/>
          </p:cNvSpPr>
          <p:nvPr>
            <p:ph type="title"/>
          </p:nvPr>
        </p:nvSpPr>
        <p:spPr/>
        <p:txBody>
          <a:bodyPr/>
          <a:lstStyle/>
          <a:p>
            <a:pPr algn="ctr"/>
            <a:r>
              <a:rPr lang="en-US" sz="3200" b="1" i="1" dirty="0">
                <a:solidFill>
                  <a:schemeClr val="tx1"/>
                </a:solidFill>
                <a:latin typeface="Algerian" panose="04020705040A02060702" pitchFamily="82" charset="0"/>
              </a:rPr>
              <a:t>LOGO</a:t>
            </a:r>
            <a:r>
              <a:rPr lang="en-US" sz="4000" b="1" i="1" dirty="0">
                <a:solidFill>
                  <a:srgbClr val="FF0000"/>
                </a:solidFill>
                <a:latin typeface="Algerian" panose="04020705040A02060702" pitchFamily="82" charset="0"/>
              </a:rPr>
              <a:t>    HOUSE</a:t>
            </a:r>
            <a:r>
              <a:rPr lang="en-US" b="1" i="1" dirty="0">
                <a:solidFill>
                  <a:srgbClr val="FF0000"/>
                </a:solidFill>
                <a:latin typeface="Algerian" panose="04020705040A02060702" pitchFamily="82" charset="0"/>
              </a:rPr>
              <a:t> </a:t>
            </a:r>
            <a:r>
              <a:rPr lang="en-US" sz="4000" b="1" i="1" dirty="0">
                <a:solidFill>
                  <a:srgbClr val="FF0000"/>
                </a:solidFill>
                <a:latin typeface="Algerian" panose="04020705040A02060702" pitchFamily="82" charset="0"/>
              </a:rPr>
              <a:t>OF</a:t>
            </a:r>
            <a:r>
              <a:rPr lang="en-US" b="1" i="1" dirty="0">
                <a:solidFill>
                  <a:srgbClr val="FF0000"/>
                </a:solidFill>
                <a:latin typeface="Algerian" panose="04020705040A02060702" pitchFamily="82" charset="0"/>
              </a:rPr>
              <a:t> </a:t>
            </a:r>
            <a:r>
              <a:rPr lang="en-US" sz="4000" b="1" i="1" dirty="0">
                <a:solidFill>
                  <a:srgbClr val="FF0000"/>
                </a:solidFill>
                <a:latin typeface="Algerian" panose="04020705040A02060702" pitchFamily="82" charset="0"/>
              </a:rPr>
              <a:t>PLANTS</a:t>
            </a:r>
            <a:endParaRPr lang="en-IN" b="1" i="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0C078CE-D587-4E9F-82D2-965A4A5199E6}"/>
              </a:ext>
            </a:extLst>
          </p:cNvPr>
          <p:cNvSpPr>
            <a:spLocks noGrp="1"/>
          </p:cNvSpPr>
          <p:nvPr>
            <p:ph idx="1"/>
          </p:nvPr>
        </p:nvSpPr>
        <p:spPr/>
        <p:txBody>
          <a:bodyPr/>
          <a:lstStyle/>
          <a:p>
            <a:pPr algn="ctr"/>
            <a:r>
              <a:rPr lang="en-US" dirty="0"/>
              <a:t>DRAWER NAVIGATOR</a:t>
            </a:r>
          </a:p>
          <a:p>
            <a:pPr algn="ctr"/>
            <a:endParaRPr lang="en-US" dirty="0"/>
          </a:p>
          <a:p>
            <a:pPr algn="ctr"/>
            <a:endParaRPr lang="en-US" dirty="0"/>
          </a:p>
          <a:p>
            <a:pPr algn="ctr"/>
            <a:r>
              <a:rPr lang="en-US" dirty="0"/>
              <a:t>PROFILE</a:t>
            </a:r>
          </a:p>
          <a:p>
            <a:pPr algn="ctr"/>
            <a:endParaRPr lang="en-US" dirty="0"/>
          </a:p>
          <a:p>
            <a:pPr algn="ctr"/>
            <a:r>
              <a:rPr lang="en-US" dirty="0"/>
              <a:t>LOGOUT</a:t>
            </a:r>
            <a:endParaRPr lang="en-IN" dirty="0"/>
          </a:p>
        </p:txBody>
      </p:sp>
      <p:sp>
        <p:nvSpPr>
          <p:cNvPr id="4" name="Oval 3">
            <a:extLst>
              <a:ext uri="{FF2B5EF4-FFF2-40B4-BE49-F238E27FC236}">
                <a16:creationId xmlns:a16="http://schemas.microsoft.com/office/drawing/2014/main" id="{D4355860-C22C-42C2-8E04-CB7A116B7C45}"/>
              </a:ext>
            </a:extLst>
          </p:cNvPr>
          <p:cNvSpPr/>
          <p:nvPr/>
        </p:nvSpPr>
        <p:spPr>
          <a:xfrm>
            <a:off x="847725" y="711863"/>
            <a:ext cx="800100" cy="74546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326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51F8-01F8-400B-A3CF-940BA0B8EEBD}"/>
              </a:ext>
            </a:extLst>
          </p:cNvPr>
          <p:cNvSpPr>
            <a:spLocks noGrp="1"/>
          </p:cNvSpPr>
          <p:nvPr>
            <p:ph type="title"/>
          </p:nvPr>
        </p:nvSpPr>
        <p:spPr/>
        <p:txBody>
          <a:bodyPr/>
          <a:lstStyle/>
          <a:p>
            <a:r>
              <a:rPr lang="en-US" dirty="0"/>
              <a:t>       </a:t>
            </a:r>
            <a:r>
              <a:rPr lang="en-US" sz="3200" b="1" i="1" dirty="0">
                <a:solidFill>
                  <a:schemeClr val="tx1"/>
                </a:solidFill>
                <a:latin typeface="Algerian" panose="04020705040A02060702" pitchFamily="82" charset="0"/>
              </a:rPr>
              <a:t>LOGO     </a:t>
            </a:r>
            <a:r>
              <a:rPr lang="en-US" sz="4400" b="1" i="1" dirty="0">
                <a:solidFill>
                  <a:srgbClr val="FF0000"/>
                </a:solidFill>
                <a:latin typeface="Algerian" panose="04020705040A02060702" pitchFamily="82" charset="0"/>
              </a:rPr>
              <a:t>HOUSE OF PLANTS</a:t>
            </a:r>
            <a:endParaRPr lang="en-IN" b="1" i="1"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CA71ADC-A279-4258-8911-73CDA39678C3}"/>
              </a:ext>
            </a:extLst>
          </p:cNvPr>
          <p:cNvSpPr>
            <a:spLocks noGrp="1"/>
          </p:cNvSpPr>
          <p:nvPr>
            <p:ph idx="1"/>
          </p:nvPr>
        </p:nvSpPr>
        <p:spPr/>
        <p:txBody>
          <a:bodyPr/>
          <a:lstStyle/>
          <a:p>
            <a:pPr algn="ctr"/>
            <a:r>
              <a:rPr lang="en-US" dirty="0"/>
              <a:t>PROFILE</a:t>
            </a:r>
          </a:p>
          <a:p>
            <a:pPr algn="ctr"/>
            <a:endParaRPr lang="en-US" dirty="0"/>
          </a:p>
          <a:p>
            <a:pPr algn="ct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 NAME</a:t>
            </a:r>
          </a:p>
        </p:txBody>
      </p:sp>
      <p:sp>
        <p:nvSpPr>
          <p:cNvPr id="4" name="Oval 3">
            <a:extLst>
              <a:ext uri="{FF2B5EF4-FFF2-40B4-BE49-F238E27FC236}">
                <a16:creationId xmlns:a16="http://schemas.microsoft.com/office/drawing/2014/main" id="{94311428-59DA-4867-AB55-7659F446D87F}"/>
              </a:ext>
            </a:extLst>
          </p:cNvPr>
          <p:cNvSpPr/>
          <p:nvPr/>
        </p:nvSpPr>
        <p:spPr>
          <a:xfrm>
            <a:off x="790575" y="654713"/>
            <a:ext cx="695325" cy="7334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Oval 6">
            <a:extLst>
              <a:ext uri="{FF2B5EF4-FFF2-40B4-BE49-F238E27FC236}">
                <a16:creationId xmlns:a16="http://schemas.microsoft.com/office/drawing/2014/main" id="{FA469135-380D-40B4-867D-B763E6405672}"/>
              </a:ext>
            </a:extLst>
          </p:cNvPr>
          <p:cNvSpPr/>
          <p:nvPr/>
        </p:nvSpPr>
        <p:spPr>
          <a:xfrm>
            <a:off x="4505325" y="2952750"/>
            <a:ext cx="1047750" cy="933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271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FF1B-6EAF-4FA3-B58B-0AC711022071}"/>
              </a:ext>
            </a:extLst>
          </p:cNvPr>
          <p:cNvSpPr>
            <a:spLocks noGrp="1"/>
          </p:cNvSpPr>
          <p:nvPr>
            <p:ph type="title"/>
          </p:nvPr>
        </p:nvSpPr>
        <p:spPr/>
        <p:txBody>
          <a:bodyPr/>
          <a:lstStyle/>
          <a:p>
            <a:r>
              <a:rPr lang="en-US" dirty="0"/>
              <a:t>        </a:t>
            </a:r>
            <a:r>
              <a:rPr lang="en-US" sz="3200" b="1" i="1" dirty="0">
                <a:solidFill>
                  <a:schemeClr val="tx1"/>
                </a:solidFill>
                <a:latin typeface="Algerian" panose="04020705040A02060702" pitchFamily="82" charset="0"/>
              </a:rPr>
              <a:t>LOGO     </a:t>
            </a:r>
            <a:r>
              <a:rPr lang="en-US" sz="4800" b="1" i="1" dirty="0">
                <a:solidFill>
                  <a:srgbClr val="FF0000"/>
                </a:solidFill>
                <a:latin typeface="Algerian" panose="04020705040A02060702" pitchFamily="82" charset="0"/>
              </a:rPr>
              <a:t>HOUSE OF PLANTS</a:t>
            </a:r>
            <a:endParaRPr lang="en-IN" dirty="0">
              <a:solidFill>
                <a:schemeClr val="tx1"/>
              </a:solidFill>
            </a:endParaRPr>
          </a:p>
        </p:txBody>
      </p:sp>
      <p:sp>
        <p:nvSpPr>
          <p:cNvPr id="3" name="Content Placeholder 2">
            <a:extLst>
              <a:ext uri="{FF2B5EF4-FFF2-40B4-BE49-F238E27FC236}">
                <a16:creationId xmlns:a16="http://schemas.microsoft.com/office/drawing/2014/main" id="{A90AC2D2-38FA-49AB-B258-D9EEDEE300B1}"/>
              </a:ext>
            </a:extLst>
          </p:cNvPr>
          <p:cNvSpPr>
            <a:spLocks noGrp="1"/>
          </p:cNvSpPr>
          <p:nvPr>
            <p:ph idx="1"/>
          </p:nvPr>
        </p:nvSpPr>
        <p:spPr/>
        <p:txBody>
          <a:bodyPr/>
          <a:lstStyle/>
          <a:p>
            <a:pPr algn="ctr"/>
            <a:r>
              <a:rPr lang="en-US" dirty="0"/>
              <a:t>NURSERIES</a:t>
            </a:r>
          </a:p>
          <a:p>
            <a:pPr algn="ctr"/>
            <a:endParaRPr lang="en-US" dirty="0"/>
          </a:p>
          <a:p>
            <a:pPr algn="ctr"/>
            <a:endParaRPr lang="en-IN" dirty="0"/>
          </a:p>
        </p:txBody>
      </p:sp>
      <p:sp>
        <p:nvSpPr>
          <p:cNvPr id="4" name="Oval 3">
            <a:extLst>
              <a:ext uri="{FF2B5EF4-FFF2-40B4-BE49-F238E27FC236}">
                <a16:creationId xmlns:a16="http://schemas.microsoft.com/office/drawing/2014/main" id="{27B046AB-DD8E-4B81-9767-20D6D6903922}"/>
              </a:ext>
            </a:extLst>
          </p:cNvPr>
          <p:cNvSpPr/>
          <p:nvPr/>
        </p:nvSpPr>
        <p:spPr>
          <a:xfrm>
            <a:off x="762000" y="733425"/>
            <a:ext cx="857250" cy="8477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3FC9069B-457A-4746-98FD-96B500644C6C}"/>
              </a:ext>
            </a:extLst>
          </p:cNvPr>
          <p:cNvSpPr/>
          <p:nvPr/>
        </p:nvSpPr>
        <p:spPr>
          <a:xfrm>
            <a:off x="2286000" y="2705100"/>
            <a:ext cx="571500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Rohan Nurseries</a:t>
            </a:r>
          </a:p>
          <a:p>
            <a:pPr algn="ctr"/>
            <a:r>
              <a:rPr lang="en-US" dirty="0" err="1"/>
              <a:t>Rajender</a:t>
            </a:r>
            <a:r>
              <a:rPr lang="en-US" dirty="0"/>
              <a:t> Singh </a:t>
            </a:r>
            <a:r>
              <a:rPr lang="en-US" dirty="0" err="1"/>
              <a:t>Sehrawat</a:t>
            </a:r>
            <a:r>
              <a:rPr lang="en-US" dirty="0"/>
              <a:t> Marg </a:t>
            </a:r>
            <a:endParaRPr lang="en-IN" dirty="0"/>
          </a:p>
        </p:txBody>
      </p:sp>
      <p:sp>
        <p:nvSpPr>
          <p:cNvPr id="6" name="Rectangle 5">
            <a:extLst>
              <a:ext uri="{FF2B5EF4-FFF2-40B4-BE49-F238E27FC236}">
                <a16:creationId xmlns:a16="http://schemas.microsoft.com/office/drawing/2014/main" id="{F7D5F1C7-57A7-4B96-A5F0-C45ACA8F8767}"/>
              </a:ext>
            </a:extLst>
          </p:cNvPr>
          <p:cNvSpPr/>
          <p:nvPr/>
        </p:nvSpPr>
        <p:spPr>
          <a:xfrm>
            <a:off x="2286000" y="3743325"/>
            <a:ext cx="5715000" cy="704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Greeny</a:t>
            </a:r>
            <a:r>
              <a:rPr lang="en-US" dirty="0"/>
              <a:t> Horticulture</a:t>
            </a:r>
          </a:p>
          <a:p>
            <a:pPr algn="ctr"/>
            <a:r>
              <a:rPr lang="en-US" dirty="0"/>
              <a:t>115 Amber Tower,C-1/1,Azadapur</a:t>
            </a:r>
            <a:endParaRPr lang="en-IN" dirty="0"/>
          </a:p>
        </p:txBody>
      </p:sp>
      <p:sp>
        <p:nvSpPr>
          <p:cNvPr id="7" name="Rectangle 6">
            <a:extLst>
              <a:ext uri="{FF2B5EF4-FFF2-40B4-BE49-F238E27FC236}">
                <a16:creationId xmlns:a16="http://schemas.microsoft.com/office/drawing/2014/main" id="{45363B3C-1480-48BB-A23E-4F62E7C672D5}"/>
              </a:ext>
            </a:extLst>
          </p:cNvPr>
          <p:cNvSpPr/>
          <p:nvPr/>
        </p:nvSpPr>
        <p:spPr>
          <a:xfrm>
            <a:off x="2286000" y="4819650"/>
            <a:ext cx="5715000" cy="704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a:t>
            </a:r>
            <a:r>
              <a:rPr lang="en-US" dirty="0" err="1"/>
              <a:t>Botonical</a:t>
            </a:r>
            <a:r>
              <a:rPr lang="en-US" dirty="0"/>
              <a:t> Bloom</a:t>
            </a:r>
            <a:endParaRPr lang="en-IN" dirty="0"/>
          </a:p>
        </p:txBody>
      </p:sp>
    </p:spTree>
    <p:extLst>
      <p:ext uri="{BB962C8B-B14F-4D97-AF65-F5344CB8AC3E}">
        <p14:creationId xmlns:p14="http://schemas.microsoft.com/office/powerpoint/2010/main" val="400645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267E-6D1C-4137-8FF6-9963A0BFA469}"/>
              </a:ext>
            </a:extLst>
          </p:cNvPr>
          <p:cNvSpPr>
            <a:spLocks noGrp="1"/>
          </p:cNvSpPr>
          <p:nvPr>
            <p:ph type="title"/>
          </p:nvPr>
        </p:nvSpPr>
        <p:spPr/>
        <p:txBody>
          <a:bodyPr/>
          <a:lstStyle/>
          <a:p>
            <a:r>
              <a:rPr lang="en-US" dirty="0"/>
              <a:t>         </a:t>
            </a:r>
            <a:r>
              <a:rPr lang="en-US" sz="2800" b="1" i="1" dirty="0">
                <a:solidFill>
                  <a:schemeClr val="tx1"/>
                </a:solidFill>
                <a:latin typeface="Algerian" panose="04020705040A02060702" pitchFamily="82" charset="0"/>
              </a:rPr>
              <a:t>Logo     </a:t>
            </a:r>
            <a:r>
              <a:rPr lang="en-US" sz="4400" b="1" i="1" dirty="0">
                <a:solidFill>
                  <a:srgbClr val="FF0000"/>
                </a:solidFill>
                <a:latin typeface="Algerian" panose="04020705040A02060702" pitchFamily="82" charset="0"/>
              </a:rPr>
              <a:t>HOUSE OF PLANTS</a:t>
            </a:r>
            <a:endParaRPr lang="en-IN" b="1" i="1"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9A91562-CCE9-45E4-831A-018E28BE6360}"/>
              </a:ext>
            </a:extLst>
          </p:cNvPr>
          <p:cNvSpPr>
            <a:spLocks noGrp="1"/>
          </p:cNvSpPr>
          <p:nvPr>
            <p:ph idx="1"/>
          </p:nvPr>
        </p:nvSpPr>
        <p:spPr/>
        <p:txBody>
          <a:bodyPr/>
          <a:lstStyle/>
          <a:p>
            <a:pPr marL="0" indent="0" algn="ctr">
              <a:buNone/>
            </a:pPr>
            <a:r>
              <a:rPr lang="en-US" dirty="0"/>
              <a:t>PLANTS AND FLOWERS</a:t>
            </a:r>
          </a:p>
          <a:p>
            <a:pPr marL="0" indent="0" algn="ctr">
              <a:buNone/>
            </a:pPr>
            <a:endParaRPr lang="en-IN" dirty="0"/>
          </a:p>
        </p:txBody>
      </p:sp>
      <p:sp>
        <p:nvSpPr>
          <p:cNvPr id="4" name="Oval 3">
            <a:extLst>
              <a:ext uri="{FF2B5EF4-FFF2-40B4-BE49-F238E27FC236}">
                <a16:creationId xmlns:a16="http://schemas.microsoft.com/office/drawing/2014/main" id="{4A8029AB-F62A-4FC6-A18E-D8FDC882BA0B}"/>
              </a:ext>
            </a:extLst>
          </p:cNvPr>
          <p:cNvSpPr/>
          <p:nvPr/>
        </p:nvSpPr>
        <p:spPr>
          <a:xfrm>
            <a:off x="866775" y="816638"/>
            <a:ext cx="895350" cy="8121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4D2B222B-F364-4F76-A04C-603D2A188221}"/>
              </a:ext>
            </a:extLst>
          </p:cNvPr>
          <p:cNvSpPr/>
          <p:nvPr/>
        </p:nvSpPr>
        <p:spPr>
          <a:xfrm>
            <a:off x="1585911" y="2712479"/>
            <a:ext cx="6762750" cy="3187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00CAA62B-F6D6-4BEE-875D-2A057011A60D}"/>
              </a:ext>
            </a:extLst>
          </p:cNvPr>
          <p:cNvSpPr txBox="1"/>
          <p:nvPr/>
        </p:nvSpPr>
        <p:spPr>
          <a:xfrm>
            <a:off x="3514724" y="2927681"/>
            <a:ext cx="2905125" cy="369332"/>
          </a:xfrm>
          <a:prstGeom prst="rect">
            <a:avLst/>
          </a:prstGeom>
          <a:noFill/>
        </p:spPr>
        <p:txBody>
          <a:bodyPr wrap="square" rtlCol="0">
            <a:spAutoFit/>
          </a:bodyPr>
          <a:lstStyle/>
          <a:p>
            <a:pPr algn="ctr"/>
            <a:r>
              <a:rPr lang="en-US" dirty="0"/>
              <a:t>Sunflower</a:t>
            </a:r>
            <a:endParaRPr lang="en-IN" dirty="0"/>
          </a:p>
        </p:txBody>
      </p:sp>
      <p:sp>
        <p:nvSpPr>
          <p:cNvPr id="7" name="TextBox 6">
            <a:extLst>
              <a:ext uri="{FF2B5EF4-FFF2-40B4-BE49-F238E27FC236}">
                <a16:creationId xmlns:a16="http://schemas.microsoft.com/office/drawing/2014/main" id="{078F9FB2-69C3-4678-BBB9-CF25894CC14B}"/>
              </a:ext>
            </a:extLst>
          </p:cNvPr>
          <p:cNvSpPr txBox="1"/>
          <p:nvPr/>
        </p:nvSpPr>
        <p:spPr>
          <a:xfrm>
            <a:off x="2451543" y="3943350"/>
            <a:ext cx="5048249" cy="1754326"/>
          </a:xfrm>
          <a:prstGeom prst="rect">
            <a:avLst/>
          </a:prstGeom>
          <a:noFill/>
        </p:spPr>
        <p:txBody>
          <a:bodyPr wrap="square" rtlCol="0">
            <a:spAutoFit/>
          </a:bodyPr>
          <a:lstStyle/>
          <a:p>
            <a:r>
              <a:rPr lang="en-US" b="0" i="0" dirty="0">
                <a:solidFill>
                  <a:srgbClr val="4D5156"/>
                </a:solidFill>
                <a:effectLst/>
                <a:latin typeface="arial" panose="020B0604020202020204" pitchFamily="34" charset="0"/>
              </a:rPr>
              <a:t>Helianthus is a genus comprising about 70 species of annual and perennial flowering plants in the daisy family Asteraceae. Except for three South American species, the species of Helianthus are native to North America and Central America.</a:t>
            </a:r>
            <a:endParaRPr lang="en-IN" dirty="0"/>
          </a:p>
        </p:txBody>
      </p:sp>
      <p:sp>
        <p:nvSpPr>
          <p:cNvPr id="8" name="Rectangle 7">
            <a:extLst>
              <a:ext uri="{FF2B5EF4-FFF2-40B4-BE49-F238E27FC236}">
                <a16:creationId xmlns:a16="http://schemas.microsoft.com/office/drawing/2014/main" id="{4C4DE536-CD32-442A-B110-2BFA125AD5BD}"/>
              </a:ext>
            </a:extLst>
          </p:cNvPr>
          <p:cNvSpPr/>
          <p:nvPr/>
        </p:nvSpPr>
        <p:spPr>
          <a:xfrm>
            <a:off x="3905250" y="3297013"/>
            <a:ext cx="1990725" cy="646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940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B2C3-8357-404E-8C73-A41BF70C52A8}"/>
              </a:ext>
            </a:extLst>
          </p:cNvPr>
          <p:cNvSpPr>
            <a:spLocks noGrp="1"/>
          </p:cNvSpPr>
          <p:nvPr>
            <p:ph type="title"/>
          </p:nvPr>
        </p:nvSpPr>
        <p:spPr/>
        <p:txBody>
          <a:bodyPr/>
          <a:lstStyle/>
          <a:p>
            <a:r>
              <a:rPr lang="en-US" dirty="0"/>
              <a:t>          </a:t>
            </a:r>
            <a:r>
              <a:rPr lang="en-US" sz="3200" b="1" i="1" dirty="0">
                <a:solidFill>
                  <a:schemeClr val="tx1"/>
                </a:solidFill>
                <a:latin typeface="Algerian" panose="04020705040A02060702" pitchFamily="82" charset="0"/>
              </a:rPr>
              <a:t>logo   </a:t>
            </a:r>
            <a:r>
              <a:rPr lang="en-US" sz="4400" b="1" i="1" dirty="0">
                <a:solidFill>
                  <a:srgbClr val="FF0000"/>
                </a:solidFill>
                <a:latin typeface="Algerian" panose="04020705040A02060702" pitchFamily="82" charset="0"/>
              </a:rPr>
              <a:t>HOUSE OF PLANTS</a:t>
            </a:r>
            <a:endParaRPr lang="en-IN" b="1" i="1"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D57826B-16FD-4DD2-9E8A-DDBE28931154}"/>
              </a:ext>
            </a:extLst>
          </p:cNvPr>
          <p:cNvSpPr>
            <a:spLocks noGrp="1"/>
          </p:cNvSpPr>
          <p:nvPr>
            <p:ph idx="1"/>
          </p:nvPr>
        </p:nvSpPr>
        <p:spPr/>
        <p:txBody>
          <a:bodyPr/>
          <a:lstStyle/>
          <a:p>
            <a:pPr algn="ctr"/>
            <a:r>
              <a:rPr lang="en-US" dirty="0" err="1"/>
              <a:t>Equipments</a:t>
            </a:r>
            <a:endParaRPr lang="en-IN" dirty="0"/>
          </a:p>
        </p:txBody>
      </p:sp>
      <p:sp>
        <p:nvSpPr>
          <p:cNvPr id="4" name="Oval 3">
            <a:extLst>
              <a:ext uri="{FF2B5EF4-FFF2-40B4-BE49-F238E27FC236}">
                <a16:creationId xmlns:a16="http://schemas.microsoft.com/office/drawing/2014/main" id="{589D230D-4CF7-4AE2-978E-3B913CB6ACB4}"/>
              </a:ext>
            </a:extLst>
          </p:cNvPr>
          <p:cNvSpPr/>
          <p:nvPr/>
        </p:nvSpPr>
        <p:spPr>
          <a:xfrm>
            <a:off x="904875" y="685871"/>
            <a:ext cx="971550" cy="840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EA0776E6-B592-48BC-9EFE-D4A0F0A74916}"/>
              </a:ext>
            </a:extLst>
          </p:cNvPr>
          <p:cNvSpPr/>
          <p:nvPr/>
        </p:nvSpPr>
        <p:spPr>
          <a:xfrm>
            <a:off x="2066924" y="2471077"/>
            <a:ext cx="6200775" cy="3570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dirty="0">
              <a:solidFill>
                <a:srgbClr val="202124"/>
              </a:solidFill>
              <a:effectLst/>
              <a:latin typeface="arial" panose="020B0604020202020204" pitchFamily="34" charset="0"/>
            </a:endParaRPr>
          </a:p>
          <a:p>
            <a:pPr algn="ctr"/>
            <a:endParaRPr lang="en-US" dirty="0">
              <a:solidFill>
                <a:srgbClr val="202124"/>
              </a:solidFill>
              <a:latin typeface="arial" panose="020B0604020202020204" pitchFamily="34" charset="0"/>
            </a:endParaRPr>
          </a:p>
          <a:p>
            <a:pPr algn="ctr"/>
            <a:endParaRPr lang="en-US" b="0" i="0" dirty="0">
              <a:solidFill>
                <a:srgbClr val="202124"/>
              </a:solidFill>
              <a:effectLst/>
              <a:latin typeface="arial" panose="020B0604020202020204" pitchFamily="34" charset="0"/>
            </a:endParaRPr>
          </a:p>
          <a:p>
            <a:pPr algn="ctr"/>
            <a:r>
              <a:rPr lang="en-US" b="0" i="0" dirty="0">
                <a:solidFill>
                  <a:srgbClr val="202124"/>
                </a:solidFill>
                <a:effectLst/>
                <a:latin typeface="arial" panose="020B0604020202020204" pitchFamily="34" charset="0"/>
              </a:rPr>
              <a:t>A is a single-handed agricultural tool designed with variously curved blades and typically used </a:t>
            </a:r>
            <a:r>
              <a:rPr lang="en-US" b="1" i="0" dirty="0">
                <a:solidFill>
                  <a:srgbClr val="202124"/>
                </a:solidFill>
                <a:effectLst/>
                <a:latin typeface="arial" panose="020B0604020202020204" pitchFamily="34" charset="0"/>
              </a:rPr>
              <a:t>for harvesting, or reaping, grain crops or cutting succulent forage chiefly for feeding livestock</a:t>
            </a:r>
            <a:r>
              <a:rPr lang="en-US" b="0" i="0" dirty="0">
                <a:solidFill>
                  <a:srgbClr val="202124"/>
                </a:solidFill>
                <a:effectLst/>
                <a:latin typeface="arial" panose="020B0604020202020204" pitchFamily="34" charset="0"/>
              </a:rPr>
              <a:t>, either freshly cut or dried as hay.</a:t>
            </a:r>
            <a:endParaRPr lang="en-IN" dirty="0"/>
          </a:p>
        </p:txBody>
      </p:sp>
      <p:sp>
        <p:nvSpPr>
          <p:cNvPr id="7" name="TextBox 6">
            <a:extLst>
              <a:ext uri="{FF2B5EF4-FFF2-40B4-BE49-F238E27FC236}">
                <a16:creationId xmlns:a16="http://schemas.microsoft.com/office/drawing/2014/main" id="{72AE0264-93C9-4E1A-A8AD-6714FD0DB97F}"/>
              </a:ext>
            </a:extLst>
          </p:cNvPr>
          <p:cNvSpPr txBox="1"/>
          <p:nvPr/>
        </p:nvSpPr>
        <p:spPr>
          <a:xfrm>
            <a:off x="3143249" y="2550781"/>
            <a:ext cx="3838575" cy="369332"/>
          </a:xfrm>
          <a:prstGeom prst="rect">
            <a:avLst/>
          </a:prstGeom>
          <a:noFill/>
        </p:spPr>
        <p:txBody>
          <a:bodyPr wrap="square" rtlCol="0">
            <a:spAutoFit/>
          </a:bodyPr>
          <a:lstStyle/>
          <a:p>
            <a:pPr algn="ctr"/>
            <a:r>
              <a:rPr lang="en-US" dirty="0"/>
              <a:t>Sickle</a:t>
            </a:r>
            <a:endParaRPr lang="en-IN" dirty="0"/>
          </a:p>
        </p:txBody>
      </p:sp>
      <p:sp>
        <p:nvSpPr>
          <p:cNvPr id="8" name="Rectangle 7">
            <a:extLst>
              <a:ext uri="{FF2B5EF4-FFF2-40B4-BE49-F238E27FC236}">
                <a16:creationId xmlns:a16="http://schemas.microsoft.com/office/drawing/2014/main" id="{F307E1DF-E4CA-4F22-A479-2F2164E566D6}"/>
              </a:ext>
            </a:extLst>
          </p:cNvPr>
          <p:cNvSpPr/>
          <p:nvPr/>
        </p:nvSpPr>
        <p:spPr>
          <a:xfrm>
            <a:off x="3895725" y="3009900"/>
            <a:ext cx="2371725" cy="7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261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4697-DD24-4F2B-9D09-ACB68235AD4D}"/>
              </a:ext>
            </a:extLst>
          </p:cNvPr>
          <p:cNvSpPr>
            <a:spLocks noGrp="1"/>
          </p:cNvSpPr>
          <p:nvPr>
            <p:ph type="title"/>
          </p:nvPr>
        </p:nvSpPr>
        <p:spPr/>
        <p:txBody>
          <a:bodyPr/>
          <a:lstStyle/>
          <a:p>
            <a:r>
              <a:rPr lang="en-US" sz="2400" b="1" i="1" dirty="0">
                <a:solidFill>
                  <a:schemeClr val="tx1"/>
                </a:solidFill>
                <a:latin typeface="Algerian" panose="04020705040A02060702" pitchFamily="82" charset="0"/>
              </a:rPr>
              <a:t>                 logo   </a:t>
            </a:r>
            <a:r>
              <a:rPr lang="en-US" sz="3600" b="1" i="1" dirty="0">
                <a:solidFill>
                  <a:srgbClr val="FF0000"/>
                </a:solidFill>
                <a:latin typeface="Algerian" panose="04020705040A02060702" pitchFamily="82" charset="0"/>
              </a:rPr>
              <a:t>HOUSE OF PLANTS</a:t>
            </a:r>
            <a:endParaRPr lang="en-IN" dirty="0"/>
          </a:p>
        </p:txBody>
      </p:sp>
      <p:sp>
        <p:nvSpPr>
          <p:cNvPr id="3" name="Content Placeholder 2">
            <a:extLst>
              <a:ext uri="{FF2B5EF4-FFF2-40B4-BE49-F238E27FC236}">
                <a16:creationId xmlns:a16="http://schemas.microsoft.com/office/drawing/2014/main" id="{AF0ED49E-F9E1-4FAD-B4A2-42170219F697}"/>
              </a:ext>
            </a:extLst>
          </p:cNvPr>
          <p:cNvSpPr>
            <a:spLocks noGrp="1"/>
          </p:cNvSpPr>
          <p:nvPr>
            <p:ph idx="1"/>
          </p:nvPr>
        </p:nvSpPr>
        <p:spPr/>
        <p:txBody>
          <a:bodyPr/>
          <a:lstStyle/>
          <a:p>
            <a:pPr marL="0" indent="0" algn="ctr">
              <a:buNone/>
            </a:pPr>
            <a:r>
              <a:rPr lang="en-US" dirty="0"/>
              <a:t>Tips And Tricks</a:t>
            </a:r>
          </a:p>
          <a:p>
            <a:pPr marL="0" indent="0" algn="ctr">
              <a:buNone/>
            </a:pPr>
            <a:endParaRPr lang="en-IN" dirty="0"/>
          </a:p>
        </p:txBody>
      </p:sp>
      <p:sp>
        <p:nvSpPr>
          <p:cNvPr id="4" name="Oval 3">
            <a:extLst>
              <a:ext uri="{FF2B5EF4-FFF2-40B4-BE49-F238E27FC236}">
                <a16:creationId xmlns:a16="http://schemas.microsoft.com/office/drawing/2014/main" id="{2A675A20-9014-44E2-A562-7555F8CC8C70}"/>
              </a:ext>
            </a:extLst>
          </p:cNvPr>
          <p:cNvSpPr/>
          <p:nvPr/>
        </p:nvSpPr>
        <p:spPr>
          <a:xfrm>
            <a:off x="866775" y="797256"/>
            <a:ext cx="1162050" cy="945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40C9F38-FD93-4140-9AC6-383FF5450411}"/>
              </a:ext>
            </a:extLst>
          </p:cNvPr>
          <p:cNvSpPr/>
          <p:nvPr/>
        </p:nvSpPr>
        <p:spPr>
          <a:xfrm>
            <a:off x="1447800" y="2657475"/>
            <a:ext cx="6991350" cy="3403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02124"/>
                </a:solidFill>
                <a:effectLst/>
                <a:latin typeface="arial" panose="020B0604020202020204" pitchFamily="34" charset="0"/>
              </a:rPr>
              <a:t>Plant sunflowers in </a:t>
            </a:r>
            <a:r>
              <a:rPr lang="en-US" b="1" i="0" dirty="0">
                <a:solidFill>
                  <a:srgbClr val="202124"/>
                </a:solidFill>
                <a:effectLst/>
                <a:latin typeface="arial" panose="020B0604020202020204" pitchFamily="34" charset="0"/>
              </a:rPr>
              <a:t>late spring</a:t>
            </a:r>
            <a:r>
              <a:rPr lang="en-US" b="0" i="0" dirty="0">
                <a:solidFill>
                  <a:srgbClr val="202124"/>
                </a:solidFill>
                <a:effectLst/>
                <a:latin typeface="arial" panose="020B0604020202020204" pitchFamily="34" charset="0"/>
              </a:rPr>
              <a:t>, once the ground is nice and warm. Most sunflowers germinate when soil has reached 70 to 85 degrees F. The best time to plant sunflowers is just before the soil reaches this temperature. Look for a ground temp of between 60 to 70 degrees.</a:t>
            </a:r>
            <a:endParaRPr lang="en-IN" dirty="0"/>
          </a:p>
        </p:txBody>
      </p:sp>
      <p:sp>
        <p:nvSpPr>
          <p:cNvPr id="6" name="TextBox 5">
            <a:extLst>
              <a:ext uri="{FF2B5EF4-FFF2-40B4-BE49-F238E27FC236}">
                <a16:creationId xmlns:a16="http://schemas.microsoft.com/office/drawing/2014/main" id="{C7046AF6-4C10-4742-BD9E-AB3D23EBEC1E}"/>
              </a:ext>
            </a:extLst>
          </p:cNvPr>
          <p:cNvSpPr txBox="1"/>
          <p:nvPr/>
        </p:nvSpPr>
        <p:spPr>
          <a:xfrm>
            <a:off x="2800350" y="2905125"/>
            <a:ext cx="4448175" cy="369332"/>
          </a:xfrm>
          <a:prstGeom prst="rect">
            <a:avLst/>
          </a:prstGeom>
          <a:noFill/>
        </p:spPr>
        <p:txBody>
          <a:bodyPr wrap="square" rtlCol="0">
            <a:spAutoFit/>
          </a:bodyPr>
          <a:lstStyle/>
          <a:p>
            <a:pPr algn="ctr"/>
            <a:r>
              <a:rPr lang="en-US"/>
              <a:t>Sunflower</a:t>
            </a:r>
            <a:endParaRPr lang="en-IN" dirty="0"/>
          </a:p>
        </p:txBody>
      </p:sp>
      <p:sp>
        <p:nvSpPr>
          <p:cNvPr id="7" name="Rectangle 6">
            <a:extLst>
              <a:ext uri="{FF2B5EF4-FFF2-40B4-BE49-F238E27FC236}">
                <a16:creationId xmlns:a16="http://schemas.microsoft.com/office/drawing/2014/main" id="{90FB4832-2895-489B-88D7-C8B2621053F2}"/>
              </a:ext>
            </a:extLst>
          </p:cNvPr>
          <p:cNvSpPr/>
          <p:nvPr/>
        </p:nvSpPr>
        <p:spPr>
          <a:xfrm>
            <a:off x="1447800" y="5172075"/>
            <a:ext cx="6991350" cy="869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45505FFB-C296-4DCC-B5AA-A1E5FDB8600F}"/>
              </a:ext>
            </a:extLst>
          </p:cNvPr>
          <p:cNvCxnSpPr>
            <a:stCxn id="7" idx="0"/>
            <a:endCxn id="7" idx="2"/>
          </p:cNvCxnSpPr>
          <p:nvPr/>
        </p:nvCxnSpPr>
        <p:spPr>
          <a:xfrm>
            <a:off x="4943475" y="5172075"/>
            <a:ext cx="0" cy="869287"/>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C0A9BF8-08E0-4C33-B6EA-8D324196A3A1}"/>
              </a:ext>
            </a:extLst>
          </p:cNvPr>
          <p:cNvSpPr txBox="1"/>
          <p:nvPr/>
        </p:nvSpPr>
        <p:spPr>
          <a:xfrm>
            <a:off x="1838325" y="5388947"/>
            <a:ext cx="2628898" cy="400110"/>
          </a:xfrm>
          <a:prstGeom prst="rect">
            <a:avLst/>
          </a:prstGeom>
          <a:noFill/>
        </p:spPr>
        <p:txBody>
          <a:bodyPr wrap="square" rtlCol="0">
            <a:spAutoFit/>
          </a:bodyPr>
          <a:lstStyle/>
          <a:p>
            <a:pPr algn="ctr"/>
            <a:r>
              <a:rPr lang="en-US" sz="2000" dirty="0"/>
              <a:t>Tips</a:t>
            </a:r>
            <a:endParaRPr lang="en-IN" sz="2000" dirty="0"/>
          </a:p>
        </p:txBody>
      </p:sp>
      <p:sp>
        <p:nvSpPr>
          <p:cNvPr id="11" name="TextBox 10">
            <a:extLst>
              <a:ext uri="{FF2B5EF4-FFF2-40B4-BE49-F238E27FC236}">
                <a16:creationId xmlns:a16="http://schemas.microsoft.com/office/drawing/2014/main" id="{13F4D1B5-707B-42FF-9396-99CF913173E5}"/>
              </a:ext>
            </a:extLst>
          </p:cNvPr>
          <p:cNvSpPr txBox="1"/>
          <p:nvPr/>
        </p:nvSpPr>
        <p:spPr>
          <a:xfrm>
            <a:off x="5600707" y="5388947"/>
            <a:ext cx="2362191" cy="400110"/>
          </a:xfrm>
          <a:prstGeom prst="rect">
            <a:avLst/>
          </a:prstGeom>
          <a:noFill/>
        </p:spPr>
        <p:txBody>
          <a:bodyPr wrap="square" rtlCol="0">
            <a:spAutoFit/>
          </a:bodyPr>
          <a:lstStyle/>
          <a:p>
            <a:pPr algn="ctr"/>
            <a:r>
              <a:rPr lang="en-US" sz="2000" dirty="0"/>
              <a:t>Post a Trick</a:t>
            </a:r>
            <a:endParaRPr lang="en-IN" sz="2000" dirty="0"/>
          </a:p>
        </p:txBody>
      </p:sp>
    </p:spTree>
    <p:extLst>
      <p:ext uri="{BB962C8B-B14F-4D97-AF65-F5344CB8AC3E}">
        <p14:creationId xmlns:p14="http://schemas.microsoft.com/office/powerpoint/2010/main" val="39932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804D-6E7D-435D-BF50-E34E213BDF8F}"/>
              </a:ext>
            </a:extLst>
          </p:cNvPr>
          <p:cNvSpPr>
            <a:spLocks noGrp="1"/>
          </p:cNvSpPr>
          <p:nvPr>
            <p:ph type="title"/>
          </p:nvPr>
        </p:nvSpPr>
        <p:spPr>
          <a:xfrm>
            <a:off x="809625" y="635795"/>
            <a:ext cx="8596668" cy="1320800"/>
          </a:xfrm>
        </p:spPr>
        <p:txBody>
          <a:bodyPr/>
          <a:lstStyle/>
          <a:p>
            <a:r>
              <a:rPr lang="en-US" sz="2400" b="1" i="1" dirty="0">
                <a:solidFill>
                  <a:schemeClr val="tx1"/>
                </a:solidFill>
                <a:latin typeface="Algerian" panose="04020705040A02060702" pitchFamily="82" charset="0"/>
              </a:rPr>
              <a:t>                       logo   </a:t>
            </a:r>
            <a:r>
              <a:rPr lang="en-US" sz="3600" b="1" i="1" dirty="0">
                <a:solidFill>
                  <a:srgbClr val="FF0000"/>
                </a:solidFill>
                <a:latin typeface="Algerian" panose="04020705040A02060702" pitchFamily="82" charset="0"/>
              </a:rPr>
              <a:t>HOUSE OF PLANTS</a:t>
            </a:r>
            <a:endParaRPr lang="en-IN" dirty="0"/>
          </a:p>
        </p:txBody>
      </p:sp>
      <p:sp>
        <p:nvSpPr>
          <p:cNvPr id="3" name="Content Placeholder 2">
            <a:extLst>
              <a:ext uri="{FF2B5EF4-FFF2-40B4-BE49-F238E27FC236}">
                <a16:creationId xmlns:a16="http://schemas.microsoft.com/office/drawing/2014/main" id="{D0F96AE7-2B68-4EEA-B249-0893F8756B51}"/>
              </a:ext>
            </a:extLst>
          </p:cNvPr>
          <p:cNvSpPr>
            <a:spLocks noGrp="1"/>
          </p:cNvSpPr>
          <p:nvPr>
            <p:ph idx="1"/>
          </p:nvPr>
        </p:nvSpPr>
        <p:spPr/>
        <p:txBody>
          <a:bodyPr/>
          <a:lstStyle/>
          <a:p>
            <a:pPr algn="ctr"/>
            <a:r>
              <a:rPr lang="en-US" dirty="0"/>
              <a:t>Tricks</a:t>
            </a:r>
            <a:endParaRPr lang="en-IN" dirty="0"/>
          </a:p>
        </p:txBody>
      </p:sp>
      <p:sp>
        <p:nvSpPr>
          <p:cNvPr id="4" name="Oval 3">
            <a:extLst>
              <a:ext uri="{FF2B5EF4-FFF2-40B4-BE49-F238E27FC236}">
                <a16:creationId xmlns:a16="http://schemas.microsoft.com/office/drawing/2014/main" id="{EE1BBBDE-4491-4B06-95C4-121869A0AF73}"/>
              </a:ext>
            </a:extLst>
          </p:cNvPr>
          <p:cNvSpPr/>
          <p:nvPr/>
        </p:nvSpPr>
        <p:spPr>
          <a:xfrm>
            <a:off x="809625" y="816638"/>
            <a:ext cx="952500" cy="935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1B5AD94-6108-4D19-AAF2-A7715FD094FA}"/>
              </a:ext>
            </a:extLst>
          </p:cNvPr>
          <p:cNvSpPr/>
          <p:nvPr/>
        </p:nvSpPr>
        <p:spPr>
          <a:xfrm>
            <a:off x="1200150" y="2552700"/>
            <a:ext cx="7610475" cy="34886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SUBMIT</a:t>
            </a:r>
          </a:p>
        </p:txBody>
      </p:sp>
      <p:sp>
        <p:nvSpPr>
          <p:cNvPr id="6" name="TextBox 5">
            <a:extLst>
              <a:ext uri="{FF2B5EF4-FFF2-40B4-BE49-F238E27FC236}">
                <a16:creationId xmlns:a16="http://schemas.microsoft.com/office/drawing/2014/main" id="{6A207587-D8DB-41B0-B565-8DABA7D5F493}"/>
              </a:ext>
            </a:extLst>
          </p:cNvPr>
          <p:cNvSpPr txBox="1"/>
          <p:nvPr/>
        </p:nvSpPr>
        <p:spPr>
          <a:xfrm>
            <a:off x="3149686" y="2809875"/>
            <a:ext cx="3949527" cy="369332"/>
          </a:xfrm>
          <a:prstGeom prst="rect">
            <a:avLst/>
          </a:prstGeom>
          <a:noFill/>
        </p:spPr>
        <p:txBody>
          <a:bodyPr wrap="square" rtlCol="0">
            <a:spAutoFit/>
          </a:bodyPr>
          <a:lstStyle/>
          <a:p>
            <a:pPr algn="ctr"/>
            <a:r>
              <a:rPr lang="en-US" dirty="0"/>
              <a:t>Post a Trick</a:t>
            </a:r>
            <a:endParaRPr lang="en-IN" dirty="0"/>
          </a:p>
        </p:txBody>
      </p:sp>
      <p:sp>
        <p:nvSpPr>
          <p:cNvPr id="7" name="TextBox 6">
            <a:extLst>
              <a:ext uri="{FF2B5EF4-FFF2-40B4-BE49-F238E27FC236}">
                <a16:creationId xmlns:a16="http://schemas.microsoft.com/office/drawing/2014/main" id="{AB11B069-50FA-4B4D-8EF4-2E2F1898903D}"/>
              </a:ext>
            </a:extLst>
          </p:cNvPr>
          <p:cNvSpPr txBox="1"/>
          <p:nvPr/>
        </p:nvSpPr>
        <p:spPr>
          <a:xfrm>
            <a:off x="3028950" y="3657601"/>
            <a:ext cx="4191000" cy="369332"/>
          </a:xfrm>
          <a:prstGeom prst="rect">
            <a:avLst/>
          </a:prstGeom>
          <a:noFill/>
        </p:spPr>
        <p:txBody>
          <a:bodyPr wrap="square" rtlCol="0">
            <a:spAutoFit/>
          </a:bodyPr>
          <a:lstStyle/>
          <a:p>
            <a:r>
              <a:rPr lang="en-US" dirty="0"/>
              <a:t>Flower or Plant</a:t>
            </a:r>
            <a:endParaRPr lang="en-IN" dirty="0"/>
          </a:p>
        </p:txBody>
      </p:sp>
      <p:sp>
        <p:nvSpPr>
          <p:cNvPr id="8" name="TextBox 7">
            <a:extLst>
              <a:ext uri="{FF2B5EF4-FFF2-40B4-BE49-F238E27FC236}">
                <a16:creationId xmlns:a16="http://schemas.microsoft.com/office/drawing/2014/main" id="{A3B9FB57-38B3-451E-980B-6814A41C54BC}"/>
              </a:ext>
            </a:extLst>
          </p:cNvPr>
          <p:cNvSpPr txBox="1"/>
          <p:nvPr/>
        </p:nvSpPr>
        <p:spPr>
          <a:xfrm>
            <a:off x="3028950" y="4361957"/>
            <a:ext cx="3667125" cy="379414"/>
          </a:xfrm>
          <a:prstGeom prst="rect">
            <a:avLst/>
          </a:prstGeom>
          <a:noFill/>
        </p:spPr>
        <p:txBody>
          <a:bodyPr wrap="square" rtlCol="0">
            <a:spAutoFit/>
          </a:bodyPr>
          <a:lstStyle/>
          <a:p>
            <a:r>
              <a:rPr lang="en-US" dirty="0"/>
              <a:t>Tips and Tricks</a:t>
            </a:r>
            <a:endParaRPr lang="en-IN" dirty="0"/>
          </a:p>
        </p:txBody>
      </p:sp>
    </p:spTree>
    <p:extLst>
      <p:ext uri="{BB962C8B-B14F-4D97-AF65-F5344CB8AC3E}">
        <p14:creationId xmlns:p14="http://schemas.microsoft.com/office/powerpoint/2010/main" val="434777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1331</TotalTime>
  <Words>244</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vt:lpstr>
      <vt:lpstr>Calibri</vt:lpstr>
      <vt:lpstr>Trebuchet MS</vt:lpstr>
      <vt:lpstr>Wingdings 3</vt:lpstr>
      <vt:lpstr>Facet</vt:lpstr>
      <vt:lpstr>       LOGO    HOUSE OF PLANTS</vt:lpstr>
      <vt:lpstr>                    logo  House of plants</vt:lpstr>
      <vt:lpstr>LOGO    HOUSE OF PLANTS</vt:lpstr>
      <vt:lpstr>       LOGO     HOUSE OF PLANTS</vt:lpstr>
      <vt:lpstr>        LOGO     HOUSE OF PLANTS</vt:lpstr>
      <vt:lpstr>         Logo     HOUSE OF PLANTS</vt:lpstr>
      <vt:lpstr>          logo   HOUSE OF PLANTS</vt:lpstr>
      <vt:lpstr>                 logo   HOUSE OF PLANTS</vt:lpstr>
      <vt:lpstr>                       logo   HOUSE OF PLANTS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HOUSE OF PLANTS</dc:title>
  <dc:creator>Sanjay Gupta</dc:creator>
  <cp:lastModifiedBy>Sanjay Gupta</cp:lastModifiedBy>
  <cp:revision>9</cp:revision>
  <dcterms:created xsi:type="dcterms:W3CDTF">2022-02-09T15:01:32Z</dcterms:created>
  <dcterms:modified xsi:type="dcterms:W3CDTF">2022-02-12T11:26:54Z</dcterms:modified>
</cp:coreProperties>
</file>