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608F-46FF-097C-1309-703A54841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C62EF-101E-A59E-E4EF-F5D5FF13A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696AC-017C-5FC1-A3F6-736C8C4D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F3B-2ED6-43FC-9634-91B498B962C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3D0F-938A-D17D-B5FA-8D5E9E46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0F9FD-D5D5-05F3-C611-0D176004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717F-2A7D-410D-85DC-AB964F3B6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895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A7A8-35FC-BD61-6AEC-519C68E8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2496A-177E-D829-A3C7-1C44636F3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EE624-230B-FEEE-8ECF-09C40F7E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F3B-2ED6-43FC-9634-91B498B962C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BF5C2-4F31-5AB5-9C62-2AD73158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AC03-9447-FCE5-B04C-DE83E1DE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717F-2A7D-410D-85DC-AB964F3B6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7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BD6C0-BE9F-079B-1C33-3DF5A1824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4D8E9-0C08-901C-1C4D-9FB237314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E681E-CD3E-7E52-7B31-A04CC87F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F3B-2ED6-43FC-9634-91B498B962C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9FBB-97D9-4877-4BFC-2A78496E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E891-3A97-4202-21C7-D87D8710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717F-2A7D-410D-85DC-AB964F3B6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399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7BB8-089B-87F9-1C2B-A6A1F5E3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2443-D213-8E44-2EA2-DDC1E2D5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6A174-86D0-B861-8BB8-8C83A1D9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F3B-2ED6-43FC-9634-91B498B962C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EEEC-B39B-2793-034A-28EE58A3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92552-81F9-19D3-B175-CEC4B9F4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717F-2A7D-410D-85DC-AB964F3B6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734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A2DF-AB4B-0023-C411-10AA6474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DCEB2-1407-18EB-3DBA-9A71EEAE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19BB-6E3A-A7C4-63D9-DB0E42A7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F3B-2ED6-43FC-9634-91B498B962C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58FF-2431-013C-3720-F18184E6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5253-892E-D25D-2BED-3C6CFFB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717F-2A7D-410D-85DC-AB964F3B6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03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D96E-3032-7A63-F27D-9FC99232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703C-0E30-412B-69BC-D2CD00717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6C76E-9D75-CFC8-5097-E1192143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85558-F06E-8EDF-3D70-1FA3A3CA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F3B-2ED6-43FC-9634-91B498B962C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3E210-E9FE-99C5-6218-EF3336E8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BCAA6-3C89-F1D3-7E7D-D678F42B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717F-2A7D-410D-85DC-AB964F3B6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146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AF1E-C783-8600-95F5-9FCFBF89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9C55C-F896-DF3B-08EF-B6A18915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F6B07-DDD2-78A6-88A5-65A95537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70126-DFBE-E62A-4261-874BFC19E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AB30A-C0BE-EFEF-4DDC-64EE5A139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3B095-9E36-D497-C1F7-EC03A2A1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F3B-2ED6-43FC-9634-91B498B962C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0E1E1-2489-8D69-DB6F-2C0CF2E4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6674A-CDE3-A1F3-89CF-A4CCA532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717F-2A7D-410D-85DC-AB964F3B6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59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DBED-E58C-353A-A393-52DFAC54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A5BF1-A3AA-A457-5F7B-14CC3822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F3B-2ED6-43FC-9634-91B498B962C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E55DC-2247-00AE-684B-F7EF3292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36CC9-34E5-4E4B-A5D5-CF0B8F0F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717F-2A7D-410D-85DC-AB964F3B6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11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8E7AA-DF95-CDC6-42BB-8B7ECC04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F3B-2ED6-43FC-9634-91B498B962C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40B6B-59EE-BA09-838B-092B5F53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5AF0B-C501-F9D9-62DC-95519CF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717F-2A7D-410D-85DC-AB964F3B6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90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39B0-5165-DD5B-0F05-EAE4602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FF9E-1182-A95D-53AC-7F51EC6B1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3AD59-FBD9-A992-46DE-CA651AC54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FE6C-94B7-6704-FA6C-3E799F59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F3B-2ED6-43FC-9634-91B498B962C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780CE-5E9B-FD8B-162C-72933734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F0F2F-3168-6241-D935-77BE4863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717F-2A7D-410D-85DC-AB964F3B6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0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791D-87F3-74D2-8378-1CA50EAD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EB704-D688-9FE4-719A-7D2E3BA1D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31940-8AB1-3DA0-B0D7-D55622141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BD5E8-8543-41FC-47F7-94E2F27D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DF3B-2ED6-43FC-9634-91B498B962C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BAC3-7D15-B31A-4665-4FC7823D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60B14-2DB2-E66F-6B2A-AB3A1AD3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717F-2A7D-410D-85DC-AB964F3B6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806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7CDDF-F2FF-FE09-A54F-AD3A4D65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CC7C5-6484-6438-58D1-9D4342F05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986A-6183-60B7-8BE7-3F40B5A44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DF3B-2ED6-43FC-9634-91B498B962C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F8CC-1EC0-1213-56EC-793A9B440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9DDA0-2F8D-539E-B790-3F43528AD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717F-2A7D-410D-85DC-AB964F3B6E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31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7B0964-C47F-37BA-A93A-6FC9AC8D3797}"/>
              </a:ext>
            </a:extLst>
          </p:cNvPr>
          <p:cNvSpPr/>
          <p:nvPr/>
        </p:nvSpPr>
        <p:spPr>
          <a:xfrm>
            <a:off x="1988064" y="2588491"/>
            <a:ext cx="812800" cy="8405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SG" sz="1600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FE078965-EE2B-F592-CFA7-5FE19C562C46}"/>
              </a:ext>
            </a:extLst>
          </p:cNvPr>
          <p:cNvSpPr/>
          <p:nvPr/>
        </p:nvSpPr>
        <p:spPr>
          <a:xfrm>
            <a:off x="4315625" y="2316536"/>
            <a:ext cx="854579" cy="692209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Rider Login UI</a:t>
            </a:r>
            <a:endParaRPr lang="en-SG" sz="1200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381A346-C1C4-0D6A-B258-3A3A2235F2B4}"/>
              </a:ext>
            </a:extLst>
          </p:cNvPr>
          <p:cNvSpPr/>
          <p:nvPr/>
        </p:nvSpPr>
        <p:spPr>
          <a:xfrm>
            <a:off x="4315625" y="3494431"/>
            <a:ext cx="854579" cy="692209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 Login UI</a:t>
            </a:r>
            <a:endParaRPr lang="en-SG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7C8709-2BBB-3574-8F3B-168D43353BF4}"/>
              </a:ext>
            </a:extLst>
          </p:cNvPr>
          <p:cNvCxnSpPr>
            <a:stCxn id="4" idx="6"/>
            <a:endCxn id="6" idx="3"/>
          </p:cNvCxnSpPr>
          <p:nvPr/>
        </p:nvCxnSpPr>
        <p:spPr>
          <a:xfrm flipV="1">
            <a:off x="2800864" y="2662641"/>
            <a:ext cx="1514761" cy="34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903E37-F553-D886-486B-B006BB4C96FF}"/>
              </a:ext>
            </a:extLst>
          </p:cNvPr>
          <p:cNvCxnSpPr>
            <a:stCxn id="4" idx="6"/>
            <a:endCxn id="7" idx="3"/>
          </p:cNvCxnSpPr>
          <p:nvPr/>
        </p:nvCxnSpPr>
        <p:spPr>
          <a:xfrm>
            <a:off x="2800864" y="3008746"/>
            <a:ext cx="1514761" cy="83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exagon 11">
            <a:extLst>
              <a:ext uri="{FF2B5EF4-FFF2-40B4-BE49-F238E27FC236}">
                <a16:creationId xmlns:a16="http://schemas.microsoft.com/office/drawing/2014/main" id="{C59E31F7-E9A4-54F1-39E7-8A688EAC0E52}"/>
              </a:ext>
            </a:extLst>
          </p:cNvPr>
          <p:cNvSpPr/>
          <p:nvPr/>
        </p:nvSpPr>
        <p:spPr>
          <a:xfrm>
            <a:off x="6168637" y="2325165"/>
            <a:ext cx="854579" cy="692209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Rider Management</a:t>
            </a:r>
            <a:endParaRPr lang="en-SG" sz="105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854297DA-AD15-0E88-8B3A-322958534C98}"/>
              </a:ext>
            </a:extLst>
          </p:cNvPr>
          <p:cNvSpPr/>
          <p:nvPr/>
        </p:nvSpPr>
        <p:spPr>
          <a:xfrm>
            <a:off x="6168638" y="3494431"/>
            <a:ext cx="854579" cy="692209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Driver Management</a:t>
            </a:r>
            <a:endParaRPr lang="en-SG" sz="1050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AD6F5FAC-7378-6D7A-E7F5-8B496903EFA4}"/>
              </a:ext>
            </a:extLst>
          </p:cNvPr>
          <p:cNvSpPr/>
          <p:nvPr/>
        </p:nvSpPr>
        <p:spPr>
          <a:xfrm>
            <a:off x="7594359" y="2835693"/>
            <a:ext cx="854579" cy="692209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Trips Management</a:t>
            </a:r>
            <a:endParaRPr lang="en-SG" sz="11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0E7955-D053-C54C-65C7-91F3909CEB55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5204388" y="2662640"/>
            <a:ext cx="964249" cy="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25946A-5C7F-7ACE-5BC5-DBBD92274454}"/>
              </a:ext>
            </a:extLst>
          </p:cNvPr>
          <p:cNvCxnSpPr>
            <a:stCxn id="7" idx="0"/>
            <a:endCxn id="13" idx="3"/>
          </p:cNvCxnSpPr>
          <p:nvPr/>
        </p:nvCxnSpPr>
        <p:spPr>
          <a:xfrm>
            <a:off x="5170204" y="3840536"/>
            <a:ext cx="998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A5BF34-577E-DE89-E939-A87C5250397F}"/>
              </a:ext>
            </a:extLst>
          </p:cNvPr>
          <p:cNvCxnSpPr>
            <a:stCxn id="13" idx="0"/>
            <a:endCxn id="14" idx="3"/>
          </p:cNvCxnSpPr>
          <p:nvPr/>
        </p:nvCxnSpPr>
        <p:spPr>
          <a:xfrm flipV="1">
            <a:off x="7023217" y="3181798"/>
            <a:ext cx="571142" cy="65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31B880-056E-B720-4586-1D03BC94C9BB}"/>
              </a:ext>
            </a:extLst>
          </p:cNvPr>
          <p:cNvCxnSpPr>
            <a:stCxn id="12" idx="0"/>
            <a:endCxn id="14" idx="3"/>
          </p:cNvCxnSpPr>
          <p:nvPr/>
        </p:nvCxnSpPr>
        <p:spPr>
          <a:xfrm>
            <a:off x="7023216" y="2671270"/>
            <a:ext cx="571143" cy="51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exagon 25">
            <a:extLst>
              <a:ext uri="{FF2B5EF4-FFF2-40B4-BE49-F238E27FC236}">
                <a16:creationId xmlns:a16="http://schemas.microsoft.com/office/drawing/2014/main" id="{8A0B3450-2084-75B2-449B-209F17C436B8}"/>
              </a:ext>
            </a:extLst>
          </p:cNvPr>
          <p:cNvSpPr/>
          <p:nvPr/>
        </p:nvSpPr>
        <p:spPr>
          <a:xfrm>
            <a:off x="8275886" y="1792567"/>
            <a:ext cx="703208" cy="651530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876056-CF8C-407D-CB90-4FBD36197622}"/>
              </a:ext>
            </a:extLst>
          </p:cNvPr>
          <p:cNvCxnSpPr>
            <a:stCxn id="14" idx="5"/>
          </p:cNvCxnSpPr>
          <p:nvPr/>
        </p:nvCxnSpPr>
        <p:spPr>
          <a:xfrm flipV="1">
            <a:off x="8275886" y="2444097"/>
            <a:ext cx="355366" cy="39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exagon 28">
            <a:extLst>
              <a:ext uri="{FF2B5EF4-FFF2-40B4-BE49-F238E27FC236}">
                <a16:creationId xmlns:a16="http://schemas.microsoft.com/office/drawing/2014/main" id="{63848B81-8413-0B3C-73AB-92DD5001878D}"/>
              </a:ext>
            </a:extLst>
          </p:cNvPr>
          <p:cNvSpPr/>
          <p:nvPr/>
        </p:nvSpPr>
        <p:spPr>
          <a:xfrm>
            <a:off x="6957183" y="1143881"/>
            <a:ext cx="703208" cy="651530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  <a:endParaRPr lang="en-SG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7C3369-EBFB-3106-675B-C7E7D2C38018}"/>
              </a:ext>
            </a:extLst>
          </p:cNvPr>
          <p:cNvCxnSpPr>
            <a:stCxn id="12" idx="5"/>
          </p:cNvCxnSpPr>
          <p:nvPr/>
        </p:nvCxnSpPr>
        <p:spPr>
          <a:xfrm flipV="1">
            <a:off x="6850164" y="1795412"/>
            <a:ext cx="449664" cy="52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exagon 31">
            <a:extLst>
              <a:ext uri="{FF2B5EF4-FFF2-40B4-BE49-F238E27FC236}">
                <a16:creationId xmlns:a16="http://schemas.microsoft.com/office/drawing/2014/main" id="{BA1A6A1E-6D8F-EC11-2D19-12A8D469C9BE}"/>
              </a:ext>
            </a:extLst>
          </p:cNvPr>
          <p:cNvSpPr/>
          <p:nvPr/>
        </p:nvSpPr>
        <p:spPr>
          <a:xfrm>
            <a:off x="6929010" y="4663697"/>
            <a:ext cx="703208" cy="651530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  <a:endParaRPr lang="en-SG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F4944A-B8FC-827C-CC24-50CA177C5F47}"/>
              </a:ext>
            </a:extLst>
          </p:cNvPr>
          <p:cNvCxnSpPr>
            <a:stCxn id="13" idx="1"/>
          </p:cNvCxnSpPr>
          <p:nvPr/>
        </p:nvCxnSpPr>
        <p:spPr>
          <a:xfrm>
            <a:off x="6850165" y="4186640"/>
            <a:ext cx="449663" cy="47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8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25037EACC8D42800C13B14BB53757" ma:contentTypeVersion="13" ma:contentTypeDescription="Create a new document." ma:contentTypeScope="" ma:versionID="bfe14fb16027799c5238e5a090d78fa2">
  <xsd:schema xmlns:xsd="http://www.w3.org/2001/XMLSchema" xmlns:xs="http://www.w3.org/2001/XMLSchema" xmlns:p="http://schemas.microsoft.com/office/2006/metadata/properties" xmlns:ns3="0f48bec6-8388-49e0-8e8f-4b6f773feb7c" xmlns:ns4="68c2d7be-717e-424a-a924-ebc5bca9396e" targetNamespace="http://schemas.microsoft.com/office/2006/metadata/properties" ma:root="true" ma:fieldsID="4c79b79947ded8a9e1f9bae260deabf1" ns3:_="" ns4:_="">
    <xsd:import namespace="0f48bec6-8388-49e0-8e8f-4b6f773feb7c"/>
    <xsd:import namespace="68c2d7be-717e-424a-a924-ebc5bca939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48bec6-8388-49e0-8e8f-4b6f773feb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c2d7be-717e-424a-a924-ebc5bca9396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410B4D-A053-432C-B6DA-4529ECD216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48bec6-8388-49e0-8e8f-4b6f773feb7c"/>
    <ds:schemaRef ds:uri="68c2d7be-717e-424a-a924-ebc5bca939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B9ED44-6536-4983-A114-7666443767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E49286-5639-4697-8023-BB4A72E3C335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68c2d7be-717e-424a-a924-ebc5bca9396e"/>
    <ds:schemaRef ds:uri="http://schemas.openxmlformats.org/package/2006/metadata/core-properties"/>
    <ds:schemaRef ds:uri="0f48bec6-8388-49e0-8e8f-4b6f773feb7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Myron Thiang Hong Wei /IT</dc:creator>
  <cp:lastModifiedBy>Myron Thiang Hong Wei /IT</cp:lastModifiedBy>
  <cp:revision>1</cp:revision>
  <dcterms:created xsi:type="dcterms:W3CDTF">2022-12-18T10:53:36Z</dcterms:created>
  <dcterms:modified xsi:type="dcterms:W3CDTF">2022-12-18T13:23:24Z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0x010100E4F25037EACC8D42800C13B14BB53757</vt:lpwstr>
  </property>
</Properties>
</file>