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2" r:id="rId8"/>
    <p:sldId id="263" r:id="rId9"/>
    <p:sldId id="264" r:id="rId10"/>
    <p:sldId id="265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12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FA99-98A0-754F-81AF-4069B5CAD204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03BE-63AE-A443-AAA2-61F7FE05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9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FA99-98A0-754F-81AF-4069B5CAD204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03BE-63AE-A443-AAA2-61F7FE05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9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FA99-98A0-754F-81AF-4069B5CAD204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03BE-63AE-A443-AAA2-61F7FE05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FA99-98A0-754F-81AF-4069B5CAD204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03BE-63AE-A443-AAA2-61F7FE05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9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FA99-98A0-754F-81AF-4069B5CAD204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03BE-63AE-A443-AAA2-61F7FE05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9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FA99-98A0-754F-81AF-4069B5CAD204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03BE-63AE-A443-AAA2-61F7FE05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4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FA99-98A0-754F-81AF-4069B5CAD204}" type="datetimeFigureOut">
              <a:rPr lang="en-US" smtClean="0"/>
              <a:t>5/1/16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03BE-63AE-A443-AAA2-61F7FE05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5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FA99-98A0-754F-81AF-4069B5CAD204}" type="datetimeFigureOut">
              <a:rPr lang="en-US" smtClean="0"/>
              <a:t>5/1/16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03BE-63AE-A443-AAA2-61F7FE05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1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FA99-98A0-754F-81AF-4069B5CAD204}" type="datetimeFigureOut">
              <a:rPr lang="en-US" smtClean="0"/>
              <a:t>5/1/16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03BE-63AE-A443-AAA2-61F7FE05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5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FA99-98A0-754F-81AF-4069B5CAD204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03BE-63AE-A443-AAA2-61F7FE05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3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FA99-98A0-754F-81AF-4069B5CAD204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03BE-63AE-A443-AAA2-61F7FE05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7FA99-98A0-754F-81AF-4069B5CAD204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F03BE-63AE-A443-AAA2-61F7FE05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8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Google Narrow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Jeremy </a:t>
            </a:r>
            <a:r>
              <a:rPr lang="en-US" dirty="0" err="1" smtClean="0"/>
              <a:t>Shefer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8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Accept a work array</a:t>
            </a:r>
          </a:p>
          <a:p>
            <a:r>
              <a:rPr lang="en-US" dirty="0" smtClean="0"/>
              <a:t>If less then 1 return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pivotindex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pivotvalue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before = [];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after = [];</a:t>
            </a:r>
          </a:p>
          <a:p>
            <a:r>
              <a:rPr lang="en-US" dirty="0" smtClean="0"/>
              <a:t>For loop through the array</a:t>
            </a:r>
          </a:p>
          <a:p>
            <a:pPr lvl="1"/>
            <a:r>
              <a:rPr lang="en-US" dirty="0" smtClean="0"/>
              <a:t>If I is not the pivot index </a:t>
            </a:r>
          </a:p>
          <a:p>
            <a:pPr lvl="2"/>
            <a:r>
              <a:rPr lang="en-US" dirty="0" smtClean="0"/>
              <a:t>If work I is less then pivot, put into the before</a:t>
            </a:r>
          </a:p>
          <a:p>
            <a:pPr lvl="2"/>
            <a:r>
              <a:rPr lang="en-US" dirty="0" smtClean="0"/>
              <a:t>If it is more, push into the after</a:t>
            </a:r>
          </a:p>
          <a:p>
            <a:r>
              <a:rPr lang="en-US" dirty="0" smtClean="0"/>
              <a:t>Return quicksort(before).</a:t>
            </a:r>
            <a:r>
              <a:rPr lang="en-US" dirty="0" err="1" smtClean="0"/>
              <a:t>concat</a:t>
            </a:r>
            <a:r>
              <a:rPr lang="en-US" dirty="0" smtClean="0"/>
              <a:t>(pivot).</a:t>
            </a:r>
            <a:r>
              <a:rPr lang="en-US" dirty="0" err="1" smtClean="0"/>
              <a:t>concat</a:t>
            </a:r>
            <a:r>
              <a:rPr lang="en-US" dirty="0" smtClean="0"/>
              <a:t>(quicksort(after);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29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Traveling Salesman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Row minimization</a:t>
            </a:r>
          </a:p>
          <a:p>
            <a:pPr lvl="1"/>
            <a:r>
              <a:rPr lang="en-US" dirty="0" smtClean="0"/>
              <a:t>Select min element from the row and subtract from each row</a:t>
            </a:r>
          </a:p>
          <a:p>
            <a:r>
              <a:rPr lang="en-US" dirty="0" smtClean="0"/>
              <a:t>Column Minimization</a:t>
            </a:r>
          </a:p>
          <a:p>
            <a:pPr lvl="1"/>
            <a:r>
              <a:rPr lang="en-US" dirty="0" smtClean="0"/>
              <a:t>Select min element from each column and subtract from each column</a:t>
            </a:r>
          </a:p>
          <a:p>
            <a:r>
              <a:rPr lang="en-US" dirty="0" smtClean="0"/>
              <a:t>Calculate all penalties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05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 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 is polynomial time</a:t>
            </a:r>
          </a:p>
          <a:p>
            <a:r>
              <a:rPr lang="en-US" dirty="0" smtClean="0"/>
              <a:t>NP is non polynomial, but can be checked in polynomial</a:t>
            </a:r>
          </a:p>
          <a:p>
            <a:r>
              <a:rPr lang="en-US" dirty="0" smtClean="0"/>
              <a:t>NP complete can be reduced to being checked in polynomial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2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nodes (value, </a:t>
            </a:r>
            <a:r>
              <a:rPr lang="en-US" dirty="0" err="1" smtClean="0"/>
              <a:t>rightchild</a:t>
            </a:r>
            <a:r>
              <a:rPr lang="en-US" dirty="0" smtClean="0"/>
              <a:t>, </a:t>
            </a:r>
            <a:r>
              <a:rPr lang="en-US" dirty="0" err="1" smtClean="0"/>
              <a:t>leftchild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This.root</a:t>
            </a:r>
            <a:endParaRPr lang="en-US" dirty="0" smtClean="0"/>
          </a:p>
          <a:p>
            <a:r>
              <a:rPr lang="en-US" dirty="0" err="1" smtClean="0"/>
              <a:t>This.size</a:t>
            </a:r>
            <a:endParaRPr lang="en-US" dirty="0" smtClean="0"/>
          </a:p>
          <a:p>
            <a:r>
              <a:rPr lang="en-US" dirty="0" err="1" smtClean="0"/>
              <a:t>This.insert</a:t>
            </a:r>
            <a:r>
              <a:rPr lang="en-US" dirty="0" smtClean="0"/>
              <a:t> (if root is null, make a new node) else (</a:t>
            </a:r>
            <a:r>
              <a:rPr lang="en-US" dirty="0" err="1" smtClean="0"/>
              <a:t>findAndInsert</a:t>
            </a:r>
            <a:r>
              <a:rPr lang="en-US" dirty="0" smtClean="0"/>
              <a:t> Recursion from </a:t>
            </a:r>
            <a:r>
              <a:rPr lang="en-US" dirty="0" err="1" smtClean="0"/>
              <a:t>self.root</a:t>
            </a:r>
            <a:r>
              <a:rPr lang="en-US" dirty="0" smtClean="0"/>
              <a:t>) (size++)</a:t>
            </a:r>
          </a:p>
          <a:p>
            <a:r>
              <a:rPr lang="en-US" dirty="0" err="1" smtClean="0"/>
              <a:t>This.search</a:t>
            </a:r>
            <a:r>
              <a:rPr lang="en-US" dirty="0" smtClean="0"/>
              <a:t> (check = false)(traverse recursion from </a:t>
            </a:r>
            <a:r>
              <a:rPr lang="en-US" dirty="0" err="1" smtClean="0"/>
              <a:t>self.root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This.delete</a:t>
            </a:r>
            <a:r>
              <a:rPr lang="en-US" dirty="0" smtClean="0"/>
              <a:t> (temp=[]) (roundup recursion on </a:t>
            </a:r>
            <a:r>
              <a:rPr lang="en-US" dirty="0" err="1" smtClean="0"/>
              <a:t>self.root</a:t>
            </a:r>
            <a:r>
              <a:rPr lang="en-US" dirty="0" smtClean="0"/>
              <a:t>) (if size does not change, no deletion) (if size changes run through temp array and call insert method on them)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9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a complete tree</a:t>
            </a:r>
          </a:p>
          <a:p>
            <a:pPr lvl="1"/>
            <a:r>
              <a:rPr lang="en-US" dirty="0" smtClean="0"/>
              <a:t>Both children must be filled before next node can fill its children</a:t>
            </a:r>
          </a:p>
          <a:p>
            <a:r>
              <a:rPr lang="en-US" dirty="0" smtClean="0"/>
              <a:t>Max Heap</a:t>
            </a:r>
          </a:p>
          <a:p>
            <a:pPr lvl="1"/>
            <a:r>
              <a:rPr lang="en-US" dirty="0" smtClean="0"/>
              <a:t>Parent must be larger than its 2 children</a:t>
            </a:r>
          </a:p>
          <a:p>
            <a:r>
              <a:rPr lang="en-US" dirty="0" smtClean="0"/>
              <a:t>Min Heap</a:t>
            </a:r>
          </a:p>
          <a:p>
            <a:pPr lvl="1"/>
            <a:r>
              <a:rPr lang="en-US" dirty="0" smtClean="0"/>
              <a:t>Parent must be smaller than its 2 children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99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This.storage</a:t>
            </a:r>
            <a:r>
              <a:rPr lang="en-US" dirty="0" smtClean="0"/>
              <a:t> = [];</a:t>
            </a:r>
          </a:p>
          <a:p>
            <a:r>
              <a:rPr lang="en-US" dirty="0" err="1" smtClean="0"/>
              <a:t>This.buckets</a:t>
            </a:r>
            <a:r>
              <a:rPr lang="en-US" dirty="0" smtClean="0"/>
              <a:t> = 8;</a:t>
            </a:r>
          </a:p>
          <a:p>
            <a:r>
              <a:rPr lang="en-US" dirty="0" err="1" smtClean="0"/>
              <a:t>This.size</a:t>
            </a:r>
            <a:r>
              <a:rPr lang="en-US" dirty="0" smtClean="0"/>
              <a:t> = 0;</a:t>
            </a:r>
          </a:p>
          <a:p>
            <a:r>
              <a:rPr lang="en-US" dirty="0" err="1" smtClean="0"/>
              <a:t>This.hash</a:t>
            </a:r>
            <a:r>
              <a:rPr lang="en-US" dirty="0"/>
              <a:t> </a:t>
            </a:r>
            <a:r>
              <a:rPr lang="en-US" dirty="0" smtClean="0"/>
              <a:t>= function () – will be supplied</a:t>
            </a:r>
          </a:p>
          <a:p>
            <a:r>
              <a:rPr lang="en-US" dirty="0" err="1" smtClean="0"/>
              <a:t>This.insert</a:t>
            </a:r>
            <a:r>
              <a:rPr lang="en-US" dirty="0" smtClean="0"/>
              <a:t> = function (key, value) (index = hash(key)) (if storage[index] = undefined, storage = [], </a:t>
            </a:r>
            <a:r>
              <a:rPr lang="en-US" dirty="0" err="1" smtClean="0"/>
              <a:t>storage.push</a:t>
            </a:r>
            <a:r>
              <a:rPr lang="en-US" dirty="0" smtClean="0"/>
              <a:t>([key, value]);</a:t>
            </a:r>
          </a:p>
          <a:p>
            <a:pPr lvl="1"/>
            <a:r>
              <a:rPr lang="en-US" dirty="0" smtClean="0"/>
              <a:t>Else bucket = storage[index] loop through and see if you can find a key, if yes </a:t>
            </a:r>
            <a:r>
              <a:rPr lang="en-US" dirty="0" err="1" smtClean="0"/>
              <a:t>replcate</a:t>
            </a:r>
            <a:r>
              <a:rPr lang="en-US" dirty="0" smtClean="0"/>
              <a:t> the value, if no push([key, value])</a:t>
            </a:r>
          </a:p>
          <a:p>
            <a:pPr lvl="1"/>
            <a:r>
              <a:rPr lang="en-US" dirty="0" smtClean="0"/>
              <a:t>Size++</a:t>
            </a:r>
          </a:p>
          <a:p>
            <a:r>
              <a:rPr lang="en-US" dirty="0" err="1" smtClean="0"/>
              <a:t>This.delete</a:t>
            </a:r>
            <a:r>
              <a:rPr lang="en-US" dirty="0" smtClean="0"/>
              <a:t> / </a:t>
            </a:r>
            <a:r>
              <a:rPr lang="en-US" dirty="0" err="1" smtClean="0"/>
              <a:t>retreieve</a:t>
            </a:r>
            <a:r>
              <a:rPr lang="en-US" dirty="0" smtClean="0"/>
              <a:t> = function (key) (index = hash(key) if storage at index is undefined, no value, if there are items, cycle though, if find the item store as temp and delete, otherwise just say it is not there)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87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(left, right, join split)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7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 (pivot, before, after,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7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with </a:t>
            </a:r>
            <a:r>
              <a:rPr lang="en-US" dirty="0" err="1" smtClean="0"/>
              <a:t>sideeffects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I and fib array into the input, and defined them using ||</a:t>
            </a:r>
          </a:p>
          <a:p>
            <a:r>
              <a:rPr lang="en-US" dirty="0" smtClean="0"/>
              <a:t>If less then 2 return</a:t>
            </a:r>
          </a:p>
          <a:p>
            <a:r>
              <a:rPr lang="en-US" dirty="0" smtClean="0"/>
              <a:t>Otherwise update the fib </a:t>
            </a:r>
            <a:r>
              <a:rPr lang="en-US" dirty="0" err="1" smtClean="0"/>
              <a:t>numnber</a:t>
            </a:r>
            <a:endParaRPr lang="en-US" dirty="0" smtClean="0"/>
          </a:p>
          <a:p>
            <a:r>
              <a:rPr lang="en-US" dirty="0" smtClean="0"/>
              <a:t>If (I ===n) return</a:t>
            </a:r>
          </a:p>
          <a:p>
            <a:r>
              <a:rPr lang="en-US" dirty="0" smtClean="0"/>
              <a:t>Otherwise do another recursive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0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</a:t>
            </a:r>
            <a:r>
              <a:rPr lang="en-US" dirty="0" err="1" smtClean="0"/>
              <a:t>recusion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 &lt; 2, return</a:t>
            </a:r>
          </a:p>
          <a:p>
            <a:r>
              <a:rPr lang="en-US" dirty="0" smtClean="0"/>
              <a:t>Otherwise return </a:t>
            </a:r>
            <a:r>
              <a:rPr lang="en-US" dirty="0" err="1" smtClean="0"/>
              <a:t>purefib</a:t>
            </a:r>
            <a:r>
              <a:rPr lang="en-US" dirty="0" smtClean="0"/>
              <a:t> n-1 + n-2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855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Join arrays function first:</a:t>
            </a:r>
          </a:p>
          <a:p>
            <a:pPr lvl="1"/>
            <a:r>
              <a:rPr lang="en-US" dirty="0" smtClean="0"/>
              <a:t>Pointer1</a:t>
            </a:r>
          </a:p>
          <a:p>
            <a:pPr lvl="1"/>
            <a:r>
              <a:rPr lang="en-US" dirty="0" smtClean="0"/>
              <a:t>Pointer 2</a:t>
            </a:r>
          </a:p>
          <a:p>
            <a:pPr lvl="1"/>
            <a:r>
              <a:rPr lang="en-US" dirty="0" smtClean="0"/>
              <a:t>Result = []</a:t>
            </a:r>
          </a:p>
          <a:p>
            <a:pPr lvl="1"/>
            <a:r>
              <a:rPr lang="en-US" dirty="0" smtClean="0"/>
              <a:t>If arr1 is </a:t>
            </a:r>
            <a:r>
              <a:rPr lang="en-US" dirty="0" err="1" smtClean="0"/>
              <a:t>undeffined</a:t>
            </a:r>
            <a:r>
              <a:rPr lang="en-US" dirty="0" smtClean="0"/>
              <a:t>, return </a:t>
            </a:r>
            <a:r>
              <a:rPr lang="en-US" dirty="0" err="1" smtClean="0"/>
              <a:t>arr</a:t>
            </a:r>
            <a:r>
              <a:rPr lang="en-US" dirty="0" smtClean="0"/>
              <a:t> 2</a:t>
            </a:r>
          </a:p>
          <a:p>
            <a:pPr lvl="1"/>
            <a:r>
              <a:rPr lang="en-US" dirty="0" smtClean="0"/>
              <a:t>If arr2 is undefined return arr1</a:t>
            </a:r>
          </a:p>
          <a:p>
            <a:pPr lvl="1"/>
            <a:r>
              <a:rPr lang="en-US" dirty="0" smtClean="0"/>
              <a:t>If pointers are off the array, </a:t>
            </a:r>
            <a:r>
              <a:rPr lang="en-US" dirty="0" err="1" smtClean="0"/>
              <a:t>concat</a:t>
            </a:r>
            <a:r>
              <a:rPr lang="en-US" dirty="0" smtClean="0"/>
              <a:t> the rest of the array</a:t>
            </a:r>
          </a:p>
          <a:p>
            <a:pPr lvl="1"/>
            <a:r>
              <a:rPr lang="en-US" dirty="0" smtClean="0"/>
              <a:t>If both are not undefined</a:t>
            </a:r>
          </a:p>
          <a:p>
            <a:pPr lvl="2"/>
            <a:r>
              <a:rPr lang="en-US" dirty="0" smtClean="0"/>
              <a:t>Do logic and push in the smaller value first</a:t>
            </a:r>
          </a:p>
          <a:p>
            <a:r>
              <a:rPr lang="en-US" dirty="0" smtClean="0"/>
              <a:t>Do the merging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arr</a:t>
            </a:r>
            <a:r>
              <a:rPr lang="en-US" dirty="0" smtClean="0"/>
              <a:t> length is less then 1, you spit it back out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mindpoint</a:t>
            </a:r>
            <a:endParaRPr lang="en-US" dirty="0" smtClean="0"/>
          </a:p>
          <a:p>
            <a:pPr lvl="1"/>
            <a:r>
              <a:rPr lang="en-US" dirty="0" smtClean="0"/>
              <a:t>Left = </a:t>
            </a:r>
            <a:r>
              <a:rPr lang="en-US" dirty="0" err="1" smtClean="0"/>
              <a:t>arr.slice</a:t>
            </a:r>
            <a:r>
              <a:rPr lang="en-US" dirty="0" smtClean="0"/>
              <a:t> 0 to mid</a:t>
            </a:r>
          </a:p>
          <a:p>
            <a:pPr lvl="1"/>
            <a:r>
              <a:rPr lang="en-US" dirty="0" smtClean="0"/>
              <a:t>Right </a:t>
            </a:r>
            <a:r>
              <a:rPr lang="en-US" dirty="0" err="1" smtClean="0"/>
              <a:t>arr.slice</a:t>
            </a:r>
            <a:r>
              <a:rPr lang="en-US" dirty="0" smtClean="0"/>
              <a:t> mid to end</a:t>
            </a:r>
          </a:p>
          <a:p>
            <a:pPr lvl="1"/>
            <a:r>
              <a:rPr lang="en-US" dirty="0" smtClean="0"/>
              <a:t>Call join arrays on left and right</a:t>
            </a:r>
          </a:p>
        </p:txBody>
      </p:sp>
    </p:spTree>
    <p:extLst>
      <p:ext uri="{BB962C8B-B14F-4D97-AF65-F5344CB8AC3E}">
        <p14:creationId xmlns:p14="http://schemas.microsoft.com/office/powerpoint/2010/main" val="67228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536</Words>
  <Application>Microsoft Macintosh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Google Narrow</vt:lpstr>
      <vt:lpstr>Binary Search Tree</vt:lpstr>
      <vt:lpstr>Heap</vt:lpstr>
      <vt:lpstr>Hash</vt:lpstr>
      <vt:lpstr>Mergesort (left, right, join split)</vt:lpstr>
      <vt:lpstr>Quicksort (pivot, before, after, work)</vt:lpstr>
      <vt:lpstr>Recursion with sideeffects</vt:lpstr>
      <vt:lpstr>Pure recusion</vt:lpstr>
      <vt:lpstr>Mergesort</vt:lpstr>
      <vt:lpstr>Quicksort</vt:lpstr>
      <vt:lpstr>Traveling Salesman</vt:lpstr>
      <vt:lpstr>NP Complete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Narrow</dc:title>
  <dc:creator>Yuriy Shefer</dc:creator>
  <cp:lastModifiedBy>Yuriy Shefer</cp:lastModifiedBy>
  <cp:revision>49</cp:revision>
  <dcterms:created xsi:type="dcterms:W3CDTF">2016-05-01T18:36:50Z</dcterms:created>
  <dcterms:modified xsi:type="dcterms:W3CDTF">2016-05-01T23:39:23Z</dcterms:modified>
</cp:coreProperties>
</file>