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F1E9-D6AF-4847-96CB-987BAEB52B14}" v="181" dt="2024-10-22T08:19:4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353A-4B24-6C7A-112B-9E75ABDEC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B048-A7F6-8AE8-8804-A41C70C7C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82C2-FD0A-E861-B27F-4EFD2CE1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CE9F-54DB-2793-1250-EAD911E8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7DCF-9E0F-FD14-3E8A-325F79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4360-A35C-E7E1-7427-3418465C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BDD03-7DA8-BB60-0E1B-C17416C15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99D6-9D22-DDF6-F602-A22AD34D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78C-E7B4-D85E-892C-4D5E517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64E5-B055-2FDC-2D17-8019A81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57365-6443-5464-E2FB-32FEA6DEF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7F9F-0C93-ED47-15D0-0731ACE6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9467-CD41-5FA8-55F2-44C76824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A8EF-8501-0AEA-4A0A-EFC0F4D8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851A-9DB0-A5FD-3C22-B209094C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7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41BF-9D8F-4000-BCD8-7E165AF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68ED-FB89-CBCF-8066-0988B938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D5CE-E0DD-86C5-29AC-1B1E02F4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3A62-E71B-6388-1B29-37200E0D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5421-A327-783F-FCB9-DAB83A2A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2F3B-52A2-EF92-D2FD-F8FC0977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08F9-6522-F83D-6CD6-0823D04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786C-ADA1-929A-FC7D-75C27E8C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DD74-C335-F441-B257-E76B168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071B-72AF-22CC-01F9-5E4D5423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2B8-766C-F9CD-080C-A3611C5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4A53-64F8-648E-2229-D51F3656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26BA-C3DD-0226-61B2-9CB78346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8D4A-C2D3-CA26-67FD-D16EBE22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6107A-7C80-EC02-DC25-1F1945F5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7685-EEFF-F5BB-ADEC-EC27918A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5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15BD-9725-E76C-6558-EF86BA54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FAB4-8FD0-E8D9-1987-59571FBF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722C-5D9A-952B-7AED-2E533A2E4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E3A48-C9B2-9D4D-485A-A51FB9232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2BDF6-7719-59E4-7DE3-AEABB10CF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801E2-D668-DDAC-B356-F6C81F70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0585D-FEA6-465A-2C97-3AABF18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8410E-69AE-3618-9F84-177D336B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7149-3FD6-4A3F-721F-A1CA7E42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871D5-6ACE-3B7A-D9F2-EECE4137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D8344-6A51-5284-E52B-721B6DD4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FA2D4-85C8-2CE5-0980-C7FCDF77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A56C-7F18-999C-73AF-4705D455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70DCE-2BEE-3480-5D84-5C05BEF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F8E1B-3425-A27A-2C82-E786B07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6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7E58-D060-2720-9D86-A7205DEC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DE97-8A65-28BC-D950-806AE1ED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0DEB-50D2-BDFD-9DD5-E2CF0EFB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517A-825F-6B57-68D6-C3F267CA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6713C-F3F2-CE36-DF86-78BCF159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F7F2-0BE4-00EE-9DBC-2D9C612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2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8D9-4CB8-8283-3E34-85DFEB45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CEE07-2912-3AB2-B536-92CCFAEDF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82FD-790A-29A7-4E5B-657A9DBEB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9532-3D64-CBFF-3E1F-E3A962EE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0E0A-44E2-0ED3-BE2C-5F3F3297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780B-EF56-D4BC-A4F1-4DF8FCBD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181FB-C6D4-8185-50AB-B11DF4DA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F1DF-123C-7A66-9AC9-875DAF05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7CC9-4485-159A-91B1-516E6E451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11AF-71E5-4767-8F0C-3A23E7179C3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61F2-3BA6-A504-2FFD-73C30BE2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24D9-A038-B023-BB3C-38863E984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7D79C-9CFF-40AE-B861-E6A97F12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7209-B70E-83AD-CEBA-F5469BA42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Pizzas Sales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31CFD-A8DC-345C-2AF6-AC14B144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3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70E9A-E6EF-583E-8699-88EC75D9497F}"/>
              </a:ext>
            </a:extLst>
          </p:cNvPr>
          <p:cNvSpPr txBox="1"/>
          <p:nvPr/>
        </p:nvSpPr>
        <p:spPr>
          <a:xfrm>
            <a:off x="1063487" y="725557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9)Group the orders by date and calculate the average no of pizzas ordered per day</a:t>
            </a:r>
            <a:endParaRPr lang="en-IN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5CA41E-3E06-CE1B-B668-F155F4EC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8" y="4689903"/>
            <a:ext cx="5792008" cy="1771897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D532D6-0702-993B-47F8-69B062C5B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2052445"/>
            <a:ext cx="1009790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E344F6-7BDF-4386-1F0B-059CB4E1E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6" y="495463"/>
            <a:ext cx="10850489" cy="36009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8B42B8-8C9C-F56C-1BAB-FC362D3D7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6" y="4412244"/>
            <a:ext cx="6639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544593-3203-8EF9-9ED9-E78E81E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5138976"/>
            <a:ext cx="7335274" cy="148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2CD19-87BF-0CE6-3D54-A0A93787A0F2}"/>
              </a:ext>
            </a:extLst>
          </p:cNvPr>
          <p:cNvSpPr txBox="1"/>
          <p:nvPr/>
        </p:nvSpPr>
        <p:spPr>
          <a:xfrm>
            <a:off x="1610139" y="496957"/>
            <a:ext cx="9134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10)Determine the top 3 most ordered pizza types based on revenue</a:t>
            </a:r>
            <a:endParaRPr lang="en-IN" sz="3200" dirty="0"/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B425BFF-FB48-9C8B-B3D6-8F1E0B2BB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66" y="1557076"/>
            <a:ext cx="67255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A596D-5E11-C92A-08DB-5CFEE8B0BD8E}"/>
              </a:ext>
            </a:extLst>
          </p:cNvPr>
          <p:cNvSpPr txBox="1"/>
          <p:nvPr/>
        </p:nvSpPr>
        <p:spPr>
          <a:xfrm>
            <a:off x="886120" y="716437"/>
            <a:ext cx="1020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11)Calculate the percentage contribution of each pizza type to total revenue</a:t>
            </a:r>
            <a:endParaRPr lang="en-IN" sz="3200" dirty="0"/>
          </a:p>
        </p:txBody>
      </p:sp>
      <p:pic>
        <p:nvPicPr>
          <p:cNvPr id="4" name="Picture 3" descr="A computer code with text&#10;&#10;Description automatically generated">
            <a:extLst>
              <a:ext uri="{FF2B5EF4-FFF2-40B4-BE49-F238E27FC236}">
                <a16:creationId xmlns:a16="http://schemas.microsoft.com/office/drawing/2014/main" id="{1BE30707-DC20-7536-1EF6-0A4A0C02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9" y="2092100"/>
            <a:ext cx="5868219" cy="237205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92ED5-50A6-9E62-D365-57290166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4765900"/>
            <a:ext cx="465837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7DA27446-97E9-813E-4B11-0B12310C5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1" y="1196084"/>
            <a:ext cx="7068536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7B353-5732-DD0D-B784-3CD275353877}"/>
              </a:ext>
            </a:extLst>
          </p:cNvPr>
          <p:cNvSpPr txBox="1"/>
          <p:nvPr/>
        </p:nvSpPr>
        <p:spPr>
          <a:xfrm>
            <a:off x="782425" y="461913"/>
            <a:ext cx="1030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12)Calculate the percentage share of each pizza category</a:t>
            </a:r>
            <a:endParaRPr lang="en-IN" sz="3200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7E194E5-81B1-6F50-F68F-580E367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46" y="4926056"/>
            <a:ext cx="486795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DBED5B6F-B7E4-E98C-ACDF-12D36BFC3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63" y="1236479"/>
            <a:ext cx="6344535" cy="2857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AB995-3268-7B79-4211-6D1A4A5165E3}"/>
              </a:ext>
            </a:extLst>
          </p:cNvPr>
          <p:cNvSpPr txBox="1"/>
          <p:nvPr/>
        </p:nvSpPr>
        <p:spPr>
          <a:xfrm>
            <a:off x="942680" y="301658"/>
            <a:ext cx="1057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13) Analyze the cumulative revenue generated over time</a:t>
            </a:r>
            <a:endParaRPr lang="en-IN" sz="3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FABA84-EC0F-96D6-A5A8-D863B4A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32" y="4632929"/>
            <a:ext cx="490606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E022-B946-B31B-A0EB-3B3D249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Retrieve the total no of orders placed.</a:t>
            </a:r>
            <a:endParaRPr lang="en-IN" dirty="0"/>
          </a:p>
        </p:txBody>
      </p:sp>
      <p:pic>
        <p:nvPicPr>
          <p:cNvPr id="5" name="Content Placeholder 4" descr="A close-up of black text&#10;&#10;Description automatically generated">
            <a:extLst>
              <a:ext uri="{FF2B5EF4-FFF2-40B4-BE49-F238E27FC236}">
                <a16:creationId xmlns:a16="http://schemas.microsoft.com/office/drawing/2014/main" id="{0EF83A81-3576-7150-9EA7-7A92046B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6" y="1690688"/>
            <a:ext cx="7373379" cy="1162212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A328961-07FF-B381-E472-803C7C52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14" y="3409122"/>
            <a:ext cx="623974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ED55-4AC9-471F-C97F-CF9431AD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487017"/>
            <a:ext cx="10515600" cy="59636"/>
          </a:xfrm>
        </p:spPr>
        <p:txBody>
          <a:bodyPr>
            <a:normAutofit fontScale="90000"/>
          </a:bodyPr>
          <a:lstStyle/>
          <a:p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D30A-E8FF-E524-0246-3FD24562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84D9888-A5DA-DC5F-F4B1-92B8B3BD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" y="482350"/>
            <a:ext cx="11812649" cy="35723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EB5BE3-88AA-5806-82A5-EC895148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75" y="4725108"/>
            <a:ext cx="631595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1A100E8-FE10-1AFB-7618-2819C59E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361402"/>
            <a:ext cx="10412278" cy="2667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810B-68EB-352B-839E-65F30674B436}"/>
              </a:ext>
            </a:extLst>
          </p:cNvPr>
          <p:cNvSpPr txBox="1"/>
          <p:nvPr/>
        </p:nvSpPr>
        <p:spPr>
          <a:xfrm>
            <a:off x="1053547" y="560769"/>
            <a:ext cx="931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3) identify which is the highest priced pizza</a:t>
            </a:r>
            <a:endParaRPr lang="en-IN" sz="36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B69C4A8-EDBC-2898-BC9F-87C704E1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45" y="4393413"/>
            <a:ext cx="723048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32845A-592E-7D1A-4820-F62E4B6A47C5}"/>
              </a:ext>
            </a:extLst>
          </p:cNvPr>
          <p:cNvSpPr txBox="1"/>
          <p:nvPr/>
        </p:nvSpPr>
        <p:spPr>
          <a:xfrm>
            <a:off x="1068856" y="556591"/>
            <a:ext cx="100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4)Identify the most common pizza size ordered</a:t>
            </a:r>
            <a:endParaRPr lang="en-IN" sz="3600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1A26956-8BF5-2EA1-8D40-4B7482C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372011"/>
            <a:ext cx="11279174" cy="300079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2D60B95-BDDF-D840-984A-52AE2A740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0" y="4372805"/>
            <a:ext cx="662079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7D114-A209-201E-5BEC-8ECD0E63DB46}"/>
              </a:ext>
            </a:extLst>
          </p:cNvPr>
          <p:cNvSpPr txBox="1"/>
          <p:nvPr/>
        </p:nvSpPr>
        <p:spPr>
          <a:xfrm>
            <a:off x="1202635" y="685800"/>
            <a:ext cx="1022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5)Identify the highest price pizza</a:t>
            </a:r>
          </a:p>
        </p:txBody>
      </p:sp>
      <p:pic>
        <p:nvPicPr>
          <p:cNvPr id="4" name="Picture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032AC34C-233F-913A-C24D-D572C661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10" y="1616997"/>
            <a:ext cx="7735380" cy="2610214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D640325-7B91-AEAB-DF5A-3CD4DA79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8" y="4390887"/>
            <a:ext cx="660174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2DCB45-B4B1-FC3B-138C-D4B342D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77" y="1061853"/>
            <a:ext cx="7602011" cy="335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D66D5-7A4B-F27B-07EF-396CDEE056B4}"/>
              </a:ext>
            </a:extLst>
          </p:cNvPr>
          <p:cNvSpPr txBox="1"/>
          <p:nvPr/>
        </p:nvSpPr>
        <p:spPr>
          <a:xfrm>
            <a:off x="1470991" y="477078"/>
            <a:ext cx="899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6)List the top 5 pizza types based on their quantity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EC6D34-EE6C-268A-6FFC-F35307447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6" y="4609025"/>
            <a:ext cx="678274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22D62E-0538-414D-7A70-53D7E71A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2" y="4305026"/>
            <a:ext cx="6087325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BCC17-070E-2BF7-002E-9792C8E6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933631"/>
            <a:ext cx="9354856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E2676-F90D-8ADE-D15D-A589BDAB9C2F}"/>
              </a:ext>
            </a:extLst>
          </p:cNvPr>
          <p:cNvSpPr txBox="1"/>
          <p:nvPr/>
        </p:nvSpPr>
        <p:spPr>
          <a:xfrm>
            <a:off x="1570383" y="1292087"/>
            <a:ext cx="9203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7)Determine the distribution of orders by hours of              the day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32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240585A8-9A76-E977-5E04-59B653AE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857420"/>
            <a:ext cx="8326012" cy="11431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35B80D-7CDA-5773-34A8-502F0E78A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48" y="4200631"/>
            <a:ext cx="5953956" cy="143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5F69F-C522-1B9C-C5FF-2153C0D2A408}"/>
              </a:ext>
            </a:extLst>
          </p:cNvPr>
          <p:cNvSpPr txBox="1"/>
          <p:nvPr/>
        </p:nvSpPr>
        <p:spPr>
          <a:xfrm>
            <a:off x="1719470" y="1162878"/>
            <a:ext cx="900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8)Join relevant tables to find the category wise distribution of pizzas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679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Pizzas Sales Analysis </vt:lpstr>
      <vt:lpstr>1) Retrieve the total no of orders placed.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svkanthe@gmail.com</dc:creator>
  <cp:lastModifiedBy>svkanthe@gmail.com</cp:lastModifiedBy>
  <cp:revision>2</cp:revision>
  <dcterms:created xsi:type="dcterms:W3CDTF">2024-10-20T12:13:06Z</dcterms:created>
  <dcterms:modified xsi:type="dcterms:W3CDTF">2024-10-28T12:59:04Z</dcterms:modified>
</cp:coreProperties>
</file>