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7F21FD-B0B2-4E02-80FF-2FC6795C8CE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B2799E-DDB8-4356-B63D-13131EC5845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strips dir="r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43408"/>
            <a:ext cx="9144000" cy="3960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en-US" dirty="0" smtClean="0"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----------</a:t>
            </a:r>
            <a:endParaRPr lang="en-US" dirty="0"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509120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CAR</a:t>
            </a:r>
          </a:p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MANAGEMENT</a:t>
            </a:r>
          </a:p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SYSTEM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6021288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SHEMAN N</a:t>
            </a:r>
          </a:p>
          <a:p>
            <a:pPr algn="r"/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16/09/2024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Summary</a:t>
            </a:r>
            <a:r>
              <a:rPr lang="en-US" dirty="0" smtClean="0"/>
              <a:t>: The project offers an efficient, class-based solution for storing and accessing car data with enhanced input handling and error management.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Future Developments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Potential to integrate more advanced analytics and predictive modeling for car features.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q pic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44000" cy="5877272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hnschrift" pitchFamily="34" charset="0"/>
              </a:rPr>
              <a:t>Aim of the Project:</a:t>
            </a:r>
            <a:endParaRPr lang="en-US" sz="3200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primary aim of this project is to develop a class-based implementation for a comprehensive </a:t>
            </a:r>
            <a:r>
              <a:rPr lang="en-US" sz="2800" dirty="0" err="1" smtClean="0"/>
              <a:t>Fortuner</a:t>
            </a:r>
            <a:r>
              <a:rPr lang="en-US" sz="2800" dirty="0" smtClean="0"/>
              <a:t> car database.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goal is to provide an efficient way to access car model-specific data, making it easier for users to retrieve essential details about various </a:t>
            </a:r>
            <a:r>
              <a:rPr lang="en-US" sz="2800" dirty="0" err="1" smtClean="0"/>
              <a:t>Fortuner</a:t>
            </a:r>
            <a:r>
              <a:rPr lang="en-US" sz="2800" dirty="0" smtClean="0"/>
              <a:t> models.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By utilizing Python's class-based programming structure, we can ensure the system is both scalable and easy to maintain.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This project seeks to optimize the process of looking up car information, making it faster and more user-friendly.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hnschrift" pitchFamily="34" charset="0"/>
              </a:rPr>
              <a:t>Business Problem</a:t>
            </a:r>
            <a:endParaRPr lang="en-US" sz="3200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800" b="1" dirty="0" smtClean="0"/>
              <a:t>Challenges</a:t>
            </a:r>
            <a:r>
              <a:rPr lang="en-US" sz="2800" dirty="0" smtClean="0"/>
              <a:t>: Users need a quick and efficient way to retrieve specific car details from a growing database. The challenges is to create a system that not only handles this data growth but also effectively manages user-input ensuring accurate data retrieval while preventing errors.</a:t>
            </a:r>
          </a:p>
          <a:p>
            <a:pPr algn="just">
              <a:buNone/>
            </a:pPr>
            <a:r>
              <a:rPr lang="en-US" sz="2800" b="1" dirty="0" smtClean="0"/>
              <a:t>Problem</a:t>
            </a:r>
            <a:r>
              <a:rPr lang="en-US" sz="2800" dirty="0" smtClean="0"/>
              <a:t>: Traditional methods of looking up car specifications are time-consuming and error-prone.</a:t>
            </a:r>
          </a:p>
          <a:p>
            <a:pPr algn="just">
              <a:buNone/>
            </a:pPr>
            <a:r>
              <a:rPr lang="en-US" sz="2800" b="1" dirty="0" smtClean="0"/>
              <a:t>Solution</a:t>
            </a:r>
            <a:r>
              <a:rPr lang="en-US" sz="2800" dirty="0" smtClean="0"/>
              <a:t>: Develop a structured, class-based solution to handle and retrieve data efficiently</a:t>
            </a:r>
            <a:endParaRPr lang="en-US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Scope</a:t>
            </a:r>
            <a:r>
              <a:rPr lang="en-US" dirty="0" smtClean="0"/>
              <a:t>: Develop a </a:t>
            </a:r>
            <a:r>
              <a:rPr lang="en-US" dirty="0" err="1" smtClean="0"/>
              <a:t>Fortuner</a:t>
            </a:r>
            <a:r>
              <a:rPr lang="en-US" dirty="0" smtClean="0"/>
              <a:t> car database with models and their respective specifications.</a:t>
            </a:r>
          </a:p>
          <a:p>
            <a:pPr>
              <a:buNone/>
            </a:pPr>
            <a:r>
              <a:rPr lang="en-US" b="1" dirty="0" smtClean="0"/>
              <a:t>Objective</a:t>
            </a:r>
            <a:r>
              <a:rPr lang="en-US" dirty="0" smtClean="0"/>
              <a:t>: Create a user-friendly way to query the database for car details.</a:t>
            </a:r>
          </a:p>
          <a:p>
            <a:pPr>
              <a:buNone/>
            </a:pPr>
            <a:r>
              <a:rPr lang="en-US" b="1" dirty="0" smtClean="0"/>
              <a:t>Technology</a:t>
            </a:r>
            <a:r>
              <a:rPr lang="en-US" dirty="0" smtClean="0"/>
              <a:t>: Python class-based programming.</a:t>
            </a:r>
          </a:p>
          <a:p>
            <a:pPr>
              <a:buNone/>
            </a:pPr>
            <a:r>
              <a:rPr lang="en-US" b="1" dirty="0" smtClean="0"/>
              <a:t>Methodologies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Data Structuring </a:t>
            </a:r>
          </a:p>
          <a:p>
            <a:pPr lvl="2"/>
            <a:r>
              <a:rPr lang="en-US" dirty="0" smtClean="0"/>
              <a:t>Class based Design </a:t>
            </a:r>
          </a:p>
          <a:p>
            <a:pPr lvl="2"/>
            <a:r>
              <a:rPr lang="en-US" dirty="0" smtClean="0"/>
              <a:t>User Input Handling </a:t>
            </a:r>
          </a:p>
          <a:p>
            <a:pPr lvl="2"/>
            <a:r>
              <a:rPr lang="en-US" dirty="0" smtClean="0"/>
              <a:t>Error and Exception Management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Model Data Retrieval</a:t>
            </a:r>
            <a:r>
              <a:rPr lang="en-US" dirty="0" smtClean="0"/>
              <a:t>: Retrieve all specifications for a selected car model.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Specification Lookup</a:t>
            </a:r>
            <a:r>
              <a:rPr lang="en-US" dirty="0" smtClean="0"/>
              <a:t>: Fetch specific details (e.g., engine, features, price) for a given model.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Exception Handling</a:t>
            </a:r>
            <a:r>
              <a:rPr lang="en-US" dirty="0" smtClean="0"/>
              <a:t>: Manage errors, such as invalid inputs or missing data.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User Input Processing</a:t>
            </a:r>
            <a:r>
              <a:rPr lang="en-US" dirty="0" smtClean="0"/>
              <a:t>: Handle user input dynamically to retrieve car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Interactive Experience</a:t>
            </a:r>
            <a:r>
              <a:rPr lang="en-US" dirty="0" smtClean="0"/>
              <a:t>: Prompt users to input model names and specifications for querying.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Data Storage</a:t>
            </a:r>
            <a:r>
              <a:rPr lang="en-US" dirty="0" smtClean="0"/>
              <a:t>: Store car models and details in a structured Python dictionary.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Input Versatility with Error Handling and Exception Handling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Input Versatility</a:t>
            </a:r>
            <a:r>
              <a:rPr lang="en-US" dirty="0" smtClean="0"/>
              <a:t>: Accepts various user inputs (e.g., model, specification) dynamically.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Error Handling</a:t>
            </a:r>
            <a:r>
              <a:rPr lang="en-US" dirty="0" smtClean="0"/>
              <a:t>: Manages missing or incorrect data using exception handling.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Examples:</a:t>
            </a:r>
          </a:p>
          <a:p>
            <a:r>
              <a:rPr lang="en-US" dirty="0" smtClean="0"/>
              <a:t>If a user enters a model that doesn't exist, a “Model not found” message is shown.</a:t>
            </a:r>
          </a:p>
          <a:p>
            <a:r>
              <a:rPr lang="en-US" dirty="0" smtClean="0"/>
              <a:t>If an invalid specification is requested, an appropriate error message is displayed.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Code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Class-Based Design</a:t>
            </a:r>
            <a:r>
              <a:rPr lang="en-US" dirty="0" smtClean="0"/>
              <a:t>: Utilizes Python classes to store and access car data.</a:t>
            </a:r>
          </a:p>
          <a:p>
            <a:pPr>
              <a:buNone/>
            </a:pPr>
            <a:r>
              <a:rPr lang="en-US" b="1" dirty="0" smtClean="0"/>
              <a:t>Data Structure</a:t>
            </a:r>
            <a:r>
              <a:rPr lang="en-US" dirty="0" smtClean="0"/>
              <a:t>: Uses dictionaries to store specifications for each model.</a:t>
            </a:r>
          </a:p>
          <a:p>
            <a:pPr>
              <a:buNone/>
            </a:pPr>
            <a:endParaRPr lang="en-US" dirty="0" smtClean="0"/>
          </a:p>
          <a:p>
            <a:r>
              <a:rPr lang="en-US" u="sng" dirty="0" smtClean="0"/>
              <a:t>Code Snippets: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get_data</a:t>
            </a:r>
            <a:r>
              <a:rPr lang="en-US" dirty="0" smtClean="0"/>
              <a:t>(self, model, specification):    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    return </a:t>
            </a:r>
          </a:p>
          <a:p>
            <a:pPr>
              <a:buNone/>
            </a:pPr>
            <a:r>
              <a:rPr lang="en-US" dirty="0" err="1" smtClean="0"/>
              <a:t>self.fortuner_db</a:t>
            </a:r>
            <a:r>
              <a:rPr lang="en-US" dirty="0" smtClean="0"/>
              <a:t>[model][specification]</a:t>
            </a:r>
          </a:p>
          <a:p>
            <a:pPr>
              <a:buNone/>
            </a:pPr>
            <a:r>
              <a:rPr lang="en-US" dirty="0" smtClean="0"/>
              <a:t>    except </a:t>
            </a:r>
            <a:r>
              <a:rPr lang="en-US" dirty="0" err="1" smtClean="0"/>
              <a:t>KeyError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print("</a:t>
            </a:r>
            <a:r>
              <a:rPr lang="en-US" dirty="0" err="1" smtClean="0"/>
              <a:t>KeyError</a:t>
            </a:r>
            <a:r>
              <a:rPr lang="en-US" dirty="0" smtClean="0"/>
              <a:t>: Model or specification not found.")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Results and Outcomes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Results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Efficient Data Retrieval: Users can quickly fetch car details based on their input.</a:t>
            </a:r>
          </a:p>
          <a:p>
            <a:r>
              <a:rPr lang="en-US" dirty="0" smtClean="0"/>
              <a:t>Improved Usability: The project simplifies access to car information with minimal errors.</a:t>
            </a:r>
          </a:p>
          <a:p>
            <a:pPr>
              <a:buNone/>
            </a:pPr>
            <a:r>
              <a:rPr lang="en-US" b="1" dirty="0" smtClean="0"/>
              <a:t>Outcomes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Fast access to car data using class methods.</a:t>
            </a:r>
          </a:p>
          <a:p>
            <a:r>
              <a:rPr lang="en-US" dirty="0" smtClean="0"/>
              <a:t>Enhanced user experience due to error handling.</a:t>
            </a:r>
          </a:p>
          <a:p>
            <a:r>
              <a:rPr lang="en-US" dirty="0" smtClean="0"/>
              <a:t>50% reduction in time spent looking up car specs compared to manual methods.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</TotalTime>
  <Words>560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Aim of the Project:</vt:lpstr>
      <vt:lpstr>Business Problem</vt:lpstr>
      <vt:lpstr>Project Description</vt:lpstr>
      <vt:lpstr>Functionalities</vt:lpstr>
      <vt:lpstr>Functionalities (Continued)</vt:lpstr>
      <vt:lpstr> Input Versatility with Error Handling and Exception Handling</vt:lpstr>
      <vt:lpstr>Code Implementation</vt:lpstr>
      <vt:lpstr>Results and Outcomes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11</cp:revision>
  <dcterms:created xsi:type="dcterms:W3CDTF">2024-09-15T15:34:26Z</dcterms:created>
  <dcterms:modified xsi:type="dcterms:W3CDTF">2024-09-15T17:20:50Z</dcterms:modified>
</cp:coreProperties>
</file>