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1" r:id="rId2"/>
    <p:sldId id="302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572"/>
    <a:srgbClr val="E46876"/>
    <a:srgbClr val="E14F7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3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914E7-B43D-4FA3-82CB-0E65AFB046C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64CBF-18AB-4544-B797-938057863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1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8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2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9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5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4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7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9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2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8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AE0F-5D6A-4B44-B9AA-A90C0C19BE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C883-9E47-4B15-B5E9-C3EB1EADFA5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6092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400" dirty="0" smtClean="0">
                <a:solidFill>
                  <a:prstClr val="white"/>
                </a:solidFill>
                <a:latin typeface="Castellar" panose="020A0402060406010301" pitchFamily="18" charset="0"/>
              </a:rPr>
              <a:t>Three</a:t>
            </a:r>
            <a:r>
              <a:rPr lang="zh-CN" altLang="en-US" sz="5400" dirty="0" smtClean="0">
                <a:solidFill>
                  <a:prstClr val="white"/>
                </a:solidFill>
                <a:latin typeface="Castellar" panose="020A0402060406010301" pitchFamily="18" charset="0"/>
              </a:rPr>
              <a:t> </a:t>
            </a:r>
            <a:r>
              <a:rPr lang="en-US" altLang="zh-CN" sz="5400" dirty="0" smtClean="0">
                <a:solidFill>
                  <a:prstClr val="white"/>
                </a:solidFill>
                <a:latin typeface="Castellar" panose="020A0402060406010301" pitchFamily="18" charset="0"/>
              </a:rPr>
              <a:t>main</a:t>
            </a:r>
            <a:r>
              <a:rPr lang="zh-CN" altLang="en-US" sz="5400" dirty="0" smtClean="0">
                <a:solidFill>
                  <a:prstClr val="white"/>
                </a:solidFill>
                <a:latin typeface="Castellar" panose="020A0402060406010301" pitchFamily="18" charset="0"/>
              </a:rPr>
              <a:t> </a:t>
            </a:r>
            <a:r>
              <a:rPr lang="en-US" altLang="zh-CN" sz="5400" dirty="0" smtClean="0">
                <a:solidFill>
                  <a:prstClr val="white"/>
                </a:solidFill>
                <a:latin typeface="Castellar" panose="020A0402060406010301" pitchFamily="18" charset="0"/>
              </a:rPr>
              <a:t>sources</a:t>
            </a:r>
            <a:endParaRPr lang="zh-CN" altLang="en-US" sz="5400" dirty="0">
              <a:solidFill>
                <a:prstClr val="white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261" y="1540565"/>
            <a:ext cx="41733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kumimoji="1" lang="en-US" altLang="zh-CN" sz="4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Mojo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Box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office</a:t>
            </a:r>
          </a:p>
          <a:p>
            <a:pPr marL="571500" indent="-571500">
              <a:buFont typeface="Arial" charset="0"/>
              <a:buChar char="•"/>
            </a:pPr>
            <a:endParaRPr kumimoji="1" lang="en-US" altLang="zh-CN" sz="4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kumimoji="1" lang="en-US" altLang="zh-CN" sz="4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OMDB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API</a:t>
            </a:r>
          </a:p>
          <a:p>
            <a:pPr marL="571500" indent="-571500">
              <a:buFont typeface="Arial" charset="0"/>
              <a:buChar char="•"/>
            </a:pPr>
            <a:endParaRPr kumimoji="1" lang="en-US" altLang="zh-CN" sz="4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kumimoji="1" lang="en-US" altLang="zh-CN" sz="4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IMDB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31" y="3031960"/>
            <a:ext cx="5327087" cy="29916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3" y="1190197"/>
            <a:ext cx="5214730" cy="3295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41366" y="923330"/>
            <a:ext cx="2531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Source: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kumimoji="1" lang="en-US" altLang="zh-CN" sz="11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kumimoji="1"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www.boxofficemojo.com</a:t>
            </a:r>
            <a:endParaRPr kumimoji="1"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6634" y="6065770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1100" dirty="0">
                <a:solidFill>
                  <a:prstClr val="white">
                    <a:lumMod val="50000"/>
                  </a:prstClr>
                </a:solidFill>
              </a:rPr>
              <a:t>Source:</a:t>
            </a:r>
            <a:r>
              <a:rPr kumimoji="1" lang="zh-CN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zh-CN" sz="1100" dirty="0">
                <a:solidFill>
                  <a:prstClr val="white">
                    <a:lumMod val="50000"/>
                  </a:prstClr>
                </a:solidFill>
              </a:rPr>
              <a:t>http://</a:t>
            </a:r>
            <a:r>
              <a:rPr kumimoji="1" lang="en-US" altLang="zh-CN" sz="1100" dirty="0" err="1" smtClean="0">
                <a:solidFill>
                  <a:prstClr val="white">
                    <a:lumMod val="50000"/>
                  </a:prstClr>
                </a:solidFill>
              </a:rPr>
              <a:t>www.omdbapi.com</a:t>
            </a:r>
            <a:endParaRPr kumimoji="1" lang="zh-CN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320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400" dirty="0" smtClean="0">
                <a:solidFill>
                  <a:prstClr val="white"/>
                </a:solidFill>
                <a:latin typeface="Castellar" panose="020A0402060406010301" pitchFamily="18" charset="0"/>
              </a:rPr>
              <a:t>Collecting</a:t>
            </a:r>
            <a:r>
              <a:rPr lang="zh-CN" altLang="en-US" sz="5400" dirty="0" smtClean="0">
                <a:solidFill>
                  <a:prstClr val="white"/>
                </a:solidFill>
                <a:latin typeface="Castellar" panose="020A0402060406010301" pitchFamily="18" charset="0"/>
              </a:rPr>
              <a:t> </a:t>
            </a:r>
            <a:r>
              <a:rPr lang="en-US" altLang="zh-CN" sz="5400" dirty="0" smtClean="0">
                <a:solidFill>
                  <a:prstClr val="white"/>
                </a:solidFill>
                <a:latin typeface="Castellar" panose="020A0402060406010301" pitchFamily="18" charset="0"/>
              </a:rPr>
              <a:t>process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13983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lvl="0" indent="-571500">
              <a:buFont typeface="Arial" charset="0"/>
              <a:buChar char="•"/>
            </a:pPr>
            <a:r>
              <a:rPr kumimoji="1" lang="en-US" altLang="zh-CN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I/O </a:t>
            </a:r>
            <a:r>
              <a:rPr kumimoji="1" lang="en-US" altLang="zh-CN" sz="4000" dirty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intensive </a:t>
            </a:r>
            <a:r>
              <a:rPr kumimoji="1" lang="en-US" altLang="zh-CN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tasks</a:t>
            </a:r>
          </a:p>
          <a:p>
            <a:pPr marL="571500" lvl="0" indent="-571500">
              <a:buFont typeface="Arial" charset="0"/>
              <a:buChar char="•"/>
            </a:pPr>
            <a:endParaRPr kumimoji="1" lang="en-US" altLang="zh-CN" sz="4000" dirty="0">
              <a:solidFill>
                <a:prstClr val="white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lvl="0" indent="-571500">
              <a:buFont typeface="Arial" charset="0"/>
              <a:buChar char="•"/>
            </a:pPr>
            <a:r>
              <a:rPr kumimoji="1" lang="en-US" altLang="zh-CN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Multi-threading</a:t>
            </a:r>
            <a:endParaRPr kumimoji="1" lang="en-US" altLang="zh-CN" sz="4000" dirty="0">
              <a:solidFill>
                <a:prstClr val="white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lvl="0" indent="-571500">
              <a:buFont typeface="Arial" charset="0"/>
              <a:buChar char="•"/>
            </a:pPr>
            <a:endParaRPr kumimoji="1" lang="en-US" altLang="zh-CN" sz="4000" dirty="0">
              <a:solidFill>
                <a:prstClr val="white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lvl="0" indent="-571500">
              <a:buFont typeface="Arial" charset="0"/>
              <a:buChar char="•"/>
            </a:pPr>
            <a:r>
              <a:rPr kumimoji="1" lang="en-US" altLang="zh-CN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Scraping</a:t>
            </a:r>
            <a:r>
              <a:rPr kumimoji="1" lang="zh-CN" altLang="en-US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querying</a:t>
            </a:r>
          </a:p>
          <a:p>
            <a:pPr marL="571500" lvl="0" indent="-571500">
              <a:buFont typeface="Arial" charset="0"/>
              <a:buChar char="•"/>
            </a:pPr>
            <a:endParaRPr kumimoji="1" lang="en-US" altLang="zh-CN" sz="4000" dirty="0">
              <a:solidFill>
                <a:prstClr val="white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lvl="0" indent="-571500">
              <a:buFont typeface="Arial" charset="0"/>
              <a:buChar char="•"/>
            </a:pPr>
            <a:r>
              <a:rPr kumimoji="1" lang="en-US" altLang="zh-CN" sz="4000" dirty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kumimoji="1" lang="en-US" altLang="zh-CN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tore</a:t>
            </a:r>
            <a:r>
              <a:rPr kumimoji="1" lang="zh-CN" altLang="en-US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4000" dirty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 smtClean="0">
                <a:solidFill>
                  <a:prstClr val="white"/>
                </a:solidFill>
                <a:latin typeface="Times New Roman" charset="0"/>
                <a:ea typeface="Times New Roman" charset="0"/>
                <a:cs typeface="Times New Roman" charset="0"/>
              </a:rPr>
              <a:t>csv</a:t>
            </a:r>
            <a:endParaRPr kumimoji="1" lang="en-US" altLang="zh-CN" sz="4000" dirty="0">
              <a:solidFill>
                <a:prstClr val="white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A3736AA1-7181-49D0-863C-00F97C189478"/>
  <p:tag name="ISPRINGONLINEFOLDERID" val="0"/>
  <p:tag name="ISPRINGONLINEFOLDERPATH" val="Content List"/>
  <p:tag name="ISPRINGCLOUDFOLDERID" val="0"/>
  <p:tag name="ISPRINGCLOUDFOLDERPATH" val="Repository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粉色模板"/>
  <p:tag name="ISPRING_SCORM_RATE_QUIZZES" val="0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31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Castellar</vt:lpstr>
      <vt:lpstr>Times New Roman</vt:lpstr>
      <vt:lpstr>宋体</vt:lpstr>
      <vt:lpstr>Arial</vt:lpstr>
      <vt:lpstr>1_Office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粉色模板</dc:title>
  <dc:creator>Gomi G-</dc:creator>
  <cp:lastModifiedBy>申意</cp:lastModifiedBy>
  <cp:revision>410</cp:revision>
  <dcterms:created xsi:type="dcterms:W3CDTF">2016-10-13T05:58:20Z</dcterms:created>
  <dcterms:modified xsi:type="dcterms:W3CDTF">2018-01-10T03:37:30Z</dcterms:modified>
</cp:coreProperties>
</file>