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602" r:id="rId2"/>
    <p:sldId id="808" r:id="rId3"/>
    <p:sldId id="809" r:id="rId4"/>
    <p:sldId id="832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3BD"/>
    <a:srgbClr val="6699FF"/>
    <a:srgbClr val="92D050"/>
    <a:srgbClr val="37BF7E"/>
    <a:srgbClr val="94B6D2"/>
    <a:srgbClr val="000000"/>
    <a:srgbClr val="FF99CC"/>
    <a:srgbClr val="FF99FF"/>
    <a:srgbClr val="6B859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0" autoAdjust="0"/>
    <p:restoredTop sz="89359" autoAdjust="0"/>
  </p:normalViewPr>
  <p:slideViewPr>
    <p:cSldViewPr snapToGrid="0"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58BF7-4513-4683-AD80-9D4F922AE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25748-449B-4E6E-B2FD-9A517E5C97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fld id="{680E9DD4-AAFC-46ED-BFBC-AE10553488B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2" y="349231"/>
            <a:ext cx="6272821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1052490" cy="41431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/4</a:t>
            </a:r>
            <a:endParaRPr lang="en-US" dirty="0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F662A7FB-DD9D-4807-9C61-DA9D6A10EF6D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/4</a:t>
            </a:r>
            <a:endParaRPr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605DBB46-4B5A-4CA3-8C2A-F822C5E676B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83247438-28F0-4A2E-8B10-28E630EFE16D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/4</a:t>
            </a:r>
            <a:endParaRPr lang="en-US" dirty="0"/>
          </a:p>
        </p:txBody>
      </p:sp>
      <p:sp>
        <p:nvSpPr>
          <p:cNvPr id="10" name="Line 27"/>
          <p:cNvSpPr>
            <a:spLocks noChangeShapeType="1"/>
          </p:cNvSpPr>
          <p:nvPr userDrawn="1"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6MMCS001W </a:t>
            </a:r>
            <a:r>
              <a:rPr lang="fr-FR" dirty="0" smtClean="0"/>
              <a:t>Mobile </a:t>
            </a:r>
            <a:r>
              <a:rPr lang="fr-FR" dirty="0"/>
              <a:t>User </a:t>
            </a:r>
            <a:r>
              <a:rPr lang="fr-FR" dirty="0" err="1" smtClean="0"/>
              <a:t>Experience</a:t>
            </a:r>
            <a:r>
              <a:rPr lang="fr-FR" dirty="0" smtClean="0"/>
              <a:t> Lecture </a:t>
            </a:r>
            <a:r>
              <a:rPr lang="en-GB" dirty="0" smtClean="0"/>
              <a:t> 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Mobile design principles </a:t>
            </a:r>
            <a:r>
              <a:rPr lang="en-GB" sz="2200" dirty="0">
                <a:solidFill>
                  <a:schemeClr val="accent2"/>
                </a:solidFill>
              </a:rPr>
              <a:t>●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Forms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7506-642C-4CD3-BF06-E5141D2D6DA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</a:t>
            </a:fld>
            <a:r>
              <a:rPr lang="en-GB" smtClean="0"/>
              <a:t>/4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95" y="1061270"/>
            <a:ext cx="3590464" cy="328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26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2ECD2D-A1EC-4F73-8CBA-E522788C6CFA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2</a:t>
            </a:fld>
            <a:r>
              <a:rPr lang="en-GB" smtClean="0"/>
              <a:t>/4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 for mobile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247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Minimise the number of fields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Fill in information for the user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Use the right keyboard for the field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Make mobile field long enough to avoid inline scrolling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Make smart guesses using history and contextual defaults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Use field descriptions outside the field instead of placeholders inside the field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Use sectioning to make long forms understandable and less daunting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Report errors next to the error causing field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Indicate progress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AE30DA-9586-4602-B6C3-FEB00C303BE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3</a:t>
            </a:fld>
            <a:r>
              <a:rPr lang="en-GB" smtClean="0"/>
              <a:t>/4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1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59" y="228600"/>
            <a:ext cx="8593809" cy="99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Recap 5 </a:t>
            </a:r>
            <a:r>
              <a:rPr lang="en-GB" sz="3600" dirty="0"/>
              <a:t>golden rules for good visual </a:t>
            </a:r>
            <a:r>
              <a:rPr lang="en-GB" sz="3600" dirty="0" smtClean="0"/>
              <a:t>design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Keep it simple</a:t>
            </a:r>
          </a:p>
          <a:p>
            <a:r>
              <a:rPr lang="en-GB" sz="2800" dirty="0"/>
              <a:t>Keep it consistent</a:t>
            </a:r>
          </a:p>
          <a:p>
            <a:r>
              <a:rPr lang="en-GB" sz="2800" dirty="0"/>
              <a:t>Don’t be scared of whitespace</a:t>
            </a:r>
          </a:p>
          <a:p>
            <a:r>
              <a:rPr lang="en-GB" sz="2800" dirty="0"/>
              <a:t>Create a natural progression</a:t>
            </a:r>
          </a:p>
          <a:p>
            <a:r>
              <a:rPr lang="en-GB" sz="2800" dirty="0"/>
              <a:t>Focus on the user experience</a:t>
            </a:r>
          </a:p>
          <a:p>
            <a:endParaRPr lang="en-GB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21C37E-567B-4442-AC6F-706BF220544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4</a:t>
            </a:fld>
            <a:r>
              <a:rPr lang="en-GB" smtClean="0"/>
              <a:t>/4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"/>
  <p:tag name="ARTICULATE_DESIGN_ID_MEDIAN" val="YZDezxIv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14275</TotalTime>
  <Words>161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6MMCS001W Mobile User Experience Lecture  </vt:lpstr>
      <vt:lpstr>Forms</vt:lpstr>
      <vt:lpstr>Forms for mobile</vt:lpstr>
      <vt:lpstr>Recap 5 golden rules for good visual design</vt:lpstr>
    </vt:vector>
  </TitlesOfParts>
  <Company>University of Westminster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2AIT504  Human Computer Interaction</dc:title>
  <dc:creator>daphne</dc:creator>
  <cp:lastModifiedBy>Daphne Economou</cp:lastModifiedBy>
  <cp:revision>1152</cp:revision>
  <cp:lastPrinted>1601-01-01T00:00:00Z</cp:lastPrinted>
  <dcterms:created xsi:type="dcterms:W3CDTF">2003-07-23T09:11:55Z</dcterms:created>
  <dcterms:modified xsi:type="dcterms:W3CDTF">2020-10-11T17:41:19Z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379122AD-8323-4F0E-9A01-EFB437004F73</vt:lpwstr>
  </property>
  <property fmtid="{D5CDD505-2E9C-101B-9397-08002B2CF9AE}" pid="3" name="ArticulatePath">
    <vt:lpwstr>6MMCS001W Mobile User Experience Lecture week 4_2017</vt:lpwstr>
  </property>
</Properties>
</file>