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8" r:id="rId11"/>
    <p:sldId id="326" r:id="rId12"/>
    <p:sldId id="327" r:id="rId13"/>
    <p:sldId id="315" r:id="rId14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6"/>
    </p:embeddedFont>
    <p:embeddedFont>
      <p:font typeface="Fredoka One" panose="02000000000000000000" pitchFamily="2" charset="0"/>
      <p:regular r:id="rId17"/>
    </p:embeddedFon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00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04DE2-5007-4762-8BDF-FAF75A74546F}">
  <a:tblStyle styleId="{1C504DE2-5007-4762-8BDF-FAF75A7454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2900"/>
        <p:guide orient="horz" pos="340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0" name="Google Shape;4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62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9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97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4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9c0a0bcc54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9c0a0bcc54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7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04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87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91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60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21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45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" y="98"/>
            <a:ext cx="9143997" cy="5143304"/>
            <a:chOff x="245138" y="677329"/>
            <a:chExt cx="7171200" cy="44794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245138" y="677329"/>
              <a:ext cx="7171200" cy="4372100"/>
              <a:chOff x="245138" y="677329"/>
              <a:chExt cx="7171200" cy="43721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45138" y="50430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45138" y="48976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5138" y="47521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5138" y="46064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5138" y="44610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5138" y="43155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5138" y="41698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138" y="40244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138" y="38789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5138" y="37332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5138" y="35878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5138" y="34423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5138" y="32966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5138" y="31512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5138" y="30057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45138" y="28600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5138" y="27146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5138" y="25691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45138" y="24234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5138" y="22780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5138" y="21325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45138" y="198685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45138" y="18414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5138" y="16959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45138" y="155052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5138" y="14048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45138" y="12593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45138" y="111392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45138" y="968204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45138" y="82277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5138" y="677329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04438" y="679929"/>
              <a:ext cx="6852600" cy="4476850"/>
              <a:chOff x="404438" y="679929"/>
              <a:chExt cx="6852600" cy="44768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72506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091388" y="679929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932088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30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6137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545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295213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362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9769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176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658363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4993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400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807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021488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8624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7031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5439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384613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2256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0663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9070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747763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5887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4294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2701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10888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9518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2613" y="679929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6333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474013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3150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557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99643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837163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6781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51886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595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200288" y="679929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041288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820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2713" y="679929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63438" y="679929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04438" y="679929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rgbClr val="002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" name="Google Shape;88;p2"/>
          <p:cNvGrpSpPr/>
          <p:nvPr/>
        </p:nvGrpSpPr>
        <p:grpSpPr>
          <a:xfrm>
            <a:off x="470602" y="728297"/>
            <a:ext cx="8202797" cy="3686905"/>
            <a:chOff x="661102" y="820575"/>
            <a:chExt cx="8202797" cy="3593825"/>
          </a:xfrm>
        </p:grpSpPr>
        <p:sp>
          <p:nvSpPr>
            <p:cNvPr id="89" name="Google Shape;89;p2"/>
            <p:cNvSpPr/>
            <p:nvPr/>
          </p:nvSpPr>
          <p:spPr>
            <a:xfrm>
              <a:off x="661102" y="820575"/>
              <a:ext cx="6693014" cy="3207159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 flipH="1">
              <a:off x="2674605" y="1448707"/>
              <a:ext cx="6189294" cy="2965693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rgbClr val="03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-570965" y="-426977"/>
            <a:ext cx="5374897" cy="3417326"/>
            <a:chOff x="-570965" y="-426977"/>
            <a:chExt cx="5374897" cy="3417326"/>
          </a:xfrm>
        </p:grpSpPr>
        <p:sp>
          <p:nvSpPr>
            <p:cNvPr id="92" name="Google Shape;92;p2"/>
            <p:cNvSpPr/>
            <p:nvPr/>
          </p:nvSpPr>
          <p:spPr>
            <a:xfrm>
              <a:off x="45087" y="-99211"/>
              <a:ext cx="763651" cy="77586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4876" y="-78901"/>
              <a:ext cx="334778" cy="234177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5776" y="-40884"/>
              <a:ext cx="49502" cy="25515"/>
            </a:xfrm>
            <a:custGeom>
              <a:avLst/>
              <a:gdLst/>
              <a:ahLst/>
              <a:cxnLst/>
              <a:rect l="l" t="t" r="r" b="b"/>
              <a:pathLst>
                <a:path w="928" h="500" extrusionOk="0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448795" y="-22411"/>
              <a:ext cx="462800" cy="152631"/>
            </a:xfrm>
            <a:custGeom>
              <a:avLst/>
              <a:gdLst/>
              <a:ahLst/>
              <a:cxnLst/>
              <a:rect l="l" t="t" r="r" b="b"/>
              <a:pathLst>
                <a:path w="8676" h="2991" extrusionOk="0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rgbClr val="828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59551" y="-10878"/>
              <a:ext cx="190113" cy="20106"/>
            </a:xfrm>
            <a:custGeom>
              <a:avLst/>
              <a:gdLst/>
              <a:ahLst/>
              <a:cxnLst/>
              <a:rect l="l" t="t" r="r" b="b"/>
              <a:pathLst>
                <a:path w="3564" h="394" extrusionOk="0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0426" y="6013"/>
              <a:ext cx="33286" cy="7297"/>
            </a:xfrm>
            <a:custGeom>
              <a:avLst/>
              <a:gdLst/>
              <a:ahLst/>
              <a:cxnLst/>
              <a:rect l="l" t="t" r="r" b="b"/>
              <a:pathLst>
                <a:path w="624" h="143" extrusionOk="0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29471" y="-426977"/>
              <a:ext cx="762371" cy="779381"/>
            </a:xfrm>
            <a:custGeom>
              <a:avLst/>
              <a:gdLst/>
              <a:ahLst/>
              <a:cxnLst/>
              <a:rect l="l" t="t" r="r" b="b"/>
              <a:pathLst>
                <a:path w="14292" h="15273" extrusionOk="0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197072" y="-18482"/>
              <a:ext cx="108499" cy="283880"/>
            </a:xfrm>
            <a:custGeom>
              <a:avLst/>
              <a:gdLst/>
              <a:ahLst/>
              <a:cxnLst/>
              <a:rect l="l" t="t" r="r" b="b"/>
              <a:pathLst>
                <a:path w="2034" h="5563" extrusionOk="0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54095" y="-317262"/>
              <a:ext cx="220625" cy="219174"/>
            </a:xfrm>
            <a:custGeom>
              <a:avLst/>
              <a:gdLst/>
              <a:ahLst/>
              <a:cxnLst/>
              <a:rect l="l" t="t" r="r" b="b"/>
              <a:pathLst>
                <a:path w="4136" h="429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019465" y="378481"/>
              <a:ext cx="229799" cy="210091"/>
            </a:xfrm>
            <a:custGeom>
              <a:avLst/>
              <a:gdLst/>
              <a:ahLst/>
              <a:cxnLst/>
              <a:rect l="l" t="t" r="r" b="b"/>
              <a:pathLst>
                <a:path w="4308" h="4117" extrusionOk="0">
                  <a:moveTo>
                    <a:pt x="650" y="1"/>
                  </a:moveTo>
                  <a:cubicBezTo>
                    <a:pt x="469" y="1"/>
                    <a:pt x="360" y="16"/>
                    <a:pt x="360" y="16"/>
                  </a:cubicBezTo>
                  <a:cubicBezTo>
                    <a:pt x="28" y="144"/>
                    <a:pt x="1" y="271"/>
                    <a:pt x="451" y="271"/>
                  </a:cubicBezTo>
                  <a:cubicBezTo>
                    <a:pt x="473" y="271"/>
                    <a:pt x="496" y="271"/>
                    <a:pt x="520" y="270"/>
                  </a:cubicBezTo>
                  <a:cubicBezTo>
                    <a:pt x="555" y="268"/>
                    <a:pt x="615" y="263"/>
                    <a:pt x="696" y="263"/>
                  </a:cubicBezTo>
                  <a:cubicBezTo>
                    <a:pt x="1057" y="263"/>
                    <a:pt x="1846" y="365"/>
                    <a:pt x="2742" y="1261"/>
                  </a:cubicBezTo>
                  <a:cubicBezTo>
                    <a:pt x="4077" y="2572"/>
                    <a:pt x="3947" y="4117"/>
                    <a:pt x="4035" y="4117"/>
                  </a:cubicBezTo>
                  <a:cubicBezTo>
                    <a:pt x="4045" y="4117"/>
                    <a:pt x="4059" y="4094"/>
                    <a:pt x="4080" y="4044"/>
                  </a:cubicBezTo>
                  <a:cubicBezTo>
                    <a:pt x="4281" y="3589"/>
                    <a:pt x="4307" y="2398"/>
                    <a:pt x="2969" y="966"/>
                  </a:cubicBezTo>
                  <a:cubicBezTo>
                    <a:pt x="2167" y="115"/>
                    <a:pt x="1143" y="1"/>
                    <a:pt x="65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818310" y="97509"/>
              <a:ext cx="218064" cy="67053"/>
            </a:xfrm>
            <a:custGeom>
              <a:avLst/>
              <a:gdLst/>
              <a:ahLst/>
              <a:cxnLst/>
              <a:rect l="l" t="t" r="r" b="b"/>
              <a:pathLst>
                <a:path w="4088" h="1314" extrusionOk="0">
                  <a:moveTo>
                    <a:pt x="3249" y="1"/>
                  </a:moveTo>
                  <a:cubicBezTo>
                    <a:pt x="3176" y="1"/>
                    <a:pt x="3100" y="7"/>
                    <a:pt x="3020" y="22"/>
                  </a:cubicBezTo>
                  <a:cubicBezTo>
                    <a:pt x="2445" y="143"/>
                    <a:pt x="90" y="1160"/>
                    <a:pt x="90" y="1160"/>
                  </a:cubicBezTo>
                  <a:cubicBezTo>
                    <a:pt x="1" y="1268"/>
                    <a:pt x="29" y="1313"/>
                    <a:pt x="135" y="1313"/>
                  </a:cubicBezTo>
                  <a:cubicBezTo>
                    <a:pt x="541" y="1313"/>
                    <a:pt x="2078" y="662"/>
                    <a:pt x="2565" y="397"/>
                  </a:cubicBezTo>
                  <a:cubicBezTo>
                    <a:pt x="2736" y="302"/>
                    <a:pt x="2931" y="270"/>
                    <a:pt x="3123" y="270"/>
                  </a:cubicBezTo>
                  <a:cubicBezTo>
                    <a:pt x="3532" y="270"/>
                    <a:pt x="3927" y="417"/>
                    <a:pt x="4045" y="417"/>
                  </a:cubicBezTo>
                  <a:cubicBezTo>
                    <a:pt x="4075" y="417"/>
                    <a:pt x="4087" y="407"/>
                    <a:pt x="4077" y="384"/>
                  </a:cubicBezTo>
                  <a:cubicBezTo>
                    <a:pt x="4020" y="257"/>
                    <a:pt x="3704" y="1"/>
                    <a:pt x="324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030187" y="125219"/>
              <a:ext cx="27045" cy="24494"/>
            </a:xfrm>
            <a:custGeom>
              <a:avLst/>
              <a:gdLst/>
              <a:ahLst/>
              <a:cxnLst/>
              <a:rect l="l" t="t" r="r" b="b"/>
              <a:pathLst>
                <a:path w="507" h="480" extrusionOk="0">
                  <a:moveTo>
                    <a:pt x="167" y="1"/>
                  </a:moveTo>
                  <a:cubicBezTo>
                    <a:pt x="1" y="1"/>
                    <a:pt x="267" y="480"/>
                    <a:pt x="380" y="480"/>
                  </a:cubicBezTo>
                  <a:cubicBezTo>
                    <a:pt x="394" y="480"/>
                    <a:pt x="405" y="472"/>
                    <a:pt x="413" y="456"/>
                  </a:cubicBezTo>
                  <a:cubicBezTo>
                    <a:pt x="507" y="296"/>
                    <a:pt x="226" y="15"/>
                    <a:pt x="226" y="15"/>
                  </a:cubicBezTo>
                  <a:cubicBezTo>
                    <a:pt x="202" y="5"/>
                    <a:pt x="182" y="1"/>
                    <a:pt x="16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246" y="1430260"/>
              <a:ext cx="430314" cy="725494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85502" y="1504509"/>
              <a:ext cx="141358" cy="342973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0513" y="1861872"/>
              <a:ext cx="28592" cy="32047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58882" y="2295014"/>
              <a:ext cx="673182" cy="695335"/>
            </a:xfrm>
            <a:custGeom>
              <a:avLst/>
              <a:gdLst/>
              <a:ahLst/>
              <a:cxnLst/>
              <a:rect l="l" t="t" r="r" b="b"/>
              <a:pathLst>
                <a:path w="12620" h="13626" extrusionOk="0">
                  <a:moveTo>
                    <a:pt x="6486" y="3040"/>
                  </a:moveTo>
                  <a:cubicBezTo>
                    <a:pt x="6710" y="3040"/>
                    <a:pt x="6938" y="3081"/>
                    <a:pt x="7159" y="3166"/>
                  </a:cubicBezTo>
                  <a:cubicBezTo>
                    <a:pt x="8136" y="3527"/>
                    <a:pt x="8631" y="4624"/>
                    <a:pt x="8257" y="5601"/>
                  </a:cubicBezTo>
                  <a:cubicBezTo>
                    <a:pt x="7976" y="6361"/>
                    <a:pt x="7248" y="6830"/>
                    <a:pt x="6479" y="6830"/>
                  </a:cubicBezTo>
                  <a:cubicBezTo>
                    <a:pt x="6260" y="6830"/>
                    <a:pt x="6038" y="6792"/>
                    <a:pt x="5821" y="6712"/>
                  </a:cubicBezTo>
                  <a:cubicBezTo>
                    <a:pt x="4844" y="6337"/>
                    <a:pt x="4349" y="5240"/>
                    <a:pt x="4711" y="4263"/>
                  </a:cubicBezTo>
                  <a:cubicBezTo>
                    <a:pt x="5000" y="3508"/>
                    <a:pt x="5722" y="3040"/>
                    <a:pt x="6486" y="3040"/>
                  </a:cubicBezTo>
                  <a:close/>
                  <a:moveTo>
                    <a:pt x="6295" y="1"/>
                  </a:moveTo>
                  <a:cubicBezTo>
                    <a:pt x="4477" y="1"/>
                    <a:pt x="2620" y="894"/>
                    <a:pt x="1646" y="3366"/>
                  </a:cubicBezTo>
                  <a:cubicBezTo>
                    <a:pt x="0" y="7582"/>
                    <a:pt x="4349" y="9361"/>
                    <a:pt x="4349" y="9361"/>
                  </a:cubicBezTo>
                  <a:cubicBezTo>
                    <a:pt x="4349" y="9361"/>
                    <a:pt x="3640" y="9856"/>
                    <a:pt x="2422" y="10699"/>
                  </a:cubicBezTo>
                  <a:cubicBezTo>
                    <a:pt x="1205" y="11543"/>
                    <a:pt x="522" y="11931"/>
                    <a:pt x="1553" y="13015"/>
                  </a:cubicBezTo>
                  <a:cubicBezTo>
                    <a:pt x="1977" y="13458"/>
                    <a:pt x="2418" y="13625"/>
                    <a:pt x="2851" y="13625"/>
                  </a:cubicBezTo>
                  <a:cubicBezTo>
                    <a:pt x="3879" y="13625"/>
                    <a:pt x="4855" y="12683"/>
                    <a:pt x="5420" y="12279"/>
                  </a:cubicBezTo>
                  <a:cubicBezTo>
                    <a:pt x="6223" y="11690"/>
                    <a:pt x="7855" y="10873"/>
                    <a:pt x="10237" y="8679"/>
                  </a:cubicBezTo>
                  <a:cubicBezTo>
                    <a:pt x="12619" y="6484"/>
                    <a:pt x="11977" y="2657"/>
                    <a:pt x="9755" y="1092"/>
                  </a:cubicBezTo>
                  <a:cubicBezTo>
                    <a:pt x="8837" y="444"/>
                    <a:pt x="7576" y="1"/>
                    <a:pt x="6295" y="1"/>
                  </a:cubicBezTo>
                  <a:close/>
                </a:path>
              </a:pathLst>
            </a:custGeom>
            <a:solidFill>
              <a:srgbClr val="AC2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3022" y="2379775"/>
              <a:ext cx="102631" cy="336186"/>
            </a:xfrm>
            <a:custGeom>
              <a:avLst/>
              <a:gdLst/>
              <a:ahLst/>
              <a:cxnLst/>
              <a:rect l="l" t="t" r="r" b="b"/>
              <a:pathLst>
                <a:path w="1924" h="6588" extrusionOk="0">
                  <a:moveTo>
                    <a:pt x="326" y="1"/>
                  </a:moveTo>
                  <a:cubicBezTo>
                    <a:pt x="168" y="1"/>
                    <a:pt x="249" y="209"/>
                    <a:pt x="599" y="528"/>
                  </a:cubicBezTo>
                  <a:cubicBezTo>
                    <a:pt x="759" y="675"/>
                    <a:pt x="1455" y="1331"/>
                    <a:pt x="1469" y="3137"/>
                  </a:cubicBezTo>
                  <a:cubicBezTo>
                    <a:pt x="1481" y="5409"/>
                    <a:pt x="0" y="6588"/>
                    <a:pt x="193" y="6588"/>
                  </a:cubicBezTo>
                  <a:cubicBezTo>
                    <a:pt x="209" y="6588"/>
                    <a:pt x="236" y="6579"/>
                    <a:pt x="278" y="6563"/>
                  </a:cubicBezTo>
                  <a:cubicBezTo>
                    <a:pt x="826" y="6349"/>
                    <a:pt x="1924" y="5372"/>
                    <a:pt x="1883" y="3097"/>
                  </a:cubicBezTo>
                  <a:cubicBezTo>
                    <a:pt x="1857" y="822"/>
                    <a:pt x="532" y="59"/>
                    <a:pt x="532" y="59"/>
                  </a:cubicBezTo>
                  <a:cubicBezTo>
                    <a:pt x="442" y="19"/>
                    <a:pt x="373" y="1"/>
                    <a:pt x="32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45775" y="2322673"/>
              <a:ext cx="125302" cy="53786"/>
            </a:xfrm>
            <a:custGeom>
              <a:avLst/>
              <a:gdLst/>
              <a:ahLst/>
              <a:cxnLst/>
              <a:rect l="l" t="t" r="r" b="b"/>
              <a:pathLst>
                <a:path w="2349" h="1054" extrusionOk="0">
                  <a:moveTo>
                    <a:pt x="442" y="1"/>
                  </a:moveTo>
                  <a:lnTo>
                    <a:pt x="442" y="1"/>
                  </a:lnTo>
                  <a:cubicBezTo>
                    <a:pt x="0" y="108"/>
                    <a:pt x="656" y="322"/>
                    <a:pt x="1071" y="483"/>
                  </a:cubicBezTo>
                  <a:cubicBezTo>
                    <a:pt x="1531" y="657"/>
                    <a:pt x="2149" y="1054"/>
                    <a:pt x="2286" y="1054"/>
                  </a:cubicBezTo>
                  <a:cubicBezTo>
                    <a:pt x="2348" y="1054"/>
                    <a:pt x="2311" y="972"/>
                    <a:pt x="2114" y="750"/>
                  </a:cubicBezTo>
                  <a:cubicBezTo>
                    <a:pt x="1700" y="282"/>
                    <a:pt x="442" y="1"/>
                    <a:pt x="44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25398" y="2312773"/>
              <a:ext cx="30672" cy="16636"/>
            </a:xfrm>
            <a:custGeom>
              <a:avLst/>
              <a:gdLst/>
              <a:ahLst/>
              <a:cxnLst/>
              <a:rect l="l" t="t" r="r" b="b"/>
              <a:pathLst>
                <a:path w="575" h="326" extrusionOk="0">
                  <a:moveTo>
                    <a:pt x="204" y="1"/>
                  </a:moveTo>
                  <a:cubicBezTo>
                    <a:pt x="105" y="1"/>
                    <a:pt x="1" y="57"/>
                    <a:pt x="101" y="168"/>
                  </a:cubicBezTo>
                  <a:cubicBezTo>
                    <a:pt x="177" y="252"/>
                    <a:pt x="347" y="326"/>
                    <a:pt x="460" y="326"/>
                  </a:cubicBezTo>
                  <a:cubicBezTo>
                    <a:pt x="527" y="326"/>
                    <a:pt x="574" y="300"/>
                    <a:pt x="569" y="235"/>
                  </a:cubicBezTo>
                  <a:cubicBezTo>
                    <a:pt x="556" y="61"/>
                    <a:pt x="262" y="8"/>
                    <a:pt x="262" y="8"/>
                  </a:cubicBezTo>
                  <a:cubicBezTo>
                    <a:pt x="244" y="3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15067" y="-347319"/>
              <a:ext cx="688865" cy="754683"/>
            </a:xfrm>
            <a:custGeom>
              <a:avLst/>
              <a:gdLst/>
              <a:ahLst/>
              <a:cxnLst/>
              <a:rect l="l" t="t" r="r" b="b"/>
              <a:pathLst>
                <a:path w="12914" h="14789" extrusionOk="0">
                  <a:moveTo>
                    <a:pt x="7845" y="2457"/>
                  </a:moveTo>
                  <a:cubicBezTo>
                    <a:pt x="7893" y="2457"/>
                    <a:pt x="7941" y="2459"/>
                    <a:pt x="7989" y="2463"/>
                  </a:cubicBezTo>
                  <a:cubicBezTo>
                    <a:pt x="8886" y="2544"/>
                    <a:pt x="9528" y="3347"/>
                    <a:pt x="9448" y="4256"/>
                  </a:cubicBezTo>
                  <a:cubicBezTo>
                    <a:pt x="9359" y="5104"/>
                    <a:pt x="8649" y="5748"/>
                    <a:pt x="7825" y="5748"/>
                  </a:cubicBezTo>
                  <a:cubicBezTo>
                    <a:pt x="7777" y="5748"/>
                    <a:pt x="7730" y="5746"/>
                    <a:pt x="7681" y="5742"/>
                  </a:cubicBezTo>
                  <a:cubicBezTo>
                    <a:pt x="6798" y="5648"/>
                    <a:pt x="6156" y="4859"/>
                    <a:pt x="6236" y="3949"/>
                  </a:cubicBezTo>
                  <a:cubicBezTo>
                    <a:pt x="6312" y="3101"/>
                    <a:pt x="7022" y="2457"/>
                    <a:pt x="7845" y="2457"/>
                  </a:cubicBezTo>
                  <a:close/>
                  <a:moveTo>
                    <a:pt x="7230" y="9000"/>
                  </a:moveTo>
                  <a:cubicBezTo>
                    <a:pt x="7277" y="9000"/>
                    <a:pt x="7325" y="9003"/>
                    <a:pt x="7373" y="9007"/>
                  </a:cubicBezTo>
                  <a:cubicBezTo>
                    <a:pt x="8257" y="9087"/>
                    <a:pt x="8912" y="9890"/>
                    <a:pt x="8819" y="10800"/>
                  </a:cubicBezTo>
                  <a:cubicBezTo>
                    <a:pt x="8743" y="11648"/>
                    <a:pt x="8033" y="12292"/>
                    <a:pt x="7209" y="12292"/>
                  </a:cubicBezTo>
                  <a:cubicBezTo>
                    <a:pt x="7162" y="12292"/>
                    <a:pt x="7114" y="12290"/>
                    <a:pt x="7066" y="12285"/>
                  </a:cubicBezTo>
                  <a:cubicBezTo>
                    <a:pt x="6183" y="12192"/>
                    <a:pt x="5527" y="11402"/>
                    <a:pt x="5621" y="10492"/>
                  </a:cubicBezTo>
                  <a:cubicBezTo>
                    <a:pt x="5696" y="9645"/>
                    <a:pt x="6406" y="9000"/>
                    <a:pt x="7230" y="9000"/>
                  </a:cubicBezTo>
                  <a:close/>
                  <a:moveTo>
                    <a:pt x="7595" y="1"/>
                  </a:moveTo>
                  <a:cubicBezTo>
                    <a:pt x="5822" y="1"/>
                    <a:pt x="4193" y="596"/>
                    <a:pt x="3372" y="2838"/>
                  </a:cubicBezTo>
                  <a:cubicBezTo>
                    <a:pt x="2436" y="5434"/>
                    <a:pt x="4537" y="6826"/>
                    <a:pt x="4537" y="6826"/>
                  </a:cubicBezTo>
                  <a:cubicBezTo>
                    <a:pt x="0" y="8980"/>
                    <a:pt x="2449" y="14734"/>
                    <a:pt x="6825" y="14788"/>
                  </a:cubicBezTo>
                  <a:cubicBezTo>
                    <a:pt x="6879" y="14788"/>
                    <a:pt x="6933" y="14789"/>
                    <a:pt x="6986" y="14789"/>
                  </a:cubicBezTo>
                  <a:cubicBezTo>
                    <a:pt x="10352" y="14789"/>
                    <a:pt x="12285" y="13543"/>
                    <a:pt x="12338" y="10987"/>
                  </a:cubicBezTo>
                  <a:cubicBezTo>
                    <a:pt x="12392" y="8405"/>
                    <a:pt x="10491" y="7548"/>
                    <a:pt x="10491" y="7548"/>
                  </a:cubicBezTo>
                  <a:cubicBezTo>
                    <a:pt x="10491" y="7548"/>
                    <a:pt x="12030" y="7040"/>
                    <a:pt x="12472" y="4283"/>
                  </a:cubicBezTo>
                  <a:cubicBezTo>
                    <a:pt x="12913" y="1513"/>
                    <a:pt x="10532" y="242"/>
                    <a:pt x="8444" y="41"/>
                  </a:cubicBezTo>
                  <a:cubicBezTo>
                    <a:pt x="8159" y="16"/>
                    <a:pt x="7876" y="1"/>
                    <a:pt x="7595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05818" y="-318895"/>
              <a:ext cx="171336" cy="250455"/>
            </a:xfrm>
            <a:custGeom>
              <a:avLst/>
              <a:gdLst/>
              <a:ahLst/>
              <a:cxnLst/>
              <a:rect l="l" t="t" r="r" b="b"/>
              <a:pathLst>
                <a:path w="3212" h="4908" extrusionOk="0">
                  <a:moveTo>
                    <a:pt x="219" y="1"/>
                  </a:moveTo>
                  <a:cubicBezTo>
                    <a:pt x="0" y="1"/>
                    <a:pt x="121" y="165"/>
                    <a:pt x="582" y="367"/>
                  </a:cubicBezTo>
                  <a:cubicBezTo>
                    <a:pt x="783" y="461"/>
                    <a:pt x="1626" y="849"/>
                    <a:pt x="2215" y="2214"/>
                  </a:cubicBezTo>
                  <a:cubicBezTo>
                    <a:pt x="3018" y="4061"/>
                    <a:pt x="1840" y="4810"/>
                    <a:pt x="2322" y="4904"/>
                  </a:cubicBezTo>
                  <a:cubicBezTo>
                    <a:pt x="2334" y="4906"/>
                    <a:pt x="2346" y="4907"/>
                    <a:pt x="2359" y="4907"/>
                  </a:cubicBezTo>
                  <a:cubicBezTo>
                    <a:pt x="2753" y="4907"/>
                    <a:pt x="3212" y="3675"/>
                    <a:pt x="2576" y="2054"/>
                  </a:cubicBezTo>
                  <a:cubicBezTo>
                    <a:pt x="1880" y="314"/>
                    <a:pt x="381" y="20"/>
                    <a:pt x="381" y="20"/>
                  </a:cubicBezTo>
                  <a:cubicBezTo>
                    <a:pt x="315" y="7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55426" y="56941"/>
              <a:ext cx="107112" cy="272959"/>
            </a:xfrm>
            <a:custGeom>
              <a:avLst/>
              <a:gdLst/>
              <a:ahLst/>
              <a:cxnLst/>
              <a:rect l="l" t="t" r="r" b="b"/>
              <a:pathLst>
                <a:path w="2008" h="5349" extrusionOk="0">
                  <a:moveTo>
                    <a:pt x="109" y="0"/>
                  </a:moveTo>
                  <a:cubicBezTo>
                    <a:pt x="1" y="0"/>
                    <a:pt x="99" y="179"/>
                    <a:pt x="428" y="469"/>
                  </a:cubicBezTo>
                  <a:cubicBezTo>
                    <a:pt x="589" y="617"/>
                    <a:pt x="1271" y="1245"/>
                    <a:pt x="1419" y="2717"/>
                  </a:cubicBezTo>
                  <a:cubicBezTo>
                    <a:pt x="1608" y="4610"/>
                    <a:pt x="275" y="5348"/>
                    <a:pt x="525" y="5348"/>
                  </a:cubicBezTo>
                  <a:cubicBezTo>
                    <a:pt x="540" y="5348"/>
                    <a:pt x="561" y="5346"/>
                    <a:pt x="589" y="5340"/>
                  </a:cubicBezTo>
                  <a:cubicBezTo>
                    <a:pt x="1071" y="5233"/>
                    <a:pt x="2007" y="4604"/>
                    <a:pt x="1807" y="2744"/>
                  </a:cubicBezTo>
                  <a:cubicBezTo>
                    <a:pt x="1606" y="884"/>
                    <a:pt x="321" y="81"/>
                    <a:pt x="321" y="81"/>
                  </a:cubicBezTo>
                  <a:cubicBezTo>
                    <a:pt x="222" y="26"/>
                    <a:pt x="151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97513" y="-62265"/>
              <a:ext cx="40754" cy="31077"/>
            </a:xfrm>
            <a:custGeom>
              <a:avLst/>
              <a:gdLst/>
              <a:ahLst/>
              <a:cxnLst/>
              <a:rect l="l" t="t" r="r" b="b"/>
              <a:pathLst>
                <a:path w="764" h="609" extrusionOk="0">
                  <a:moveTo>
                    <a:pt x="692" y="1"/>
                  </a:moveTo>
                  <a:cubicBezTo>
                    <a:pt x="574" y="1"/>
                    <a:pt x="349" y="102"/>
                    <a:pt x="349" y="102"/>
                  </a:cubicBezTo>
                  <a:cubicBezTo>
                    <a:pt x="295" y="129"/>
                    <a:pt x="1" y="504"/>
                    <a:pt x="295" y="597"/>
                  </a:cubicBezTo>
                  <a:cubicBezTo>
                    <a:pt x="320" y="605"/>
                    <a:pt x="343" y="609"/>
                    <a:pt x="366" y="609"/>
                  </a:cubicBezTo>
                  <a:cubicBezTo>
                    <a:pt x="617" y="609"/>
                    <a:pt x="763" y="171"/>
                    <a:pt x="763" y="49"/>
                  </a:cubicBezTo>
                  <a:cubicBezTo>
                    <a:pt x="763" y="14"/>
                    <a:pt x="735" y="1"/>
                    <a:pt x="69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44492" y="750030"/>
              <a:ext cx="836890" cy="548930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34327" y="1019366"/>
              <a:ext cx="232360" cy="184933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8203" y="1151126"/>
              <a:ext cx="273700" cy="131147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1973" y="1171997"/>
              <a:ext cx="42034" cy="25311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528222" y="216358"/>
              <a:ext cx="690305" cy="740496"/>
            </a:xfrm>
            <a:custGeom>
              <a:avLst/>
              <a:gdLst/>
              <a:ahLst/>
              <a:cxnLst/>
              <a:rect l="l" t="t" r="r" b="b"/>
              <a:pathLst>
                <a:path w="12941" h="14511" extrusionOk="0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65970" y="250089"/>
              <a:ext cx="333337" cy="198864"/>
            </a:xfrm>
            <a:custGeom>
              <a:avLst/>
              <a:gdLst/>
              <a:ahLst/>
              <a:cxnLst/>
              <a:rect l="l" t="t" r="r" b="b"/>
              <a:pathLst>
                <a:path w="6249" h="3897" extrusionOk="0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91786" y="471508"/>
              <a:ext cx="32539" cy="36946"/>
            </a:xfrm>
            <a:custGeom>
              <a:avLst/>
              <a:gdLst/>
              <a:ahLst/>
              <a:cxnLst/>
              <a:rect l="l" t="t" r="r" b="b"/>
              <a:pathLst>
                <a:path w="610" h="724" extrusionOk="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267988" y="54695"/>
              <a:ext cx="501900" cy="410894"/>
            </a:xfrm>
            <a:custGeom>
              <a:avLst/>
              <a:gdLst/>
              <a:ahLst/>
              <a:cxnLst/>
              <a:rect l="l" t="t" r="r" b="b"/>
              <a:pathLst>
                <a:path w="9409" h="8052" extrusionOk="0">
                  <a:moveTo>
                    <a:pt x="4774" y="0"/>
                  </a:moveTo>
                  <a:cubicBezTo>
                    <a:pt x="4137" y="0"/>
                    <a:pt x="3436" y="338"/>
                    <a:pt x="3502" y="901"/>
                  </a:cubicBezTo>
                  <a:cubicBezTo>
                    <a:pt x="3529" y="1089"/>
                    <a:pt x="3516" y="1905"/>
                    <a:pt x="3476" y="2909"/>
                  </a:cubicBezTo>
                  <a:lnTo>
                    <a:pt x="1388" y="2909"/>
                  </a:lnTo>
                  <a:cubicBezTo>
                    <a:pt x="1" y="3175"/>
                    <a:pt x="422" y="5157"/>
                    <a:pt x="1060" y="5157"/>
                  </a:cubicBezTo>
                  <a:cubicBezTo>
                    <a:pt x="1063" y="5157"/>
                    <a:pt x="1065" y="5157"/>
                    <a:pt x="1067" y="5157"/>
                  </a:cubicBezTo>
                  <a:cubicBezTo>
                    <a:pt x="1115" y="5154"/>
                    <a:pt x="1189" y="5153"/>
                    <a:pt x="1285" y="5153"/>
                  </a:cubicBezTo>
                  <a:cubicBezTo>
                    <a:pt x="1691" y="5153"/>
                    <a:pt x="2488" y="5173"/>
                    <a:pt x="3409" y="5183"/>
                  </a:cubicBezTo>
                  <a:cubicBezTo>
                    <a:pt x="3395" y="5893"/>
                    <a:pt x="3382" y="6575"/>
                    <a:pt x="3382" y="7084"/>
                  </a:cubicBezTo>
                  <a:cubicBezTo>
                    <a:pt x="3382" y="7775"/>
                    <a:pt x="4032" y="8052"/>
                    <a:pt x="4630" y="8052"/>
                  </a:cubicBezTo>
                  <a:cubicBezTo>
                    <a:pt x="5061" y="8052"/>
                    <a:pt x="5464" y="7908"/>
                    <a:pt x="5576" y="7672"/>
                  </a:cubicBezTo>
                  <a:cubicBezTo>
                    <a:pt x="5670" y="7472"/>
                    <a:pt x="5724" y="6441"/>
                    <a:pt x="5737" y="5237"/>
                  </a:cubicBezTo>
                  <a:cubicBezTo>
                    <a:pt x="6513" y="5264"/>
                    <a:pt x="7236" y="5277"/>
                    <a:pt x="7758" y="5277"/>
                  </a:cubicBezTo>
                  <a:cubicBezTo>
                    <a:pt x="7773" y="5278"/>
                    <a:pt x="7787" y="5278"/>
                    <a:pt x="7802" y="5278"/>
                  </a:cubicBezTo>
                  <a:cubicBezTo>
                    <a:pt x="9408" y="5278"/>
                    <a:pt x="8930" y="3108"/>
                    <a:pt x="8333" y="3002"/>
                  </a:cubicBezTo>
                  <a:cubicBezTo>
                    <a:pt x="8092" y="2962"/>
                    <a:pt x="7008" y="2935"/>
                    <a:pt x="5764" y="2922"/>
                  </a:cubicBezTo>
                  <a:cubicBezTo>
                    <a:pt x="5764" y="1691"/>
                    <a:pt x="5750" y="714"/>
                    <a:pt x="5750" y="714"/>
                  </a:cubicBezTo>
                  <a:cubicBezTo>
                    <a:pt x="5756" y="219"/>
                    <a:pt x="5286" y="0"/>
                    <a:pt x="4774" y="0"/>
                  </a:cubicBezTo>
                  <a:close/>
                </a:path>
              </a:pathLst>
            </a:custGeom>
            <a:solidFill>
              <a:srgbClr val="EF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544782" y="81180"/>
              <a:ext cx="22831" cy="103642"/>
            </a:xfrm>
            <a:custGeom>
              <a:avLst/>
              <a:gdLst/>
              <a:ahLst/>
              <a:cxnLst/>
              <a:rect l="l" t="t" r="r" b="b"/>
              <a:pathLst>
                <a:path w="428" h="2031" extrusionOk="0">
                  <a:moveTo>
                    <a:pt x="190" y="1"/>
                  </a:moveTo>
                  <a:cubicBezTo>
                    <a:pt x="108" y="1"/>
                    <a:pt x="85" y="284"/>
                    <a:pt x="53" y="677"/>
                  </a:cubicBezTo>
                  <a:cubicBezTo>
                    <a:pt x="1" y="1145"/>
                    <a:pt x="113" y="2031"/>
                    <a:pt x="255" y="2031"/>
                  </a:cubicBezTo>
                  <a:cubicBezTo>
                    <a:pt x="259" y="2031"/>
                    <a:pt x="263" y="2030"/>
                    <a:pt x="267" y="2028"/>
                  </a:cubicBezTo>
                  <a:cubicBezTo>
                    <a:pt x="428" y="1975"/>
                    <a:pt x="267" y="61"/>
                    <a:pt x="267" y="61"/>
                  </a:cubicBezTo>
                  <a:cubicBezTo>
                    <a:pt x="237" y="20"/>
                    <a:pt x="211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9341" y="67759"/>
              <a:ext cx="15416" cy="13217"/>
            </a:xfrm>
            <a:custGeom>
              <a:avLst/>
              <a:gdLst/>
              <a:ahLst/>
              <a:cxnLst/>
              <a:rect l="l" t="t" r="r" b="b"/>
              <a:pathLst>
                <a:path w="289" h="259" extrusionOk="0">
                  <a:moveTo>
                    <a:pt x="183" y="0"/>
                  </a:moveTo>
                  <a:cubicBezTo>
                    <a:pt x="44" y="0"/>
                    <a:pt x="1" y="259"/>
                    <a:pt x="66" y="259"/>
                  </a:cubicBezTo>
                  <a:cubicBezTo>
                    <a:pt x="69" y="259"/>
                    <a:pt x="72" y="258"/>
                    <a:pt x="75" y="257"/>
                  </a:cubicBezTo>
                  <a:cubicBezTo>
                    <a:pt x="182" y="244"/>
                    <a:pt x="289" y="43"/>
                    <a:pt x="289" y="43"/>
                  </a:cubicBezTo>
                  <a:cubicBezTo>
                    <a:pt x="249" y="13"/>
                    <a:pt x="214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65031" y="528050"/>
              <a:ext cx="447224" cy="180544"/>
            </a:xfrm>
            <a:custGeom>
              <a:avLst/>
              <a:gdLst/>
              <a:ahLst/>
              <a:cxnLst/>
              <a:rect l="l" t="t" r="r" b="b"/>
              <a:pathLst>
                <a:path w="8384" h="3538" extrusionOk="0">
                  <a:moveTo>
                    <a:pt x="1759" y="1"/>
                  </a:moveTo>
                  <a:cubicBezTo>
                    <a:pt x="0" y="1"/>
                    <a:pt x="361" y="1959"/>
                    <a:pt x="1072" y="2130"/>
                  </a:cubicBezTo>
                  <a:cubicBezTo>
                    <a:pt x="1527" y="2224"/>
                    <a:pt x="4725" y="3227"/>
                    <a:pt x="6545" y="3508"/>
                  </a:cubicBezTo>
                  <a:cubicBezTo>
                    <a:pt x="6673" y="3528"/>
                    <a:pt x="6792" y="3537"/>
                    <a:pt x="6902" y="3537"/>
                  </a:cubicBezTo>
                  <a:cubicBezTo>
                    <a:pt x="8358" y="3537"/>
                    <a:pt x="8384" y="1929"/>
                    <a:pt x="7923" y="1568"/>
                  </a:cubicBezTo>
                  <a:cubicBezTo>
                    <a:pt x="7442" y="1193"/>
                    <a:pt x="1848" y="2"/>
                    <a:pt x="1848" y="2"/>
                  </a:cubicBezTo>
                  <a:cubicBezTo>
                    <a:pt x="1818" y="1"/>
                    <a:pt x="1788" y="1"/>
                    <a:pt x="1759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202868" y="554789"/>
              <a:ext cx="237481" cy="50111"/>
            </a:xfrm>
            <a:custGeom>
              <a:avLst/>
              <a:gdLst/>
              <a:ahLst/>
              <a:cxnLst/>
              <a:rect l="l" t="t" r="r" b="b"/>
              <a:pathLst>
                <a:path w="4452" h="982" extrusionOk="0">
                  <a:moveTo>
                    <a:pt x="750" y="0"/>
                  </a:moveTo>
                  <a:cubicBezTo>
                    <a:pt x="0" y="0"/>
                    <a:pt x="843" y="228"/>
                    <a:pt x="2021" y="535"/>
                  </a:cubicBezTo>
                  <a:cubicBezTo>
                    <a:pt x="2943" y="779"/>
                    <a:pt x="3950" y="981"/>
                    <a:pt x="4308" y="981"/>
                  </a:cubicBezTo>
                  <a:cubicBezTo>
                    <a:pt x="4402" y="981"/>
                    <a:pt x="4451" y="967"/>
                    <a:pt x="4443" y="937"/>
                  </a:cubicBezTo>
                  <a:cubicBezTo>
                    <a:pt x="4403" y="790"/>
                    <a:pt x="750" y="0"/>
                    <a:pt x="75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44670" y="606432"/>
              <a:ext cx="36593" cy="11227"/>
            </a:xfrm>
            <a:custGeom>
              <a:avLst/>
              <a:gdLst/>
              <a:ahLst/>
              <a:cxnLst/>
              <a:rect l="l" t="t" r="r" b="b"/>
              <a:pathLst>
                <a:path w="686" h="220" extrusionOk="0">
                  <a:moveTo>
                    <a:pt x="235" y="1"/>
                  </a:moveTo>
                  <a:cubicBezTo>
                    <a:pt x="129" y="1"/>
                    <a:pt x="1" y="10"/>
                    <a:pt x="17" y="59"/>
                  </a:cubicBezTo>
                  <a:cubicBezTo>
                    <a:pt x="39" y="125"/>
                    <a:pt x="428" y="219"/>
                    <a:pt x="584" y="219"/>
                  </a:cubicBezTo>
                  <a:cubicBezTo>
                    <a:pt x="617" y="219"/>
                    <a:pt x="639" y="215"/>
                    <a:pt x="646" y="206"/>
                  </a:cubicBezTo>
                  <a:cubicBezTo>
                    <a:pt x="686" y="152"/>
                    <a:pt x="512" y="19"/>
                    <a:pt x="365" y="5"/>
                  </a:cubicBezTo>
                  <a:cubicBezTo>
                    <a:pt x="365" y="5"/>
                    <a:pt x="305" y="1"/>
                    <a:pt x="23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914" y="2128708"/>
              <a:ext cx="1079385" cy="821430"/>
            </a:xfrm>
            <a:custGeom>
              <a:avLst/>
              <a:gdLst/>
              <a:ahLst/>
              <a:cxnLst/>
              <a:rect l="l" t="t" r="r" b="b"/>
              <a:pathLst>
                <a:path w="20235" h="16097" extrusionOk="0">
                  <a:moveTo>
                    <a:pt x="18877" y="0"/>
                  </a:moveTo>
                  <a:cubicBezTo>
                    <a:pt x="18808" y="0"/>
                    <a:pt x="18738" y="2"/>
                    <a:pt x="18669" y="2"/>
                  </a:cubicBezTo>
                  <a:cubicBezTo>
                    <a:pt x="18667" y="2"/>
                    <a:pt x="18666" y="2"/>
                    <a:pt x="18665" y="2"/>
                  </a:cubicBezTo>
                  <a:cubicBezTo>
                    <a:pt x="18078" y="2"/>
                    <a:pt x="6062" y="2879"/>
                    <a:pt x="5608" y="3026"/>
                  </a:cubicBezTo>
                  <a:cubicBezTo>
                    <a:pt x="4952" y="3253"/>
                    <a:pt x="5555" y="5729"/>
                    <a:pt x="6478" y="11389"/>
                  </a:cubicBezTo>
                  <a:cubicBezTo>
                    <a:pt x="6481" y="11407"/>
                    <a:pt x="6476" y="11415"/>
                    <a:pt x="6465" y="11415"/>
                  </a:cubicBezTo>
                  <a:cubicBezTo>
                    <a:pt x="6274" y="11415"/>
                    <a:pt x="4113" y="8967"/>
                    <a:pt x="3573" y="8967"/>
                  </a:cubicBezTo>
                  <a:cubicBezTo>
                    <a:pt x="3569" y="8967"/>
                    <a:pt x="3565" y="8967"/>
                    <a:pt x="3561" y="8967"/>
                  </a:cubicBezTo>
                  <a:cubicBezTo>
                    <a:pt x="3012" y="9007"/>
                    <a:pt x="697" y="12272"/>
                    <a:pt x="657" y="12353"/>
                  </a:cubicBezTo>
                  <a:cubicBezTo>
                    <a:pt x="1" y="13774"/>
                    <a:pt x="909" y="14204"/>
                    <a:pt x="1394" y="14204"/>
                  </a:cubicBezTo>
                  <a:cubicBezTo>
                    <a:pt x="1502" y="14204"/>
                    <a:pt x="1590" y="14183"/>
                    <a:pt x="1634" y="14146"/>
                  </a:cubicBezTo>
                  <a:cubicBezTo>
                    <a:pt x="1848" y="13972"/>
                    <a:pt x="3909" y="11751"/>
                    <a:pt x="3909" y="11751"/>
                  </a:cubicBezTo>
                  <a:cubicBezTo>
                    <a:pt x="3909" y="11751"/>
                    <a:pt x="7615" y="16006"/>
                    <a:pt x="8338" y="16086"/>
                  </a:cubicBezTo>
                  <a:cubicBezTo>
                    <a:pt x="8390" y="16093"/>
                    <a:pt x="8440" y="16096"/>
                    <a:pt x="8488" y="16096"/>
                  </a:cubicBezTo>
                  <a:cubicBezTo>
                    <a:pt x="9101" y="16096"/>
                    <a:pt x="9340" y="15547"/>
                    <a:pt x="9154" y="14641"/>
                  </a:cubicBezTo>
                  <a:cubicBezTo>
                    <a:pt x="9074" y="14280"/>
                    <a:pt x="7575" y="4779"/>
                    <a:pt x="7575" y="4779"/>
                  </a:cubicBezTo>
                  <a:cubicBezTo>
                    <a:pt x="7575" y="4779"/>
                    <a:pt x="17879" y="2437"/>
                    <a:pt x="18695" y="2250"/>
                  </a:cubicBezTo>
                  <a:cubicBezTo>
                    <a:pt x="19498" y="2076"/>
                    <a:pt x="20234" y="1728"/>
                    <a:pt x="19993" y="831"/>
                  </a:cubicBezTo>
                  <a:cubicBezTo>
                    <a:pt x="19784" y="51"/>
                    <a:pt x="19341" y="0"/>
                    <a:pt x="18877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9807" y="2161214"/>
              <a:ext cx="402949" cy="80474"/>
            </a:xfrm>
            <a:custGeom>
              <a:avLst/>
              <a:gdLst/>
              <a:ahLst/>
              <a:cxnLst/>
              <a:rect l="l" t="t" r="r" b="b"/>
              <a:pathLst>
                <a:path w="7554" h="1577" extrusionOk="0">
                  <a:moveTo>
                    <a:pt x="7127" y="0"/>
                  </a:moveTo>
                  <a:cubicBezTo>
                    <a:pt x="6313" y="0"/>
                    <a:pt x="171" y="1452"/>
                    <a:pt x="171" y="1452"/>
                  </a:cubicBezTo>
                  <a:cubicBezTo>
                    <a:pt x="1" y="1539"/>
                    <a:pt x="20" y="1577"/>
                    <a:pt x="177" y="1577"/>
                  </a:cubicBezTo>
                  <a:cubicBezTo>
                    <a:pt x="1161" y="1577"/>
                    <a:pt x="7554" y="111"/>
                    <a:pt x="7196" y="7"/>
                  </a:cubicBezTo>
                  <a:cubicBezTo>
                    <a:pt x="7181" y="2"/>
                    <a:pt x="7158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02408" y="2148711"/>
              <a:ext cx="56223" cy="13931"/>
            </a:xfrm>
            <a:custGeom>
              <a:avLst/>
              <a:gdLst/>
              <a:ahLst/>
              <a:cxnLst/>
              <a:rect l="l" t="t" r="r" b="b"/>
              <a:pathLst>
                <a:path w="1054" h="273" extrusionOk="0">
                  <a:moveTo>
                    <a:pt x="688" y="0"/>
                  </a:moveTo>
                  <a:cubicBezTo>
                    <a:pt x="386" y="0"/>
                    <a:pt x="37" y="198"/>
                    <a:pt x="37" y="198"/>
                  </a:cubicBezTo>
                  <a:cubicBezTo>
                    <a:pt x="0" y="252"/>
                    <a:pt x="50" y="273"/>
                    <a:pt x="140" y="273"/>
                  </a:cubicBezTo>
                  <a:cubicBezTo>
                    <a:pt x="412" y="273"/>
                    <a:pt x="1054" y="85"/>
                    <a:pt x="853" y="24"/>
                  </a:cubicBezTo>
                  <a:cubicBezTo>
                    <a:pt x="802" y="7"/>
                    <a:pt x="746" y="0"/>
                    <a:pt x="6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035082" y="-303178"/>
              <a:ext cx="1291955" cy="660175"/>
            </a:xfrm>
            <a:custGeom>
              <a:avLst/>
              <a:gdLst/>
              <a:ahLst/>
              <a:cxnLst/>
              <a:rect l="l" t="t" r="r" b="b"/>
              <a:pathLst>
                <a:path w="24220" h="12937" extrusionOk="0">
                  <a:moveTo>
                    <a:pt x="10291" y="1"/>
                  </a:moveTo>
                  <a:cubicBezTo>
                    <a:pt x="9626" y="1"/>
                    <a:pt x="8942" y="2473"/>
                    <a:pt x="7065" y="7740"/>
                  </a:cubicBezTo>
                  <a:cubicBezTo>
                    <a:pt x="7060" y="7753"/>
                    <a:pt x="7055" y="7759"/>
                    <a:pt x="7048" y="7759"/>
                  </a:cubicBezTo>
                  <a:cubicBezTo>
                    <a:pt x="6894" y="7759"/>
                    <a:pt x="6148" y="4439"/>
                    <a:pt x="5673" y="4208"/>
                  </a:cubicBezTo>
                  <a:cubicBezTo>
                    <a:pt x="5643" y="4194"/>
                    <a:pt x="5601" y="4187"/>
                    <a:pt x="5549" y="4187"/>
                  </a:cubicBezTo>
                  <a:cubicBezTo>
                    <a:pt x="4750" y="4187"/>
                    <a:pt x="1573" y="5723"/>
                    <a:pt x="1498" y="5773"/>
                  </a:cubicBezTo>
                  <a:cubicBezTo>
                    <a:pt x="0" y="6881"/>
                    <a:pt x="1114" y="7823"/>
                    <a:pt x="1458" y="7823"/>
                  </a:cubicBezTo>
                  <a:cubicBezTo>
                    <a:pt x="1468" y="7823"/>
                    <a:pt x="1477" y="7822"/>
                    <a:pt x="1485" y="7821"/>
                  </a:cubicBezTo>
                  <a:cubicBezTo>
                    <a:pt x="1766" y="7767"/>
                    <a:pt x="4643" y="6817"/>
                    <a:pt x="4643" y="6817"/>
                  </a:cubicBezTo>
                  <a:cubicBezTo>
                    <a:pt x="4643" y="6817"/>
                    <a:pt x="5820" y="12330"/>
                    <a:pt x="6423" y="12759"/>
                  </a:cubicBezTo>
                  <a:cubicBezTo>
                    <a:pt x="6592" y="12879"/>
                    <a:pt x="6754" y="12937"/>
                    <a:pt x="6906" y="12937"/>
                  </a:cubicBezTo>
                  <a:cubicBezTo>
                    <a:pt x="7295" y="12937"/>
                    <a:pt x="7620" y="12558"/>
                    <a:pt x="7841" y="11875"/>
                  </a:cubicBezTo>
                  <a:cubicBezTo>
                    <a:pt x="7948" y="11527"/>
                    <a:pt x="11213" y="2482"/>
                    <a:pt x="11213" y="2482"/>
                  </a:cubicBezTo>
                  <a:cubicBezTo>
                    <a:pt x="11213" y="2482"/>
                    <a:pt x="21370" y="5412"/>
                    <a:pt x="22173" y="5640"/>
                  </a:cubicBezTo>
                  <a:cubicBezTo>
                    <a:pt x="22457" y="5721"/>
                    <a:pt x="22744" y="5781"/>
                    <a:pt x="23006" y="5781"/>
                  </a:cubicBezTo>
                  <a:cubicBezTo>
                    <a:pt x="23472" y="5781"/>
                    <a:pt x="23855" y="5593"/>
                    <a:pt x="23993" y="5011"/>
                  </a:cubicBezTo>
                  <a:cubicBezTo>
                    <a:pt x="24220" y="4114"/>
                    <a:pt x="23712" y="3913"/>
                    <a:pt x="23243" y="3646"/>
                  </a:cubicBezTo>
                  <a:cubicBezTo>
                    <a:pt x="22775" y="3378"/>
                    <a:pt x="10812" y="86"/>
                    <a:pt x="10343" y="6"/>
                  </a:cubicBezTo>
                  <a:cubicBezTo>
                    <a:pt x="10326" y="2"/>
                    <a:pt x="10308" y="1"/>
                    <a:pt x="10291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774196" y="-226429"/>
              <a:ext cx="428874" cy="109970"/>
            </a:xfrm>
            <a:custGeom>
              <a:avLst/>
              <a:gdLst/>
              <a:ahLst/>
              <a:cxnLst/>
              <a:rect l="l" t="t" r="r" b="b"/>
              <a:pathLst>
                <a:path w="8040" h="2155" extrusionOk="0">
                  <a:moveTo>
                    <a:pt x="1140" y="0"/>
                  </a:moveTo>
                  <a:cubicBezTo>
                    <a:pt x="1" y="0"/>
                    <a:pt x="7358" y="2155"/>
                    <a:pt x="7987" y="2155"/>
                  </a:cubicBezTo>
                  <a:cubicBezTo>
                    <a:pt x="8026" y="2155"/>
                    <a:pt x="8039" y="2146"/>
                    <a:pt x="8022" y="2128"/>
                  </a:cubicBezTo>
                  <a:cubicBezTo>
                    <a:pt x="7728" y="1821"/>
                    <a:pt x="1171" y="1"/>
                    <a:pt x="1171" y="1"/>
                  </a:cubicBezTo>
                  <a:cubicBezTo>
                    <a:pt x="1160" y="0"/>
                    <a:pt x="1149" y="0"/>
                    <a:pt x="1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202750" y="-115133"/>
              <a:ext cx="55209" cy="15666"/>
            </a:xfrm>
            <a:custGeom>
              <a:avLst/>
              <a:gdLst/>
              <a:ahLst/>
              <a:cxnLst/>
              <a:rect l="l" t="t" r="r" b="b"/>
              <a:pathLst>
                <a:path w="1035" h="307" extrusionOk="0">
                  <a:moveTo>
                    <a:pt x="190" y="1"/>
                  </a:moveTo>
                  <a:cubicBezTo>
                    <a:pt x="181" y="1"/>
                    <a:pt x="176" y="1"/>
                    <a:pt x="176" y="1"/>
                  </a:cubicBezTo>
                  <a:cubicBezTo>
                    <a:pt x="0" y="94"/>
                    <a:pt x="693" y="306"/>
                    <a:pt x="932" y="306"/>
                  </a:cubicBezTo>
                  <a:cubicBezTo>
                    <a:pt x="1003" y="306"/>
                    <a:pt x="1035" y="288"/>
                    <a:pt x="992" y="242"/>
                  </a:cubicBezTo>
                  <a:cubicBezTo>
                    <a:pt x="774" y="12"/>
                    <a:pt x="282" y="1"/>
                    <a:pt x="190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529313" y="-358086"/>
              <a:ext cx="525104" cy="787903"/>
            </a:xfrm>
            <a:custGeom>
              <a:avLst/>
              <a:gdLst/>
              <a:ahLst/>
              <a:cxnLst/>
              <a:rect l="l" t="t" r="r" b="b"/>
              <a:pathLst>
                <a:path w="9844" h="15440" extrusionOk="0">
                  <a:moveTo>
                    <a:pt x="8935" y="1"/>
                  </a:moveTo>
                  <a:cubicBezTo>
                    <a:pt x="7865" y="1"/>
                    <a:pt x="3715" y="1711"/>
                    <a:pt x="3715" y="1711"/>
                  </a:cubicBezTo>
                  <a:cubicBezTo>
                    <a:pt x="3715" y="1711"/>
                    <a:pt x="129" y="2888"/>
                    <a:pt x="62" y="3905"/>
                  </a:cubicBezTo>
                  <a:cubicBezTo>
                    <a:pt x="0" y="4913"/>
                    <a:pt x="658" y="5542"/>
                    <a:pt x="1640" y="5542"/>
                  </a:cubicBezTo>
                  <a:cubicBezTo>
                    <a:pt x="1935" y="5542"/>
                    <a:pt x="2261" y="5485"/>
                    <a:pt x="2604" y="5364"/>
                  </a:cubicBezTo>
                  <a:cubicBezTo>
                    <a:pt x="3779" y="4948"/>
                    <a:pt x="5320" y="4233"/>
                    <a:pt x="5881" y="4233"/>
                  </a:cubicBezTo>
                  <a:cubicBezTo>
                    <a:pt x="6023" y="4233"/>
                    <a:pt x="6102" y="4279"/>
                    <a:pt x="6097" y="4387"/>
                  </a:cubicBezTo>
                  <a:cubicBezTo>
                    <a:pt x="6070" y="4922"/>
                    <a:pt x="5682" y="13554"/>
                    <a:pt x="5655" y="13928"/>
                  </a:cubicBezTo>
                  <a:cubicBezTo>
                    <a:pt x="5644" y="14247"/>
                    <a:pt x="5565" y="15440"/>
                    <a:pt x="6541" y="15440"/>
                  </a:cubicBezTo>
                  <a:cubicBezTo>
                    <a:pt x="6711" y="15440"/>
                    <a:pt x="6914" y="15403"/>
                    <a:pt x="7154" y="15320"/>
                  </a:cubicBezTo>
                  <a:cubicBezTo>
                    <a:pt x="8773" y="14744"/>
                    <a:pt x="8813" y="13768"/>
                    <a:pt x="8920" y="11479"/>
                  </a:cubicBezTo>
                  <a:cubicBezTo>
                    <a:pt x="9001" y="9860"/>
                    <a:pt x="9844" y="466"/>
                    <a:pt x="9135" y="38"/>
                  </a:cubicBezTo>
                  <a:cubicBezTo>
                    <a:pt x="9092" y="12"/>
                    <a:pt x="9025" y="1"/>
                    <a:pt x="8935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70988" y="-103345"/>
              <a:ext cx="36326" cy="413190"/>
            </a:xfrm>
            <a:custGeom>
              <a:avLst/>
              <a:gdLst/>
              <a:ahLst/>
              <a:cxnLst/>
              <a:rect l="l" t="t" r="r" b="b"/>
              <a:pathLst>
                <a:path w="681" h="8097" extrusionOk="0">
                  <a:moveTo>
                    <a:pt x="640" y="0"/>
                  </a:moveTo>
                  <a:cubicBezTo>
                    <a:pt x="210" y="0"/>
                    <a:pt x="1" y="8096"/>
                    <a:pt x="147" y="8096"/>
                  </a:cubicBezTo>
                  <a:cubicBezTo>
                    <a:pt x="150" y="8096"/>
                    <a:pt x="154" y="8091"/>
                    <a:pt x="159" y="8080"/>
                  </a:cubicBezTo>
                  <a:cubicBezTo>
                    <a:pt x="333" y="7638"/>
                    <a:pt x="681" y="24"/>
                    <a:pt x="681" y="24"/>
                  </a:cubicBezTo>
                  <a:cubicBezTo>
                    <a:pt x="667" y="8"/>
                    <a:pt x="653" y="0"/>
                    <a:pt x="6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13042" y="531571"/>
              <a:ext cx="312000" cy="290922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24989" y="845660"/>
              <a:ext cx="312000" cy="291636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61157" y="588112"/>
              <a:ext cx="509421" cy="489123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31159" y="564587"/>
              <a:ext cx="76013" cy="206825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51001" y="870512"/>
              <a:ext cx="75960" cy="206825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976127" y="620210"/>
              <a:ext cx="245642" cy="230554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570965" y="1893459"/>
              <a:ext cx="704441" cy="748151"/>
            </a:xfrm>
            <a:custGeom>
              <a:avLst/>
              <a:gdLst/>
              <a:ahLst/>
              <a:cxnLst/>
              <a:rect l="l" t="t" r="r" b="b"/>
              <a:pathLst>
                <a:path w="13206" h="14661" extrusionOk="0">
                  <a:moveTo>
                    <a:pt x="6159" y="7396"/>
                  </a:moveTo>
                  <a:cubicBezTo>
                    <a:pt x="6722" y="7396"/>
                    <a:pt x="7282" y="7625"/>
                    <a:pt x="7693" y="8077"/>
                  </a:cubicBezTo>
                  <a:cubicBezTo>
                    <a:pt x="8469" y="8934"/>
                    <a:pt x="8415" y="10245"/>
                    <a:pt x="7559" y="11021"/>
                  </a:cubicBezTo>
                  <a:cubicBezTo>
                    <a:pt x="7155" y="11387"/>
                    <a:pt x="6647" y="11569"/>
                    <a:pt x="6142" y="11569"/>
                  </a:cubicBezTo>
                  <a:cubicBezTo>
                    <a:pt x="5576" y="11569"/>
                    <a:pt x="5012" y="11340"/>
                    <a:pt x="4602" y="10887"/>
                  </a:cubicBezTo>
                  <a:cubicBezTo>
                    <a:pt x="3825" y="10031"/>
                    <a:pt x="3892" y="8720"/>
                    <a:pt x="4749" y="7944"/>
                  </a:cubicBezTo>
                  <a:cubicBezTo>
                    <a:pt x="5152" y="7578"/>
                    <a:pt x="5657" y="7396"/>
                    <a:pt x="6159" y="7396"/>
                  </a:cubicBezTo>
                  <a:close/>
                  <a:moveTo>
                    <a:pt x="1717" y="0"/>
                  </a:moveTo>
                  <a:cubicBezTo>
                    <a:pt x="939" y="0"/>
                    <a:pt x="1" y="791"/>
                    <a:pt x="119" y="2283"/>
                  </a:cubicBezTo>
                  <a:cubicBezTo>
                    <a:pt x="119" y="2283"/>
                    <a:pt x="507" y="8720"/>
                    <a:pt x="1524" y="11623"/>
                  </a:cubicBezTo>
                  <a:cubicBezTo>
                    <a:pt x="2229" y="13675"/>
                    <a:pt x="4271" y="14661"/>
                    <a:pt x="6180" y="14661"/>
                  </a:cubicBezTo>
                  <a:cubicBezTo>
                    <a:pt x="6986" y="14661"/>
                    <a:pt x="7768" y="14485"/>
                    <a:pt x="8415" y="14139"/>
                  </a:cubicBezTo>
                  <a:cubicBezTo>
                    <a:pt x="10503" y="13029"/>
                    <a:pt x="13206" y="9349"/>
                    <a:pt x="10302" y="6177"/>
                  </a:cubicBezTo>
                  <a:cubicBezTo>
                    <a:pt x="9013" y="4768"/>
                    <a:pt x="7482" y="4274"/>
                    <a:pt x="6165" y="4274"/>
                  </a:cubicBezTo>
                  <a:cubicBezTo>
                    <a:pt x="4830" y="4274"/>
                    <a:pt x="3714" y="4782"/>
                    <a:pt x="3290" y="5361"/>
                  </a:cubicBezTo>
                  <a:cubicBezTo>
                    <a:pt x="3290" y="5361"/>
                    <a:pt x="2768" y="1413"/>
                    <a:pt x="2675" y="838"/>
                  </a:cubicBezTo>
                  <a:cubicBezTo>
                    <a:pt x="2576" y="273"/>
                    <a:pt x="2174" y="0"/>
                    <a:pt x="1717" y="0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331137" y="2129167"/>
              <a:ext cx="355421" cy="208662"/>
            </a:xfrm>
            <a:custGeom>
              <a:avLst/>
              <a:gdLst/>
              <a:ahLst/>
              <a:cxnLst/>
              <a:rect l="l" t="t" r="r" b="b"/>
              <a:pathLst>
                <a:path w="6663" h="4089" extrusionOk="0">
                  <a:moveTo>
                    <a:pt x="1969" y="1"/>
                  </a:moveTo>
                  <a:cubicBezTo>
                    <a:pt x="1004" y="1"/>
                    <a:pt x="320" y="340"/>
                    <a:pt x="320" y="340"/>
                  </a:cubicBezTo>
                  <a:cubicBezTo>
                    <a:pt x="62" y="534"/>
                    <a:pt x="1" y="689"/>
                    <a:pt x="191" y="689"/>
                  </a:cubicBezTo>
                  <a:cubicBezTo>
                    <a:pt x="278" y="689"/>
                    <a:pt x="417" y="657"/>
                    <a:pt x="614" y="581"/>
                  </a:cubicBezTo>
                  <a:cubicBezTo>
                    <a:pt x="733" y="539"/>
                    <a:pt x="1088" y="388"/>
                    <a:pt x="1662" y="388"/>
                  </a:cubicBezTo>
                  <a:cubicBezTo>
                    <a:pt x="2187" y="388"/>
                    <a:pt x="2896" y="515"/>
                    <a:pt x="3772" y="969"/>
                  </a:cubicBezTo>
                  <a:cubicBezTo>
                    <a:pt x="5949" y="2105"/>
                    <a:pt x="6463" y="4089"/>
                    <a:pt x="6590" y="4089"/>
                  </a:cubicBezTo>
                  <a:cubicBezTo>
                    <a:pt x="6606" y="4089"/>
                    <a:pt x="6616" y="4055"/>
                    <a:pt x="6622" y="3980"/>
                  </a:cubicBezTo>
                  <a:cubicBezTo>
                    <a:pt x="6662" y="3325"/>
                    <a:pt x="6181" y="1799"/>
                    <a:pt x="3919" y="514"/>
                  </a:cubicBezTo>
                  <a:cubicBezTo>
                    <a:pt x="3227" y="123"/>
                    <a:pt x="2547" y="1"/>
                    <a:pt x="196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632465" y="77812"/>
              <a:ext cx="643897" cy="764429"/>
            </a:xfrm>
            <a:custGeom>
              <a:avLst/>
              <a:gdLst/>
              <a:ahLst/>
              <a:cxnLst/>
              <a:rect l="l" t="t" r="r" b="b"/>
              <a:pathLst>
                <a:path w="12071" h="14980" extrusionOk="0">
                  <a:moveTo>
                    <a:pt x="7028" y="0"/>
                  </a:moveTo>
                  <a:cubicBezTo>
                    <a:pt x="5709" y="0"/>
                    <a:pt x="2222" y="1907"/>
                    <a:pt x="2222" y="1907"/>
                  </a:cubicBezTo>
                  <a:cubicBezTo>
                    <a:pt x="402" y="2630"/>
                    <a:pt x="1" y="3406"/>
                    <a:pt x="121" y="3740"/>
                  </a:cubicBezTo>
                  <a:cubicBezTo>
                    <a:pt x="242" y="4061"/>
                    <a:pt x="2289" y="9722"/>
                    <a:pt x="2463" y="10204"/>
                  </a:cubicBezTo>
                  <a:cubicBezTo>
                    <a:pt x="2490" y="10278"/>
                    <a:pt x="2570" y="10311"/>
                    <a:pt x="2692" y="10311"/>
                  </a:cubicBezTo>
                  <a:cubicBezTo>
                    <a:pt x="3359" y="10311"/>
                    <a:pt x="5281" y="9322"/>
                    <a:pt x="6571" y="8745"/>
                  </a:cubicBezTo>
                  <a:cubicBezTo>
                    <a:pt x="6957" y="8572"/>
                    <a:pt x="7290" y="8495"/>
                    <a:pt x="7574" y="8495"/>
                  </a:cubicBezTo>
                  <a:cubicBezTo>
                    <a:pt x="8412" y="8495"/>
                    <a:pt x="8813" y="9173"/>
                    <a:pt x="8833" y="10083"/>
                  </a:cubicBezTo>
                  <a:cubicBezTo>
                    <a:pt x="8844" y="11110"/>
                    <a:pt x="7506" y="11755"/>
                    <a:pt x="6286" y="11755"/>
                  </a:cubicBezTo>
                  <a:cubicBezTo>
                    <a:pt x="6042" y="11755"/>
                    <a:pt x="5803" y="11729"/>
                    <a:pt x="5581" y="11676"/>
                  </a:cubicBezTo>
                  <a:cubicBezTo>
                    <a:pt x="5393" y="11632"/>
                    <a:pt x="5210" y="11611"/>
                    <a:pt x="5036" y="11611"/>
                  </a:cubicBezTo>
                  <a:cubicBezTo>
                    <a:pt x="3987" y="11611"/>
                    <a:pt x="3281" y="12378"/>
                    <a:pt x="3855" y="13549"/>
                  </a:cubicBezTo>
                  <a:cubicBezTo>
                    <a:pt x="4308" y="14482"/>
                    <a:pt x="5607" y="14980"/>
                    <a:pt x="6901" y="14980"/>
                  </a:cubicBezTo>
                  <a:cubicBezTo>
                    <a:pt x="7519" y="14980"/>
                    <a:pt x="8136" y="14866"/>
                    <a:pt x="8659" y="14633"/>
                  </a:cubicBezTo>
                  <a:cubicBezTo>
                    <a:pt x="10131" y="13977"/>
                    <a:pt x="12071" y="12639"/>
                    <a:pt x="11950" y="9789"/>
                  </a:cubicBezTo>
                  <a:cubicBezTo>
                    <a:pt x="11831" y="6950"/>
                    <a:pt x="9428" y="5319"/>
                    <a:pt x="7888" y="5319"/>
                  </a:cubicBezTo>
                  <a:cubicBezTo>
                    <a:pt x="7882" y="5319"/>
                    <a:pt x="7875" y="5319"/>
                    <a:pt x="7869" y="5319"/>
                  </a:cubicBezTo>
                  <a:cubicBezTo>
                    <a:pt x="6330" y="5346"/>
                    <a:pt x="4443" y="6283"/>
                    <a:pt x="4443" y="6283"/>
                  </a:cubicBezTo>
                  <a:cubicBezTo>
                    <a:pt x="4443" y="6283"/>
                    <a:pt x="3560" y="4811"/>
                    <a:pt x="3788" y="4476"/>
                  </a:cubicBezTo>
                  <a:cubicBezTo>
                    <a:pt x="4015" y="4142"/>
                    <a:pt x="7200" y="3245"/>
                    <a:pt x="7802" y="2683"/>
                  </a:cubicBezTo>
                  <a:cubicBezTo>
                    <a:pt x="8418" y="2121"/>
                    <a:pt x="8163" y="716"/>
                    <a:pt x="7414" y="100"/>
                  </a:cubicBezTo>
                  <a:cubicBezTo>
                    <a:pt x="7328" y="31"/>
                    <a:pt x="7196" y="0"/>
                    <a:pt x="7028" y="0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023264" y="702164"/>
              <a:ext cx="446903" cy="180544"/>
            </a:xfrm>
            <a:custGeom>
              <a:avLst/>
              <a:gdLst/>
              <a:ahLst/>
              <a:cxnLst/>
              <a:rect l="l" t="t" r="r" b="b"/>
              <a:pathLst>
                <a:path w="8378" h="3538" extrusionOk="0">
                  <a:moveTo>
                    <a:pt x="1766" y="1"/>
                  </a:moveTo>
                  <a:cubicBezTo>
                    <a:pt x="0" y="1"/>
                    <a:pt x="171" y="1959"/>
                    <a:pt x="1079" y="2130"/>
                  </a:cubicBezTo>
                  <a:cubicBezTo>
                    <a:pt x="1534" y="2210"/>
                    <a:pt x="4732" y="3227"/>
                    <a:pt x="6539" y="3508"/>
                  </a:cubicBezTo>
                  <a:cubicBezTo>
                    <a:pt x="6666" y="3528"/>
                    <a:pt x="6785" y="3538"/>
                    <a:pt x="6896" y="3538"/>
                  </a:cubicBezTo>
                  <a:cubicBezTo>
                    <a:pt x="8352" y="3538"/>
                    <a:pt x="8378" y="1930"/>
                    <a:pt x="7930" y="1582"/>
                  </a:cubicBezTo>
                  <a:cubicBezTo>
                    <a:pt x="7435" y="1193"/>
                    <a:pt x="1855" y="3"/>
                    <a:pt x="1855" y="3"/>
                  </a:cubicBezTo>
                  <a:cubicBezTo>
                    <a:pt x="1825" y="1"/>
                    <a:pt x="1795" y="1"/>
                    <a:pt x="1766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163875" y="728853"/>
              <a:ext cx="234334" cy="49907"/>
            </a:xfrm>
            <a:custGeom>
              <a:avLst/>
              <a:gdLst/>
              <a:ahLst/>
              <a:cxnLst/>
              <a:rect l="l" t="t" r="r" b="b"/>
              <a:pathLst>
                <a:path w="4393" h="978" extrusionOk="0">
                  <a:moveTo>
                    <a:pt x="636" y="1"/>
                  </a:moveTo>
                  <a:cubicBezTo>
                    <a:pt x="0" y="1"/>
                    <a:pt x="829" y="237"/>
                    <a:pt x="1962" y="537"/>
                  </a:cubicBezTo>
                  <a:cubicBezTo>
                    <a:pt x="2903" y="783"/>
                    <a:pt x="3913" y="977"/>
                    <a:pt x="4260" y="977"/>
                  </a:cubicBezTo>
                  <a:cubicBezTo>
                    <a:pt x="4347" y="977"/>
                    <a:pt x="4392" y="965"/>
                    <a:pt x="4384" y="938"/>
                  </a:cubicBezTo>
                  <a:cubicBezTo>
                    <a:pt x="4344" y="791"/>
                    <a:pt x="691" y="1"/>
                    <a:pt x="691" y="1"/>
                  </a:cubicBezTo>
                  <a:cubicBezTo>
                    <a:pt x="671" y="1"/>
                    <a:pt x="653" y="1"/>
                    <a:pt x="63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03276" y="780597"/>
              <a:ext cx="36593" cy="11176"/>
            </a:xfrm>
            <a:custGeom>
              <a:avLst/>
              <a:gdLst/>
              <a:ahLst/>
              <a:cxnLst/>
              <a:rect l="l" t="t" r="r" b="b"/>
              <a:pathLst>
                <a:path w="686" h="219" extrusionOk="0">
                  <a:moveTo>
                    <a:pt x="226" y="0"/>
                  </a:moveTo>
                  <a:cubicBezTo>
                    <a:pt x="124" y="0"/>
                    <a:pt x="1" y="10"/>
                    <a:pt x="17" y="58"/>
                  </a:cubicBezTo>
                  <a:cubicBezTo>
                    <a:pt x="39" y="124"/>
                    <a:pt x="419" y="218"/>
                    <a:pt x="572" y="218"/>
                  </a:cubicBezTo>
                  <a:cubicBezTo>
                    <a:pt x="603" y="218"/>
                    <a:pt x="625" y="214"/>
                    <a:pt x="632" y="205"/>
                  </a:cubicBezTo>
                  <a:cubicBezTo>
                    <a:pt x="686" y="152"/>
                    <a:pt x="512" y="18"/>
                    <a:pt x="351" y="4"/>
                  </a:cubicBezTo>
                  <a:cubicBezTo>
                    <a:pt x="351" y="4"/>
                    <a:pt x="294" y="0"/>
                    <a:pt x="22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"/>
          <p:cNvGrpSpPr/>
          <p:nvPr/>
        </p:nvGrpSpPr>
        <p:grpSpPr>
          <a:xfrm>
            <a:off x="5150018" y="2294147"/>
            <a:ext cx="4036694" cy="3366806"/>
            <a:chOff x="5150018" y="2294147"/>
            <a:chExt cx="4036694" cy="3366806"/>
          </a:xfrm>
        </p:grpSpPr>
        <p:sp>
          <p:nvSpPr>
            <p:cNvPr id="149" name="Google Shape;149;p2"/>
            <p:cNvSpPr/>
            <p:nvPr/>
          </p:nvSpPr>
          <p:spPr>
            <a:xfrm>
              <a:off x="7354290" y="4844881"/>
              <a:ext cx="866656" cy="738914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20947" y="4958882"/>
              <a:ext cx="259991" cy="33705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039848" y="4926580"/>
              <a:ext cx="47582" cy="34802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314176" y="4720113"/>
              <a:ext cx="462053" cy="152529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rgbClr val="2BD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524773" y="4732003"/>
              <a:ext cx="190166" cy="19953"/>
            </a:xfrm>
            <a:custGeom>
              <a:avLst/>
              <a:gdLst/>
              <a:ahLst/>
              <a:cxnLst/>
              <a:rect l="l" t="t" r="r" b="b"/>
              <a:pathLst>
                <a:path w="3565" h="391" extrusionOk="0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495594" y="4748486"/>
              <a:ext cx="33552" cy="7859"/>
            </a:xfrm>
            <a:custGeom>
              <a:avLst/>
              <a:gdLst/>
              <a:ahLst/>
              <a:cxnLst/>
              <a:rect l="l" t="t" r="r" b="b"/>
              <a:pathLst>
                <a:path w="629" h="154" extrusionOk="0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26986" y="4459503"/>
              <a:ext cx="392868" cy="274337"/>
            </a:xfrm>
            <a:custGeom>
              <a:avLst/>
              <a:gdLst/>
              <a:ahLst/>
              <a:cxnLst/>
              <a:rect l="l" t="t" r="r" b="b"/>
              <a:pathLst>
                <a:path w="7365" h="5376" extrusionOk="0">
                  <a:moveTo>
                    <a:pt x="1481" y="0"/>
                  </a:moveTo>
                  <a:cubicBezTo>
                    <a:pt x="503" y="0"/>
                    <a:pt x="0" y="1740"/>
                    <a:pt x="447" y="2018"/>
                  </a:cubicBezTo>
                  <a:cubicBezTo>
                    <a:pt x="902" y="2286"/>
                    <a:pt x="3980" y="4253"/>
                    <a:pt x="5345" y="5176"/>
                  </a:cubicBezTo>
                  <a:cubicBezTo>
                    <a:pt x="5551" y="5316"/>
                    <a:pt x="5746" y="5375"/>
                    <a:pt x="5926" y="5375"/>
                  </a:cubicBezTo>
                  <a:cubicBezTo>
                    <a:pt x="6834" y="5375"/>
                    <a:pt x="7364" y="3868"/>
                    <a:pt x="7018" y="3544"/>
                  </a:cubicBezTo>
                  <a:cubicBezTo>
                    <a:pt x="6616" y="3156"/>
                    <a:pt x="1812" y="65"/>
                    <a:pt x="1812" y="65"/>
                  </a:cubicBezTo>
                  <a:cubicBezTo>
                    <a:pt x="1697" y="21"/>
                    <a:pt x="1586" y="0"/>
                    <a:pt x="1481" y="0"/>
                  </a:cubicBezTo>
                  <a:close/>
                </a:path>
              </a:pathLst>
            </a:custGeom>
            <a:solidFill>
              <a:srgbClr val="757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328087" y="4553398"/>
              <a:ext cx="157520" cy="92875"/>
            </a:xfrm>
            <a:custGeom>
              <a:avLst/>
              <a:gdLst/>
              <a:ahLst/>
              <a:cxnLst/>
              <a:rect l="l" t="t" r="r" b="b"/>
              <a:pathLst>
                <a:path w="2953" h="1820" extrusionOk="0">
                  <a:moveTo>
                    <a:pt x="294" y="0"/>
                  </a:moveTo>
                  <a:cubicBezTo>
                    <a:pt x="1" y="0"/>
                    <a:pt x="2670" y="1819"/>
                    <a:pt x="2927" y="1819"/>
                  </a:cubicBezTo>
                  <a:cubicBezTo>
                    <a:pt x="2947" y="1819"/>
                    <a:pt x="2952" y="1808"/>
                    <a:pt x="2940" y="1784"/>
                  </a:cubicBezTo>
                  <a:cubicBezTo>
                    <a:pt x="2766" y="1436"/>
                    <a:pt x="371" y="18"/>
                    <a:pt x="371" y="18"/>
                  </a:cubicBezTo>
                  <a:cubicBezTo>
                    <a:pt x="336" y="6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305736" y="4536507"/>
              <a:ext cx="37820" cy="16534"/>
            </a:xfrm>
            <a:custGeom>
              <a:avLst/>
              <a:gdLst/>
              <a:ahLst/>
              <a:cxnLst/>
              <a:rect l="l" t="t" r="r" b="b"/>
              <a:pathLst>
                <a:path w="709" h="324" extrusionOk="0">
                  <a:moveTo>
                    <a:pt x="211" y="0"/>
                  </a:moveTo>
                  <a:cubicBezTo>
                    <a:pt x="208" y="0"/>
                    <a:pt x="204" y="1"/>
                    <a:pt x="201" y="1"/>
                  </a:cubicBezTo>
                  <a:cubicBezTo>
                    <a:pt x="0" y="28"/>
                    <a:pt x="549" y="322"/>
                    <a:pt x="549" y="322"/>
                  </a:cubicBezTo>
                  <a:cubicBezTo>
                    <a:pt x="556" y="323"/>
                    <a:pt x="562" y="323"/>
                    <a:pt x="567" y="323"/>
                  </a:cubicBezTo>
                  <a:cubicBezTo>
                    <a:pt x="709" y="323"/>
                    <a:pt x="394" y="0"/>
                    <a:pt x="21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382893" y="4657754"/>
              <a:ext cx="672489" cy="700183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561271" y="4745373"/>
              <a:ext cx="20857" cy="39293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532786" y="4793851"/>
              <a:ext cx="42887" cy="258977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811127" y="4948880"/>
              <a:ext cx="176617" cy="113542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413619" y="3784223"/>
              <a:ext cx="637443" cy="741058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830170" y="4132809"/>
              <a:ext cx="99537" cy="283676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799765" y="3831834"/>
              <a:ext cx="227026" cy="102672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008654" y="3940579"/>
              <a:ext cx="16750" cy="27352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59280" y="2752141"/>
              <a:ext cx="511875" cy="733148"/>
            </a:xfrm>
            <a:custGeom>
              <a:avLst/>
              <a:gdLst/>
              <a:ahLst/>
              <a:cxnLst/>
              <a:rect l="l" t="t" r="r" b="b"/>
              <a:pathLst>
                <a:path w="9596" h="14367" extrusionOk="0">
                  <a:moveTo>
                    <a:pt x="5600" y="1"/>
                  </a:moveTo>
                  <a:cubicBezTo>
                    <a:pt x="4989" y="1"/>
                    <a:pt x="3523" y="281"/>
                    <a:pt x="2744" y="1072"/>
                  </a:cubicBezTo>
                  <a:cubicBezTo>
                    <a:pt x="2744" y="1072"/>
                    <a:pt x="0" y="3615"/>
                    <a:pt x="656" y="4605"/>
                  </a:cubicBezTo>
                  <a:cubicBezTo>
                    <a:pt x="848" y="4901"/>
                    <a:pt x="1181" y="5012"/>
                    <a:pt x="1559" y="5012"/>
                  </a:cubicBezTo>
                  <a:cubicBezTo>
                    <a:pt x="2444" y="5012"/>
                    <a:pt x="3572" y="4403"/>
                    <a:pt x="3694" y="4150"/>
                  </a:cubicBezTo>
                  <a:cubicBezTo>
                    <a:pt x="3696" y="4144"/>
                    <a:pt x="3700" y="4142"/>
                    <a:pt x="3704" y="4142"/>
                  </a:cubicBezTo>
                  <a:cubicBezTo>
                    <a:pt x="3932" y="4142"/>
                    <a:pt x="6218" y="14110"/>
                    <a:pt x="6691" y="14320"/>
                  </a:cubicBezTo>
                  <a:cubicBezTo>
                    <a:pt x="6765" y="14352"/>
                    <a:pt x="6887" y="14366"/>
                    <a:pt x="7039" y="14366"/>
                  </a:cubicBezTo>
                  <a:cubicBezTo>
                    <a:pt x="7853" y="14366"/>
                    <a:pt x="9546" y="13948"/>
                    <a:pt x="9568" y="13464"/>
                  </a:cubicBezTo>
                  <a:cubicBezTo>
                    <a:pt x="9595" y="12902"/>
                    <a:pt x="6196" y="82"/>
                    <a:pt x="5795" y="15"/>
                  </a:cubicBezTo>
                  <a:cubicBezTo>
                    <a:pt x="5747" y="6"/>
                    <a:pt x="5681" y="1"/>
                    <a:pt x="5600" y="1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747916" y="2791179"/>
              <a:ext cx="127542" cy="349453"/>
            </a:xfrm>
            <a:custGeom>
              <a:avLst/>
              <a:gdLst/>
              <a:ahLst/>
              <a:cxnLst/>
              <a:rect l="l" t="t" r="r" b="b"/>
              <a:pathLst>
                <a:path w="2391" h="6848" extrusionOk="0">
                  <a:moveTo>
                    <a:pt x="249" y="0"/>
                  </a:moveTo>
                  <a:cubicBezTo>
                    <a:pt x="0" y="0"/>
                    <a:pt x="522" y="1845"/>
                    <a:pt x="1093" y="3934"/>
                  </a:cubicBezTo>
                  <a:cubicBezTo>
                    <a:pt x="1704" y="6215"/>
                    <a:pt x="1943" y="6847"/>
                    <a:pt x="2135" y="6847"/>
                  </a:cubicBezTo>
                  <a:cubicBezTo>
                    <a:pt x="2149" y="6847"/>
                    <a:pt x="2163" y="6844"/>
                    <a:pt x="2177" y="6838"/>
                  </a:cubicBezTo>
                  <a:cubicBezTo>
                    <a:pt x="2391" y="6757"/>
                    <a:pt x="451" y="174"/>
                    <a:pt x="451" y="174"/>
                  </a:cubicBezTo>
                  <a:cubicBezTo>
                    <a:pt x="358" y="55"/>
                    <a:pt x="292" y="0"/>
                    <a:pt x="24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856148" y="3152369"/>
              <a:ext cx="35739" cy="36180"/>
            </a:xfrm>
            <a:custGeom>
              <a:avLst/>
              <a:gdLst/>
              <a:ahLst/>
              <a:cxnLst/>
              <a:rect l="l" t="t" r="r" b="b"/>
              <a:pathLst>
                <a:path w="670" h="709" extrusionOk="0">
                  <a:moveTo>
                    <a:pt x="362" y="0"/>
                  </a:moveTo>
                  <a:cubicBezTo>
                    <a:pt x="1" y="121"/>
                    <a:pt x="94" y="295"/>
                    <a:pt x="161" y="522"/>
                  </a:cubicBezTo>
                  <a:cubicBezTo>
                    <a:pt x="202" y="652"/>
                    <a:pt x="242" y="708"/>
                    <a:pt x="310" y="708"/>
                  </a:cubicBezTo>
                  <a:cubicBezTo>
                    <a:pt x="354" y="708"/>
                    <a:pt x="409" y="685"/>
                    <a:pt x="482" y="643"/>
                  </a:cubicBezTo>
                  <a:cubicBezTo>
                    <a:pt x="670" y="536"/>
                    <a:pt x="362" y="0"/>
                    <a:pt x="3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786767" y="4947145"/>
              <a:ext cx="643204" cy="713808"/>
            </a:xfrm>
            <a:custGeom>
              <a:avLst/>
              <a:gdLst/>
              <a:ahLst/>
              <a:cxnLst/>
              <a:rect l="l" t="t" r="r" b="b"/>
              <a:pathLst>
                <a:path w="12058" h="13988" extrusionOk="0">
                  <a:moveTo>
                    <a:pt x="6519" y="3228"/>
                  </a:moveTo>
                  <a:cubicBezTo>
                    <a:pt x="7157" y="3228"/>
                    <a:pt x="7778" y="3545"/>
                    <a:pt x="8137" y="4131"/>
                  </a:cubicBezTo>
                  <a:cubicBezTo>
                    <a:pt x="8686" y="5028"/>
                    <a:pt x="8405" y="6192"/>
                    <a:pt x="7521" y="6740"/>
                  </a:cubicBezTo>
                  <a:cubicBezTo>
                    <a:pt x="7211" y="6930"/>
                    <a:pt x="6869" y="7021"/>
                    <a:pt x="6531" y="7021"/>
                  </a:cubicBezTo>
                  <a:cubicBezTo>
                    <a:pt x="5893" y="7021"/>
                    <a:pt x="5271" y="6698"/>
                    <a:pt x="4912" y="6112"/>
                  </a:cubicBezTo>
                  <a:cubicBezTo>
                    <a:pt x="4363" y="5228"/>
                    <a:pt x="4644" y="4051"/>
                    <a:pt x="5527" y="3502"/>
                  </a:cubicBezTo>
                  <a:cubicBezTo>
                    <a:pt x="5838" y="3317"/>
                    <a:pt x="6181" y="3228"/>
                    <a:pt x="6519" y="3228"/>
                  </a:cubicBezTo>
                  <a:close/>
                  <a:moveTo>
                    <a:pt x="6750" y="1"/>
                  </a:moveTo>
                  <a:cubicBezTo>
                    <a:pt x="6319" y="1"/>
                    <a:pt x="5893" y="60"/>
                    <a:pt x="5487" y="183"/>
                  </a:cubicBezTo>
                  <a:cubicBezTo>
                    <a:pt x="2891" y="986"/>
                    <a:pt x="1" y="4104"/>
                    <a:pt x="2316" y="7985"/>
                  </a:cubicBezTo>
                  <a:cubicBezTo>
                    <a:pt x="3370" y="9747"/>
                    <a:pt x="4780" y="10230"/>
                    <a:pt x="6008" y="10230"/>
                  </a:cubicBezTo>
                  <a:cubicBezTo>
                    <a:pt x="7493" y="10230"/>
                    <a:pt x="8712" y="9524"/>
                    <a:pt x="8712" y="9524"/>
                  </a:cubicBezTo>
                  <a:lnTo>
                    <a:pt x="8712" y="9524"/>
                  </a:lnTo>
                  <a:cubicBezTo>
                    <a:pt x="8712" y="9524"/>
                    <a:pt x="8672" y="10394"/>
                    <a:pt x="8592" y="11866"/>
                  </a:cubicBezTo>
                  <a:cubicBezTo>
                    <a:pt x="8519" y="13222"/>
                    <a:pt x="8423" y="13987"/>
                    <a:pt x="9539" y="13987"/>
                  </a:cubicBezTo>
                  <a:cubicBezTo>
                    <a:pt x="9644" y="13987"/>
                    <a:pt x="9761" y="13980"/>
                    <a:pt x="9890" y="13966"/>
                  </a:cubicBezTo>
                  <a:cubicBezTo>
                    <a:pt x="11951" y="13766"/>
                    <a:pt x="11643" y="11451"/>
                    <a:pt x="11670" y="10461"/>
                  </a:cubicBezTo>
                  <a:cubicBezTo>
                    <a:pt x="11696" y="9470"/>
                    <a:pt x="12058" y="7677"/>
                    <a:pt x="11777" y="4452"/>
                  </a:cubicBezTo>
                  <a:cubicBezTo>
                    <a:pt x="11551" y="1731"/>
                    <a:pt x="9077" y="1"/>
                    <a:pt x="6750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097647" y="4960975"/>
              <a:ext cx="290930" cy="224277"/>
            </a:xfrm>
            <a:custGeom>
              <a:avLst/>
              <a:gdLst/>
              <a:ahLst/>
              <a:cxnLst/>
              <a:rect l="l" t="t" r="r" b="b"/>
              <a:pathLst>
                <a:path w="5454" h="4395" extrusionOk="0">
                  <a:moveTo>
                    <a:pt x="1107" y="0"/>
                  </a:moveTo>
                  <a:cubicBezTo>
                    <a:pt x="603" y="0"/>
                    <a:pt x="302" y="127"/>
                    <a:pt x="302" y="127"/>
                  </a:cubicBezTo>
                  <a:cubicBezTo>
                    <a:pt x="0" y="282"/>
                    <a:pt x="46" y="398"/>
                    <a:pt x="363" y="398"/>
                  </a:cubicBezTo>
                  <a:cubicBezTo>
                    <a:pt x="455" y="398"/>
                    <a:pt x="568" y="388"/>
                    <a:pt x="703" y="367"/>
                  </a:cubicBezTo>
                  <a:cubicBezTo>
                    <a:pt x="766" y="356"/>
                    <a:pt x="883" y="336"/>
                    <a:pt x="1049" y="336"/>
                  </a:cubicBezTo>
                  <a:cubicBezTo>
                    <a:pt x="1482" y="336"/>
                    <a:pt x="2254" y="475"/>
                    <a:pt x="3299" y="1277"/>
                  </a:cubicBezTo>
                  <a:cubicBezTo>
                    <a:pt x="5043" y="2594"/>
                    <a:pt x="5125" y="4395"/>
                    <a:pt x="5233" y="4395"/>
                  </a:cubicBezTo>
                  <a:cubicBezTo>
                    <a:pt x="5247" y="4395"/>
                    <a:pt x="5261" y="4365"/>
                    <a:pt x="5280" y="4302"/>
                  </a:cubicBezTo>
                  <a:cubicBezTo>
                    <a:pt x="5454" y="3740"/>
                    <a:pt x="5346" y="2281"/>
                    <a:pt x="3527" y="903"/>
                  </a:cubicBezTo>
                  <a:cubicBezTo>
                    <a:pt x="2550" y="170"/>
                    <a:pt x="1692" y="0"/>
                    <a:pt x="110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985575" y="4978580"/>
              <a:ext cx="129889" cy="53530"/>
            </a:xfrm>
            <a:custGeom>
              <a:avLst/>
              <a:gdLst/>
              <a:ahLst/>
              <a:cxnLst/>
              <a:rect l="l" t="t" r="r" b="b"/>
              <a:pathLst>
                <a:path w="2435" h="1049" extrusionOk="0">
                  <a:moveTo>
                    <a:pt x="1876" y="1"/>
                  </a:moveTo>
                  <a:cubicBezTo>
                    <a:pt x="1824" y="1"/>
                    <a:pt x="1760" y="3"/>
                    <a:pt x="1680" y="9"/>
                  </a:cubicBezTo>
                  <a:cubicBezTo>
                    <a:pt x="1051" y="49"/>
                    <a:pt x="61" y="866"/>
                    <a:pt x="61" y="866"/>
                  </a:cubicBezTo>
                  <a:cubicBezTo>
                    <a:pt x="1" y="998"/>
                    <a:pt x="19" y="1049"/>
                    <a:pt x="84" y="1049"/>
                  </a:cubicBezTo>
                  <a:cubicBezTo>
                    <a:pt x="221" y="1049"/>
                    <a:pt x="569" y="820"/>
                    <a:pt x="824" y="665"/>
                  </a:cubicBezTo>
                  <a:cubicBezTo>
                    <a:pt x="1388" y="322"/>
                    <a:pt x="2434" y="1"/>
                    <a:pt x="187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955009" y="5033080"/>
              <a:ext cx="35259" cy="17809"/>
            </a:xfrm>
            <a:custGeom>
              <a:avLst/>
              <a:gdLst/>
              <a:ahLst/>
              <a:cxnLst/>
              <a:rect l="l" t="t" r="r" b="b"/>
              <a:pathLst>
                <a:path w="661" h="349" extrusionOk="0">
                  <a:moveTo>
                    <a:pt x="425" y="0"/>
                  </a:moveTo>
                  <a:cubicBezTo>
                    <a:pt x="293" y="0"/>
                    <a:pt x="152" y="132"/>
                    <a:pt x="152" y="132"/>
                  </a:cubicBezTo>
                  <a:cubicBezTo>
                    <a:pt x="65" y="182"/>
                    <a:pt x="1" y="349"/>
                    <a:pt x="134" y="349"/>
                  </a:cubicBezTo>
                  <a:cubicBezTo>
                    <a:pt x="144" y="349"/>
                    <a:pt x="154" y="348"/>
                    <a:pt x="166" y="346"/>
                  </a:cubicBezTo>
                  <a:cubicBezTo>
                    <a:pt x="353" y="333"/>
                    <a:pt x="661" y="119"/>
                    <a:pt x="513" y="25"/>
                  </a:cubicBezTo>
                  <a:cubicBezTo>
                    <a:pt x="486" y="7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551965" y="4805333"/>
              <a:ext cx="688918" cy="754887"/>
            </a:xfrm>
            <a:custGeom>
              <a:avLst/>
              <a:gdLst/>
              <a:ahLst/>
              <a:cxnLst/>
              <a:rect l="l" t="t" r="r" b="b"/>
              <a:pathLst>
                <a:path w="12915" h="14793" extrusionOk="0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rgbClr val="FA8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42343" y="4833910"/>
              <a:ext cx="171763" cy="250506"/>
            </a:xfrm>
            <a:custGeom>
              <a:avLst/>
              <a:gdLst/>
              <a:ahLst/>
              <a:cxnLst/>
              <a:rect l="l" t="t" r="r" b="b"/>
              <a:pathLst>
                <a:path w="3220" h="4909" extrusionOk="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091578" y="5209236"/>
              <a:ext cx="107859" cy="272959"/>
            </a:xfrm>
            <a:custGeom>
              <a:avLst/>
              <a:gdLst/>
              <a:ahLst/>
              <a:cxnLst/>
              <a:rect l="l" t="t" r="r" b="b"/>
              <a:pathLst>
                <a:path w="2022" h="5349" extrusionOk="0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134465" y="5090591"/>
              <a:ext cx="40220" cy="31077"/>
            </a:xfrm>
            <a:custGeom>
              <a:avLst/>
              <a:gdLst/>
              <a:ahLst/>
              <a:cxnLst/>
              <a:rect l="l" t="t" r="r" b="b"/>
              <a:pathLst>
                <a:path w="754" h="609" extrusionOk="0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890169" y="4310189"/>
              <a:ext cx="501633" cy="410996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rgbClr val="EF3C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167390" y="4336776"/>
              <a:ext cx="22137" cy="103030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161309" y="4323304"/>
              <a:ext cx="16056" cy="13217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184086" y="2294147"/>
              <a:ext cx="421726" cy="348739"/>
            </a:xfrm>
            <a:custGeom>
              <a:avLst/>
              <a:gdLst/>
              <a:ahLst/>
              <a:cxnLst/>
              <a:rect l="l" t="t" r="r" b="b"/>
              <a:pathLst>
                <a:path w="7906" h="6834" extrusionOk="0">
                  <a:moveTo>
                    <a:pt x="5879" y="1"/>
                  </a:moveTo>
                  <a:cubicBezTo>
                    <a:pt x="5785" y="1"/>
                    <a:pt x="5703" y="21"/>
                    <a:pt x="5641" y="65"/>
                  </a:cubicBezTo>
                  <a:cubicBezTo>
                    <a:pt x="5454" y="199"/>
                    <a:pt x="4664" y="948"/>
                    <a:pt x="3781" y="1818"/>
                  </a:cubicBezTo>
                  <a:cubicBezTo>
                    <a:pt x="2911" y="961"/>
                    <a:pt x="2202" y="279"/>
                    <a:pt x="2202" y="279"/>
                  </a:cubicBezTo>
                  <a:cubicBezTo>
                    <a:pt x="2072" y="142"/>
                    <a:pt x="1920" y="83"/>
                    <a:pt x="1763" y="83"/>
                  </a:cubicBezTo>
                  <a:cubicBezTo>
                    <a:pt x="995" y="83"/>
                    <a:pt x="80" y="1470"/>
                    <a:pt x="757" y="1992"/>
                  </a:cubicBezTo>
                  <a:cubicBezTo>
                    <a:pt x="904" y="2112"/>
                    <a:pt x="1466" y="2688"/>
                    <a:pt x="2162" y="3424"/>
                  </a:cubicBezTo>
                  <a:cubicBezTo>
                    <a:pt x="1332" y="4253"/>
                    <a:pt x="677" y="4909"/>
                    <a:pt x="677" y="4909"/>
                  </a:cubicBezTo>
                  <a:cubicBezTo>
                    <a:pt x="0" y="5890"/>
                    <a:pt x="1110" y="6833"/>
                    <a:pt x="1740" y="6833"/>
                  </a:cubicBezTo>
                  <a:cubicBezTo>
                    <a:pt x="1858" y="6833"/>
                    <a:pt x="1959" y="6800"/>
                    <a:pt x="2028" y="6729"/>
                  </a:cubicBezTo>
                  <a:cubicBezTo>
                    <a:pt x="2216" y="6541"/>
                    <a:pt x="2898" y="5872"/>
                    <a:pt x="3714" y="5083"/>
                  </a:cubicBezTo>
                  <a:cubicBezTo>
                    <a:pt x="4209" y="5605"/>
                    <a:pt x="4664" y="6086"/>
                    <a:pt x="5026" y="6448"/>
                  </a:cubicBezTo>
                  <a:cubicBezTo>
                    <a:pt x="5216" y="6635"/>
                    <a:pt x="5430" y="6712"/>
                    <a:pt x="5646" y="6712"/>
                  </a:cubicBezTo>
                  <a:cubicBezTo>
                    <a:pt x="6400" y="6712"/>
                    <a:pt x="7173" y="5771"/>
                    <a:pt x="7006" y="5324"/>
                  </a:cubicBezTo>
                  <a:cubicBezTo>
                    <a:pt x="6926" y="5096"/>
                    <a:pt x="6243" y="4347"/>
                    <a:pt x="5400" y="3477"/>
                  </a:cubicBezTo>
                  <a:cubicBezTo>
                    <a:pt x="5962" y="2942"/>
                    <a:pt x="6484" y="2447"/>
                    <a:pt x="6859" y="2085"/>
                  </a:cubicBezTo>
                  <a:cubicBezTo>
                    <a:pt x="7906" y="1074"/>
                    <a:pt x="6565" y="1"/>
                    <a:pt x="5879" y="1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73861" y="2313589"/>
              <a:ext cx="89829" cy="71850"/>
            </a:xfrm>
            <a:custGeom>
              <a:avLst/>
              <a:gdLst/>
              <a:ahLst/>
              <a:cxnLst/>
              <a:rect l="l" t="t" r="r" b="b"/>
              <a:pathLst>
                <a:path w="1684" h="1408" extrusionOk="0">
                  <a:moveTo>
                    <a:pt x="178" y="1"/>
                  </a:moveTo>
                  <a:cubicBezTo>
                    <a:pt x="1" y="1"/>
                    <a:pt x="207" y="245"/>
                    <a:pt x="506" y="594"/>
                  </a:cubicBezTo>
                  <a:cubicBezTo>
                    <a:pt x="779" y="927"/>
                    <a:pt x="1391" y="1407"/>
                    <a:pt x="1571" y="1407"/>
                  </a:cubicBezTo>
                  <a:cubicBezTo>
                    <a:pt x="1593" y="1407"/>
                    <a:pt x="1609" y="1400"/>
                    <a:pt x="1616" y="1383"/>
                  </a:cubicBezTo>
                  <a:cubicBezTo>
                    <a:pt x="1683" y="1236"/>
                    <a:pt x="225" y="5"/>
                    <a:pt x="225" y="5"/>
                  </a:cubicBezTo>
                  <a:cubicBezTo>
                    <a:pt x="207" y="2"/>
                    <a:pt x="192" y="1"/>
                    <a:pt x="17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258872" y="2306292"/>
              <a:ext cx="17016" cy="16381"/>
            </a:xfrm>
            <a:custGeom>
              <a:avLst/>
              <a:gdLst/>
              <a:ahLst/>
              <a:cxnLst/>
              <a:rect l="l" t="t" r="r" b="b"/>
              <a:pathLst>
                <a:path w="319" h="321" extrusionOk="0">
                  <a:moveTo>
                    <a:pt x="252" y="1"/>
                  </a:moveTo>
                  <a:cubicBezTo>
                    <a:pt x="0" y="49"/>
                    <a:pt x="155" y="321"/>
                    <a:pt x="229" y="321"/>
                  </a:cubicBezTo>
                  <a:cubicBezTo>
                    <a:pt x="238" y="321"/>
                    <a:pt x="246" y="317"/>
                    <a:pt x="252" y="309"/>
                  </a:cubicBezTo>
                  <a:cubicBezTo>
                    <a:pt x="318" y="228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973916" y="3002035"/>
              <a:ext cx="480403" cy="123595"/>
            </a:xfrm>
            <a:custGeom>
              <a:avLst/>
              <a:gdLst/>
              <a:ahLst/>
              <a:cxnLst/>
              <a:rect l="l" t="t" r="r" b="b"/>
              <a:pathLst>
                <a:path w="9006" h="2422" extrusionOk="0">
                  <a:moveTo>
                    <a:pt x="3980" y="0"/>
                  </a:moveTo>
                  <a:cubicBezTo>
                    <a:pt x="2802" y="0"/>
                    <a:pt x="1833" y="16"/>
                    <a:pt x="1833" y="16"/>
                  </a:cubicBezTo>
                  <a:cubicBezTo>
                    <a:pt x="0" y="364"/>
                    <a:pt x="803" y="2251"/>
                    <a:pt x="1539" y="2251"/>
                  </a:cubicBezTo>
                  <a:cubicBezTo>
                    <a:pt x="1924" y="2251"/>
                    <a:pt x="4134" y="2422"/>
                    <a:pt x="5941" y="2422"/>
                  </a:cubicBezTo>
                  <a:cubicBezTo>
                    <a:pt x="6393" y="2422"/>
                    <a:pt x="6819" y="2411"/>
                    <a:pt x="7186" y="2384"/>
                  </a:cubicBezTo>
                  <a:cubicBezTo>
                    <a:pt x="9006" y="2251"/>
                    <a:pt x="8658" y="444"/>
                    <a:pt x="8096" y="190"/>
                  </a:cubicBezTo>
                  <a:cubicBezTo>
                    <a:pt x="7773" y="32"/>
                    <a:pt x="5663" y="0"/>
                    <a:pt x="3980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74877" y="3180436"/>
              <a:ext cx="479442" cy="123748"/>
            </a:xfrm>
            <a:custGeom>
              <a:avLst/>
              <a:gdLst/>
              <a:ahLst/>
              <a:cxnLst/>
              <a:rect l="l" t="t" r="r" b="b"/>
              <a:pathLst>
                <a:path w="8988" h="2425" extrusionOk="0">
                  <a:moveTo>
                    <a:pt x="3753" y="0"/>
                  </a:moveTo>
                  <a:cubicBezTo>
                    <a:pt x="2671" y="0"/>
                    <a:pt x="1815" y="13"/>
                    <a:pt x="1815" y="13"/>
                  </a:cubicBezTo>
                  <a:cubicBezTo>
                    <a:pt x="1" y="357"/>
                    <a:pt x="585" y="2261"/>
                    <a:pt x="1493" y="2261"/>
                  </a:cubicBezTo>
                  <a:cubicBezTo>
                    <a:pt x="1502" y="2261"/>
                    <a:pt x="1511" y="2261"/>
                    <a:pt x="1521" y="2261"/>
                  </a:cubicBezTo>
                  <a:cubicBezTo>
                    <a:pt x="1543" y="2259"/>
                    <a:pt x="1571" y="2259"/>
                    <a:pt x="1605" y="2259"/>
                  </a:cubicBezTo>
                  <a:cubicBezTo>
                    <a:pt x="2175" y="2259"/>
                    <a:pt x="4341" y="2425"/>
                    <a:pt x="6071" y="2425"/>
                  </a:cubicBezTo>
                  <a:cubicBezTo>
                    <a:pt x="6468" y="2425"/>
                    <a:pt x="6842" y="2416"/>
                    <a:pt x="7168" y="2394"/>
                  </a:cubicBezTo>
                  <a:cubicBezTo>
                    <a:pt x="8988" y="2261"/>
                    <a:pt x="8640" y="454"/>
                    <a:pt x="8078" y="186"/>
                  </a:cubicBezTo>
                  <a:cubicBezTo>
                    <a:pt x="7742" y="31"/>
                    <a:pt x="5465" y="0"/>
                    <a:pt x="3753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115914" y="3011169"/>
              <a:ext cx="244949" cy="13472"/>
            </a:xfrm>
            <a:custGeom>
              <a:avLst/>
              <a:gdLst/>
              <a:ahLst/>
              <a:cxnLst/>
              <a:rect l="l" t="t" r="r" b="b"/>
              <a:pathLst>
                <a:path w="4592" h="264" extrusionOk="0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71"/>
                    <a:pt x="871" y="212"/>
                    <a:pt x="2088" y="252"/>
                  </a:cubicBezTo>
                  <a:cubicBezTo>
                    <a:pt x="2323" y="260"/>
                    <a:pt x="2561" y="263"/>
                    <a:pt x="2793" y="263"/>
                  </a:cubicBezTo>
                  <a:cubicBezTo>
                    <a:pt x="3751" y="263"/>
                    <a:pt x="4591" y="199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362890" y="3014895"/>
              <a:ext cx="37713" cy="9645"/>
            </a:xfrm>
            <a:custGeom>
              <a:avLst/>
              <a:gdLst/>
              <a:ahLst/>
              <a:cxnLst/>
              <a:rect l="l" t="t" r="r" b="b"/>
              <a:pathLst>
                <a:path w="707" h="189" extrusionOk="0">
                  <a:moveTo>
                    <a:pt x="421" y="0"/>
                  </a:moveTo>
                  <a:cubicBezTo>
                    <a:pt x="401" y="0"/>
                    <a:pt x="382" y="2"/>
                    <a:pt x="362" y="5"/>
                  </a:cubicBezTo>
                  <a:cubicBezTo>
                    <a:pt x="362" y="5"/>
                    <a:pt x="1" y="58"/>
                    <a:pt x="41" y="139"/>
                  </a:cubicBezTo>
                  <a:cubicBezTo>
                    <a:pt x="61" y="172"/>
                    <a:pt x="215" y="189"/>
                    <a:pt x="367" y="189"/>
                  </a:cubicBezTo>
                  <a:cubicBezTo>
                    <a:pt x="520" y="189"/>
                    <a:pt x="670" y="172"/>
                    <a:pt x="683" y="139"/>
                  </a:cubicBezTo>
                  <a:cubicBezTo>
                    <a:pt x="707" y="80"/>
                    <a:pt x="565" y="0"/>
                    <a:pt x="42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115914" y="3190081"/>
              <a:ext cx="244895" cy="12758"/>
            </a:xfrm>
            <a:custGeom>
              <a:avLst/>
              <a:gdLst/>
              <a:ahLst/>
              <a:cxnLst/>
              <a:rect l="l" t="t" r="r" b="b"/>
              <a:pathLst>
                <a:path w="4591" h="250" extrusionOk="0">
                  <a:moveTo>
                    <a:pt x="2287" y="0"/>
                  </a:moveTo>
                  <a:cubicBezTo>
                    <a:pt x="1461" y="0"/>
                    <a:pt x="724" y="11"/>
                    <a:pt x="724" y="11"/>
                  </a:cubicBezTo>
                  <a:cubicBezTo>
                    <a:pt x="1" y="158"/>
                    <a:pt x="871" y="198"/>
                    <a:pt x="2088" y="238"/>
                  </a:cubicBezTo>
                  <a:cubicBezTo>
                    <a:pt x="2326" y="246"/>
                    <a:pt x="2568" y="250"/>
                    <a:pt x="2802" y="250"/>
                  </a:cubicBezTo>
                  <a:cubicBezTo>
                    <a:pt x="3756" y="250"/>
                    <a:pt x="4591" y="188"/>
                    <a:pt x="4537" y="91"/>
                  </a:cubicBezTo>
                  <a:cubicBezTo>
                    <a:pt x="4493" y="17"/>
                    <a:pt x="3321" y="0"/>
                    <a:pt x="22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362890" y="3193551"/>
              <a:ext cx="37660" cy="9236"/>
            </a:xfrm>
            <a:custGeom>
              <a:avLst/>
              <a:gdLst/>
              <a:ahLst/>
              <a:cxnLst/>
              <a:rect l="l" t="t" r="r" b="b"/>
              <a:pathLst>
                <a:path w="706" h="181" extrusionOk="0">
                  <a:moveTo>
                    <a:pt x="444" y="0"/>
                  </a:moveTo>
                  <a:cubicBezTo>
                    <a:pt x="417" y="0"/>
                    <a:pt x="389" y="3"/>
                    <a:pt x="362" y="10"/>
                  </a:cubicBezTo>
                  <a:cubicBezTo>
                    <a:pt x="362" y="10"/>
                    <a:pt x="1" y="63"/>
                    <a:pt x="41" y="130"/>
                  </a:cubicBezTo>
                  <a:cubicBezTo>
                    <a:pt x="61" y="164"/>
                    <a:pt x="215" y="180"/>
                    <a:pt x="367" y="180"/>
                  </a:cubicBezTo>
                  <a:cubicBezTo>
                    <a:pt x="520" y="180"/>
                    <a:pt x="670" y="164"/>
                    <a:pt x="683" y="130"/>
                  </a:cubicBezTo>
                  <a:cubicBezTo>
                    <a:pt x="706" y="74"/>
                    <a:pt x="579" y="0"/>
                    <a:pt x="44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150018" y="4737974"/>
              <a:ext cx="1079385" cy="825308"/>
            </a:xfrm>
            <a:custGeom>
              <a:avLst/>
              <a:gdLst/>
              <a:ahLst/>
              <a:cxnLst/>
              <a:rect l="l" t="t" r="r" b="b"/>
              <a:pathLst>
                <a:path w="20235" h="16173" extrusionOk="0">
                  <a:moveTo>
                    <a:pt x="18678" y="67"/>
                  </a:moveTo>
                  <a:cubicBezTo>
                    <a:pt x="18091" y="67"/>
                    <a:pt x="6062" y="2958"/>
                    <a:pt x="5622" y="3105"/>
                  </a:cubicBezTo>
                  <a:cubicBezTo>
                    <a:pt x="4966" y="3319"/>
                    <a:pt x="5568" y="5795"/>
                    <a:pt x="6492" y="11455"/>
                  </a:cubicBezTo>
                  <a:cubicBezTo>
                    <a:pt x="6495" y="11473"/>
                    <a:pt x="6490" y="11481"/>
                    <a:pt x="6479" y="11481"/>
                  </a:cubicBezTo>
                  <a:cubicBezTo>
                    <a:pt x="6285" y="11481"/>
                    <a:pt x="4113" y="9046"/>
                    <a:pt x="3573" y="9046"/>
                  </a:cubicBezTo>
                  <a:cubicBezTo>
                    <a:pt x="3569" y="9046"/>
                    <a:pt x="3565" y="9046"/>
                    <a:pt x="3561" y="9046"/>
                  </a:cubicBezTo>
                  <a:cubicBezTo>
                    <a:pt x="3012" y="9073"/>
                    <a:pt x="711" y="12338"/>
                    <a:pt x="671" y="12432"/>
                  </a:cubicBezTo>
                  <a:cubicBezTo>
                    <a:pt x="0" y="13860"/>
                    <a:pt x="918" y="14278"/>
                    <a:pt x="1401" y="14278"/>
                  </a:cubicBezTo>
                  <a:cubicBezTo>
                    <a:pt x="1506" y="14278"/>
                    <a:pt x="1591" y="14258"/>
                    <a:pt x="1634" y="14225"/>
                  </a:cubicBezTo>
                  <a:cubicBezTo>
                    <a:pt x="1862" y="14038"/>
                    <a:pt x="3922" y="11816"/>
                    <a:pt x="3922" y="11816"/>
                  </a:cubicBezTo>
                  <a:cubicBezTo>
                    <a:pt x="3922" y="11816"/>
                    <a:pt x="7616" y="16085"/>
                    <a:pt x="8352" y="16165"/>
                  </a:cubicBezTo>
                  <a:cubicBezTo>
                    <a:pt x="8397" y="16170"/>
                    <a:pt x="8441" y="16173"/>
                    <a:pt x="8483" y="16173"/>
                  </a:cubicBezTo>
                  <a:cubicBezTo>
                    <a:pt x="9108" y="16173"/>
                    <a:pt x="9343" y="15622"/>
                    <a:pt x="9155" y="14707"/>
                  </a:cubicBezTo>
                  <a:cubicBezTo>
                    <a:pt x="9088" y="14359"/>
                    <a:pt x="7589" y="4845"/>
                    <a:pt x="7589" y="4845"/>
                  </a:cubicBezTo>
                  <a:cubicBezTo>
                    <a:pt x="7589" y="4845"/>
                    <a:pt x="17893" y="2516"/>
                    <a:pt x="18696" y="2329"/>
                  </a:cubicBezTo>
                  <a:cubicBezTo>
                    <a:pt x="19512" y="2141"/>
                    <a:pt x="20234" y="1794"/>
                    <a:pt x="20007" y="897"/>
                  </a:cubicBezTo>
                  <a:cubicBezTo>
                    <a:pt x="19766" y="0"/>
                    <a:pt x="19217" y="81"/>
                    <a:pt x="18682" y="67"/>
                  </a:cubicBezTo>
                  <a:cubicBezTo>
                    <a:pt x="18681" y="67"/>
                    <a:pt x="18680" y="67"/>
                    <a:pt x="18678" y="67"/>
                  </a:cubicBezTo>
                  <a:close/>
                </a:path>
              </a:pathLst>
            </a:custGeom>
            <a:solidFill>
              <a:srgbClr val="DC2F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698432" y="4773848"/>
              <a:ext cx="403003" cy="80474"/>
            </a:xfrm>
            <a:custGeom>
              <a:avLst/>
              <a:gdLst/>
              <a:ahLst/>
              <a:cxnLst/>
              <a:rect l="l" t="t" r="r" b="b"/>
              <a:pathLst>
                <a:path w="7555" h="1577" extrusionOk="0">
                  <a:moveTo>
                    <a:pt x="7127" y="0"/>
                  </a:moveTo>
                  <a:cubicBezTo>
                    <a:pt x="6314" y="0"/>
                    <a:pt x="172" y="1452"/>
                    <a:pt x="172" y="1452"/>
                  </a:cubicBezTo>
                  <a:cubicBezTo>
                    <a:pt x="1" y="1539"/>
                    <a:pt x="21" y="1577"/>
                    <a:pt x="180" y="1577"/>
                  </a:cubicBezTo>
                  <a:cubicBezTo>
                    <a:pt x="1173" y="1577"/>
                    <a:pt x="7554" y="122"/>
                    <a:pt x="7197" y="7"/>
                  </a:cubicBezTo>
                  <a:cubicBezTo>
                    <a:pt x="7182" y="2"/>
                    <a:pt x="7159" y="0"/>
                    <a:pt x="712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090499" y="4761549"/>
              <a:ext cx="56756" cy="14033"/>
            </a:xfrm>
            <a:custGeom>
              <a:avLst/>
              <a:gdLst/>
              <a:ahLst/>
              <a:cxnLst/>
              <a:rect l="l" t="t" r="r" b="b"/>
              <a:pathLst>
                <a:path w="1064" h="275" extrusionOk="0">
                  <a:moveTo>
                    <a:pt x="706" y="0"/>
                  </a:moveTo>
                  <a:cubicBezTo>
                    <a:pt x="393" y="0"/>
                    <a:pt x="34" y="194"/>
                    <a:pt x="34" y="194"/>
                  </a:cubicBezTo>
                  <a:cubicBezTo>
                    <a:pt x="0" y="252"/>
                    <a:pt x="54" y="274"/>
                    <a:pt x="149" y="274"/>
                  </a:cubicBezTo>
                  <a:cubicBezTo>
                    <a:pt x="428" y="274"/>
                    <a:pt x="1064" y="80"/>
                    <a:pt x="864" y="20"/>
                  </a:cubicBezTo>
                  <a:cubicBezTo>
                    <a:pt x="814" y="6"/>
                    <a:pt x="761" y="0"/>
                    <a:pt x="7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887715" y="3488657"/>
              <a:ext cx="1298997" cy="651602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rgbClr val="F7A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648379" y="3576276"/>
              <a:ext cx="414898" cy="125738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"/>
          <p:cNvSpPr txBox="1">
            <a:spLocks noGrp="1"/>
          </p:cNvSpPr>
          <p:nvPr>
            <p:ph type="ctrTitle"/>
          </p:nvPr>
        </p:nvSpPr>
        <p:spPr>
          <a:xfrm>
            <a:off x="970350" y="1495575"/>
            <a:ext cx="7203300" cy="16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5" name="Google Shape;195;p2"/>
          <p:cNvSpPr txBox="1">
            <a:spLocks noGrp="1"/>
          </p:cNvSpPr>
          <p:nvPr>
            <p:ph type="subTitle" idx="1"/>
          </p:nvPr>
        </p:nvSpPr>
        <p:spPr>
          <a:xfrm>
            <a:off x="2108100" y="3199250"/>
            <a:ext cx="4927500" cy="3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 ">
  <p:cSld name="CUSTOM_4"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20"/>
          <p:cNvGrpSpPr/>
          <p:nvPr/>
        </p:nvGrpSpPr>
        <p:grpSpPr>
          <a:xfrm>
            <a:off x="1" y="4"/>
            <a:ext cx="9143997" cy="5020045"/>
            <a:chOff x="-493" y="954"/>
            <a:chExt cx="9143997" cy="5020045"/>
          </a:xfrm>
        </p:grpSpPr>
        <p:sp>
          <p:nvSpPr>
            <p:cNvPr id="2488" name="Google Shape;2488;p20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-493" y="334276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-493" y="95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20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520" name="Google Shape;2520;p20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20"/>
          <p:cNvGrpSpPr/>
          <p:nvPr/>
        </p:nvGrpSpPr>
        <p:grpSpPr>
          <a:xfrm>
            <a:off x="71020" y="847445"/>
            <a:ext cx="9001961" cy="3448610"/>
            <a:chOff x="124475" y="1042035"/>
            <a:chExt cx="8839317" cy="3296950"/>
          </a:xfrm>
        </p:grpSpPr>
        <p:sp>
          <p:nvSpPr>
            <p:cNvPr id="2565" name="Google Shape;2565;p20"/>
            <p:cNvSpPr/>
            <p:nvPr/>
          </p:nvSpPr>
          <p:spPr>
            <a:xfrm rot="10800000">
              <a:off x="525975" y="1042035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 rot="10800000" flipH="1">
              <a:off x="778460" y="1605067"/>
              <a:ext cx="7838420" cy="2290226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 flipH="1">
              <a:off x="124475" y="3343295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8" name="Google Shape;2568;p20"/>
          <p:cNvSpPr txBox="1">
            <a:spLocks noGrp="1"/>
          </p:cNvSpPr>
          <p:nvPr>
            <p:ph type="title"/>
          </p:nvPr>
        </p:nvSpPr>
        <p:spPr>
          <a:xfrm>
            <a:off x="2331300" y="1671763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69" name="Google Shape;2569;p20"/>
          <p:cNvSpPr txBox="1">
            <a:spLocks noGrp="1"/>
          </p:cNvSpPr>
          <p:nvPr>
            <p:ph type="subTitle" idx="1"/>
          </p:nvPr>
        </p:nvSpPr>
        <p:spPr>
          <a:xfrm>
            <a:off x="2494350" y="2594238"/>
            <a:ext cx="4155300" cy="8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570" name="Google Shape;2570;p20"/>
          <p:cNvGrpSpPr/>
          <p:nvPr/>
        </p:nvGrpSpPr>
        <p:grpSpPr>
          <a:xfrm flipH="1">
            <a:off x="7257924" y="3627869"/>
            <a:ext cx="1992790" cy="2056207"/>
            <a:chOff x="564525" y="2742522"/>
            <a:chExt cx="2636314" cy="2720210"/>
          </a:xfrm>
        </p:grpSpPr>
        <p:sp>
          <p:nvSpPr>
            <p:cNvPr id="2571" name="Google Shape;2571;p20"/>
            <p:cNvSpPr/>
            <p:nvPr/>
          </p:nvSpPr>
          <p:spPr>
            <a:xfrm>
              <a:off x="564525" y="3763954"/>
              <a:ext cx="806624" cy="996259"/>
            </a:xfrm>
            <a:custGeom>
              <a:avLst/>
              <a:gdLst/>
              <a:ahLst/>
              <a:cxnLst/>
              <a:rect l="l" t="t" r="r" b="b"/>
              <a:pathLst>
                <a:path w="24373" h="30103" extrusionOk="0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88883" y="2742522"/>
              <a:ext cx="2611957" cy="2720210"/>
            </a:xfrm>
            <a:custGeom>
              <a:avLst/>
              <a:gdLst/>
              <a:ahLst/>
              <a:cxnLst/>
              <a:rect l="l" t="t" r="r" b="b"/>
              <a:pathLst>
                <a:path w="78923" h="82194" extrusionOk="0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1617130" y="3104114"/>
              <a:ext cx="360239" cy="325721"/>
            </a:xfrm>
            <a:custGeom>
              <a:avLst/>
              <a:gdLst/>
              <a:ahLst/>
              <a:cxnLst/>
              <a:rect l="l" t="t" r="r" b="b"/>
              <a:pathLst>
                <a:path w="10885" h="9842" extrusionOk="0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1634207" y="3262902"/>
              <a:ext cx="78534" cy="67315"/>
            </a:xfrm>
            <a:custGeom>
              <a:avLst/>
              <a:gdLst/>
              <a:ahLst/>
              <a:cxnLst/>
              <a:rect l="l" t="t" r="r" b="b"/>
              <a:pathLst>
                <a:path w="2373" h="2034" extrusionOk="0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1658565" y="3237683"/>
              <a:ext cx="51661" cy="36603"/>
            </a:xfrm>
            <a:custGeom>
              <a:avLst/>
              <a:gdLst/>
              <a:ahLst/>
              <a:cxnLst/>
              <a:rect l="l" t="t" r="r" b="b"/>
              <a:pathLst>
                <a:path w="1561" h="1106" extrusionOk="0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1785449" y="3008007"/>
              <a:ext cx="68407" cy="75026"/>
            </a:xfrm>
            <a:custGeom>
              <a:avLst/>
              <a:gdLst/>
              <a:ahLst/>
              <a:cxnLst/>
              <a:rect l="l" t="t" r="r" b="b"/>
              <a:pathLst>
                <a:path w="2067" h="2267" extrusionOk="0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1702547" y="3078498"/>
              <a:ext cx="84822" cy="62881"/>
            </a:xfrm>
            <a:custGeom>
              <a:avLst/>
              <a:gdLst/>
              <a:ahLst/>
              <a:cxnLst/>
              <a:rect l="l" t="t" r="r" b="b"/>
              <a:pathLst>
                <a:path w="2563" h="1900" extrusionOk="0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1945594" y="3210413"/>
              <a:ext cx="85220" cy="82870"/>
            </a:xfrm>
            <a:custGeom>
              <a:avLst/>
              <a:gdLst/>
              <a:ahLst/>
              <a:cxnLst/>
              <a:rect l="l" t="t" r="r" b="b"/>
              <a:pathLst>
                <a:path w="2575" h="2504" extrusionOk="0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1999869" y="3179636"/>
              <a:ext cx="67381" cy="52422"/>
            </a:xfrm>
            <a:custGeom>
              <a:avLst/>
              <a:gdLst/>
              <a:ahLst/>
              <a:cxnLst/>
              <a:rect l="l" t="t" r="r" b="b"/>
              <a:pathLst>
                <a:path w="2036" h="1584" extrusionOk="0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1444542" y="3496649"/>
              <a:ext cx="166170" cy="137808"/>
            </a:xfrm>
            <a:custGeom>
              <a:avLst/>
              <a:gdLst/>
              <a:ahLst/>
              <a:cxnLst/>
              <a:rect l="l" t="t" r="r" b="b"/>
              <a:pathLst>
                <a:path w="5021" h="4164" extrusionOk="0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1478960" y="3520675"/>
              <a:ext cx="76185" cy="79163"/>
            </a:xfrm>
            <a:custGeom>
              <a:avLst/>
              <a:gdLst/>
              <a:ahLst/>
              <a:cxnLst/>
              <a:rect l="l" t="t" r="r" b="b"/>
              <a:pathLst>
                <a:path w="2302" h="2392" extrusionOk="0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1453511" y="3323134"/>
              <a:ext cx="101999" cy="154289"/>
            </a:xfrm>
            <a:custGeom>
              <a:avLst/>
              <a:gdLst/>
              <a:ahLst/>
              <a:cxnLst/>
              <a:rect l="l" t="t" r="r" b="b"/>
              <a:pathLst>
                <a:path w="3082" h="4662" extrusionOk="0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1569275" y="3436086"/>
              <a:ext cx="83763" cy="75093"/>
            </a:xfrm>
            <a:custGeom>
              <a:avLst/>
              <a:gdLst/>
              <a:ahLst/>
              <a:cxnLst/>
              <a:rect l="l" t="t" r="r" b="b"/>
              <a:pathLst>
                <a:path w="2531" h="2269" extrusionOk="0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1305810" y="3490923"/>
              <a:ext cx="116759" cy="120069"/>
            </a:xfrm>
            <a:custGeom>
              <a:avLst/>
              <a:gdLst/>
              <a:ahLst/>
              <a:cxnLst/>
              <a:rect l="l" t="t" r="r" b="b"/>
              <a:pathLst>
                <a:path w="3528" h="3628" extrusionOk="0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1343504" y="3625916"/>
              <a:ext cx="71949" cy="51198"/>
            </a:xfrm>
            <a:custGeom>
              <a:avLst/>
              <a:gdLst/>
              <a:ahLst/>
              <a:cxnLst/>
              <a:rect l="l" t="t" r="r" b="b"/>
              <a:pathLst>
                <a:path w="2174" h="1547" extrusionOk="0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1404266" y="3590042"/>
              <a:ext cx="51231" cy="48914"/>
            </a:xfrm>
            <a:custGeom>
              <a:avLst/>
              <a:gdLst/>
              <a:ahLst/>
              <a:cxnLst/>
              <a:rect l="l" t="t" r="r" b="b"/>
              <a:pathLst>
                <a:path w="1548" h="1478" extrusionOk="0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1378386" y="3709877"/>
              <a:ext cx="82009" cy="76813"/>
            </a:xfrm>
            <a:custGeom>
              <a:avLst/>
              <a:gdLst/>
              <a:ahLst/>
              <a:cxnLst/>
              <a:rect l="l" t="t" r="r" b="b"/>
              <a:pathLst>
                <a:path w="2478" h="2321" extrusionOk="0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1298463" y="3677511"/>
              <a:ext cx="25516" cy="103256"/>
            </a:xfrm>
            <a:custGeom>
              <a:avLst/>
              <a:gdLst/>
              <a:ahLst/>
              <a:cxnLst/>
              <a:rect l="l" t="t" r="r" b="b"/>
              <a:pathLst>
                <a:path w="771" h="3120" extrusionOk="0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1247299" y="3698559"/>
              <a:ext cx="49543" cy="44149"/>
            </a:xfrm>
            <a:custGeom>
              <a:avLst/>
              <a:gdLst/>
              <a:ahLst/>
              <a:cxnLst/>
              <a:rect l="l" t="t" r="r" b="b"/>
              <a:pathLst>
                <a:path w="1497" h="1334" extrusionOk="0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1347178" y="3732051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1319908" y="3713683"/>
              <a:ext cx="52058" cy="45142"/>
            </a:xfrm>
            <a:custGeom>
              <a:avLst/>
              <a:gdLst/>
              <a:ahLst/>
              <a:cxnLst/>
              <a:rect l="l" t="t" r="r" b="b"/>
              <a:pathLst>
                <a:path w="1573" h="1364" extrusionOk="0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1451624" y="3737611"/>
              <a:ext cx="39284" cy="36769"/>
            </a:xfrm>
            <a:custGeom>
              <a:avLst/>
              <a:gdLst/>
              <a:ahLst/>
              <a:cxnLst/>
              <a:rect l="l" t="t" r="r" b="b"/>
              <a:pathLst>
                <a:path w="1187" h="1111" extrusionOk="0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1518409" y="3650241"/>
              <a:ext cx="75159" cy="67315"/>
            </a:xfrm>
            <a:custGeom>
              <a:avLst/>
              <a:gdLst/>
              <a:ahLst/>
              <a:cxnLst/>
              <a:rect l="l" t="t" r="r" b="b"/>
              <a:pathLst>
                <a:path w="2271" h="2034" extrusionOk="0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1560373" y="3628332"/>
              <a:ext cx="53912" cy="54309"/>
            </a:xfrm>
            <a:custGeom>
              <a:avLst/>
              <a:gdLst/>
              <a:ahLst/>
              <a:cxnLst/>
              <a:rect l="l" t="t" r="r" b="b"/>
              <a:pathLst>
                <a:path w="1629" h="1641" extrusionOk="0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1606705" y="3524878"/>
              <a:ext cx="66157" cy="77806"/>
            </a:xfrm>
            <a:custGeom>
              <a:avLst/>
              <a:gdLst/>
              <a:ahLst/>
              <a:cxnLst/>
              <a:rect l="l" t="t" r="r" b="b"/>
              <a:pathLst>
                <a:path w="1999" h="2351" extrusionOk="0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1663165" y="3512997"/>
              <a:ext cx="60895" cy="66190"/>
            </a:xfrm>
            <a:custGeom>
              <a:avLst/>
              <a:gdLst/>
              <a:ahLst/>
              <a:cxnLst/>
              <a:rect l="l" t="t" r="r" b="b"/>
              <a:pathLst>
                <a:path w="1840" h="2000" extrusionOk="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1703044" y="3489368"/>
              <a:ext cx="78832" cy="67282"/>
            </a:xfrm>
            <a:custGeom>
              <a:avLst/>
              <a:gdLst/>
              <a:ahLst/>
              <a:cxnLst/>
              <a:rect l="l" t="t" r="r" b="b"/>
              <a:pathLst>
                <a:path w="2382" h="2033" extrusionOk="0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1354889" y="3516770"/>
              <a:ext cx="502481" cy="387145"/>
            </a:xfrm>
            <a:custGeom>
              <a:avLst/>
              <a:gdLst/>
              <a:ahLst/>
              <a:cxnLst/>
              <a:rect l="l" t="t" r="r" b="b"/>
              <a:pathLst>
                <a:path w="15183" h="11698" extrusionOk="0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1220922" y="3595304"/>
              <a:ext cx="66554" cy="60762"/>
            </a:xfrm>
            <a:custGeom>
              <a:avLst/>
              <a:gdLst/>
              <a:ahLst/>
              <a:cxnLst/>
              <a:rect l="l" t="t" r="r" b="b"/>
              <a:pathLst>
                <a:path w="2011" h="1836" extrusionOk="0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1122168" y="3460377"/>
              <a:ext cx="72842" cy="55732"/>
            </a:xfrm>
            <a:custGeom>
              <a:avLst/>
              <a:gdLst/>
              <a:ahLst/>
              <a:cxnLst/>
              <a:rect l="l" t="t" r="r" b="b"/>
              <a:pathLst>
                <a:path w="2201" h="1684" extrusionOk="0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1205368" y="3411430"/>
              <a:ext cx="79560" cy="62086"/>
            </a:xfrm>
            <a:custGeom>
              <a:avLst/>
              <a:gdLst/>
              <a:ahLst/>
              <a:cxnLst/>
              <a:rect l="l" t="t" r="r" b="b"/>
              <a:pathLst>
                <a:path w="2404" h="1876" extrusionOk="0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1239588" y="3362450"/>
              <a:ext cx="68771" cy="77641"/>
            </a:xfrm>
            <a:custGeom>
              <a:avLst/>
              <a:gdLst/>
              <a:ahLst/>
              <a:cxnLst/>
              <a:rect l="l" t="t" r="r" b="b"/>
              <a:pathLst>
                <a:path w="2078" h="2346" extrusionOk="0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1285920" y="3329322"/>
              <a:ext cx="79759" cy="81811"/>
            </a:xfrm>
            <a:custGeom>
              <a:avLst/>
              <a:gdLst/>
              <a:ahLst/>
              <a:cxnLst/>
              <a:rect l="l" t="t" r="r" b="b"/>
              <a:pathLst>
                <a:path w="2410" h="2472" extrusionOk="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1345490" y="3284744"/>
              <a:ext cx="66355" cy="73107"/>
            </a:xfrm>
            <a:custGeom>
              <a:avLst/>
              <a:gdLst/>
              <a:ahLst/>
              <a:cxnLst/>
              <a:rect l="l" t="t" r="r" b="b"/>
              <a:pathLst>
                <a:path w="2005" h="2209" extrusionOk="0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1392451" y="3259228"/>
              <a:ext cx="97068" cy="55964"/>
            </a:xfrm>
            <a:custGeom>
              <a:avLst/>
              <a:gdLst/>
              <a:ahLst/>
              <a:cxnLst/>
              <a:rect l="l" t="t" r="r" b="b"/>
              <a:pathLst>
                <a:path w="2933" h="1691" extrusionOk="0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1387619" y="3452170"/>
              <a:ext cx="74927" cy="68474"/>
            </a:xfrm>
            <a:custGeom>
              <a:avLst/>
              <a:gdLst/>
              <a:ahLst/>
              <a:cxnLst/>
              <a:rect l="l" t="t" r="r" b="b"/>
              <a:pathLst>
                <a:path w="2264" h="2069" extrusionOk="0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1385104" y="3376946"/>
              <a:ext cx="50702" cy="49874"/>
            </a:xfrm>
            <a:custGeom>
              <a:avLst/>
              <a:gdLst/>
              <a:ahLst/>
              <a:cxnLst/>
              <a:rect l="l" t="t" r="r" b="b"/>
              <a:pathLst>
                <a:path w="1532" h="1507" extrusionOk="0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1404498" y="3361193"/>
              <a:ext cx="50337" cy="51430"/>
            </a:xfrm>
            <a:custGeom>
              <a:avLst/>
              <a:gdLst/>
              <a:ahLst/>
              <a:cxnLst/>
              <a:rect l="l" t="t" r="r" b="b"/>
              <a:pathLst>
                <a:path w="1521" h="1554" extrusionOk="0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1058891" y="3600797"/>
              <a:ext cx="70161" cy="66554"/>
            </a:xfrm>
            <a:custGeom>
              <a:avLst/>
              <a:gdLst/>
              <a:ahLst/>
              <a:cxnLst/>
              <a:rect l="l" t="t" r="r" b="b"/>
              <a:pathLst>
                <a:path w="2120" h="2011" extrusionOk="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1100425" y="3585905"/>
              <a:ext cx="47028" cy="51397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1164893" y="3549931"/>
              <a:ext cx="84889" cy="59075"/>
            </a:xfrm>
            <a:custGeom>
              <a:avLst/>
              <a:gdLst/>
              <a:ahLst/>
              <a:cxnLst/>
              <a:rect l="l" t="t" r="r" b="b"/>
              <a:pathLst>
                <a:path w="2565" h="1785" extrusionOk="0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1220128" y="3499826"/>
              <a:ext cx="50768" cy="48451"/>
            </a:xfrm>
            <a:custGeom>
              <a:avLst/>
              <a:gdLst/>
              <a:ahLst/>
              <a:cxnLst/>
              <a:rect l="l" t="t" r="r" b="b"/>
              <a:pathLst>
                <a:path w="1534" h="1464" extrusionOk="0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1263912" y="3470703"/>
              <a:ext cx="54772" cy="55004"/>
            </a:xfrm>
            <a:custGeom>
              <a:avLst/>
              <a:gdLst/>
              <a:ahLst/>
              <a:cxnLst/>
              <a:rect l="l" t="t" r="r" b="b"/>
              <a:pathLst>
                <a:path w="1655" h="1662" extrusionOk="0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1073155" y="3810783"/>
              <a:ext cx="54574" cy="51992"/>
            </a:xfrm>
            <a:custGeom>
              <a:avLst/>
              <a:gdLst/>
              <a:ahLst/>
              <a:cxnLst/>
              <a:rect l="l" t="t" r="r" b="b"/>
              <a:pathLst>
                <a:path w="1649" h="1571" extrusionOk="0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1056873" y="3800192"/>
              <a:ext cx="124106" cy="125231"/>
            </a:xfrm>
            <a:custGeom>
              <a:avLst/>
              <a:gdLst/>
              <a:ahLst/>
              <a:cxnLst/>
              <a:rect l="l" t="t" r="r" b="b"/>
              <a:pathLst>
                <a:path w="3750" h="3784" extrusionOk="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1115946" y="3707726"/>
              <a:ext cx="60465" cy="55401"/>
            </a:xfrm>
            <a:custGeom>
              <a:avLst/>
              <a:gdLst/>
              <a:ahLst/>
              <a:cxnLst/>
              <a:rect l="l" t="t" r="r" b="b"/>
              <a:pathLst>
                <a:path w="1827" h="1674" extrusionOk="0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1090629" y="3684394"/>
              <a:ext cx="154620" cy="164085"/>
            </a:xfrm>
            <a:custGeom>
              <a:avLst/>
              <a:gdLst/>
              <a:ahLst/>
              <a:cxnLst/>
              <a:rect l="l" t="t" r="r" b="b"/>
              <a:pathLst>
                <a:path w="4672" h="4958" extrusionOk="0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925719" y="3611057"/>
              <a:ext cx="90416" cy="100344"/>
            </a:xfrm>
            <a:custGeom>
              <a:avLst/>
              <a:gdLst/>
              <a:ahLst/>
              <a:cxnLst/>
              <a:rect l="l" t="t" r="r" b="b"/>
              <a:pathLst>
                <a:path w="2732" h="3032" extrusionOk="0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970761" y="3603379"/>
              <a:ext cx="57949" cy="56758"/>
            </a:xfrm>
            <a:custGeom>
              <a:avLst/>
              <a:gdLst/>
              <a:ahLst/>
              <a:cxnLst/>
              <a:rect l="l" t="t" r="r" b="b"/>
              <a:pathLst>
                <a:path w="1751" h="1715" extrusionOk="0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898581" y="3697930"/>
              <a:ext cx="59207" cy="55500"/>
            </a:xfrm>
            <a:custGeom>
              <a:avLst/>
              <a:gdLst/>
              <a:ahLst/>
              <a:cxnLst/>
              <a:rect l="l" t="t" r="r" b="b"/>
              <a:pathLst>
                <a:path w="1789" h="1677" extrusionOk="0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923932" y="3635778"/>
              <a:ext cx="252813" cy="187318"/>
            </a:xfrm>
            <a:custGeom>
              <a:avLst/>
              <a:gdLst/>
              <a:ahLst/>
              <a:cxnLst/>
              <a:rect l="l" t="t" r="r" b="b"/>
              <a:pathLst>
                <a:path w="7639" h="5660" extrusionOk="0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946833" y="3835471"/>
              <a:ext cx="144096" cy="184968"/>
            </a:xfrm>
            <a:custGeom>
              <a:avLst/>
              <a:gdLst/>
              <a:ahLst/>
              <a:cxnLst/>
              <a:rect l="l" t="t" r="r" b="b"/>
              <a:pathLst>
                <a:path w="4354" h="5589" extrusionOk="0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1183923" y="4132529"/>
              <a:ext cx="55864" cy="55633"/>
            </a:xfrm>
            <a:custGeom>
              <a:avLst/>
              <a:gdLst/>
              <a:ahLst/>
              <a:cxnLst/>
              <a:rect l="l" t="t" r="r" b="b"/>
              <a:pathLst>
                <a:path w="1688" h="1681" extrusionOk="0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1228501" y="4085303"/>
              <a:ext cx="101767" cy="82208"/>
            </a:xfrm>
            <a:custGeom>
              <a:avLst/>
              <a:gdLst/>
              <a:ahLst/>
              <a:cxnLst/>
              <a:rect l="l" t="t" r="r" b="b"/>
              <a:pathLst>
                <a:path w="3075" h="2484" extrusionOk="0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1301177" y="4015572"/>
              <a:ext cx="69135" cy="74960"/>
            </a:xfrm>
            <a:custGeom>
              <a:avLst/>
              <a:gdLst/>
              <a:ahLst/>
              <a:cxnLst/>
              <a:rect l="l" t="t" r="r" b="b"/>
              <a:pathLst>
                <a:path w="2089" h="2265" extrusionOk="0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1371105" y="3978308"/>
              <a:ext cx="59604" cy="56791"/>
            </a:xfrm>
            <a:custGeom>
              <a:avLst/>
              <a:gdLst/>
              <a:ahLst/>
              <a:cxnLst/>
              <a:rect l="l" t="t" r="r" b="b"/>
              <a:pathLst>
                <a:path w="1801" h="1716" extrusionOk="0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1415948" y="3942830"/>
              <a:ext cx="75622" cy="78468"/>
            </a:xfrm>
            <a:custGeom>
              <a:avLst/>
              <a:gdLst/>
              <a:ahLst/>
              <a:cxnLst/>
              <a:rect l="l" t="t" r="r" b="b"/>
              <a:pathLst>
                <a:path w="2285" h="2371" extrusionOk="0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1489882" y="3905731"/>
              <a:ext cx="93427" cy="73173"/>
            </a:xfrm>
            <a:custGeom>
              <a:avLst/>
              <a:gdLst/>
              <a:ahLst/>
              <a:cxnLst/>
              <a:rect l="l" t="t" r="r" b="b"/>
              <a:pathLst>
                <a:path w="2823" h="2211" extrusionOk="0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1553125" y="3830242"/>
              <a:ext cx="77144" cy="78203"/>
            </a:xfrm>
            <a:custGeom>
              <a:avLst/>
              <a:gdLst/>
              <a:ahLst/>
              <a:cxnLst/>
              <a:rect l="l" t="t" r="r" b="b"/>
              <a:pathLst>
                <a:path w="2331" h="2363" extrusionOk="0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1658598" y="3751643"/>
              <a:ext cx="110504" cy="72875"/>
            </a:xfrm>
            <a:custGeom>
              <a:avLst/>
              <a:gdLst/>
              <a:ahLst/>
              <a:cxnLst/>
              <a:rect l="l" t="t" r="r" b="b"/>
              <a:pathLst>
                <a:path w="3339" h="2202" extrusionOk="0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1739977" y="3681912"/>
              <a:ext cx="71783" cy="93493"/>
            </a:xfrm>
            <a:custGeom>
              <a:avLst/>
              <a:gdLst/>
              <a:ahLst/>
              <a:cxnLst/>
              <a:rect l="l" t="t" r="r" b="b"/>
              <a:pathLst>
                <a:path w="2169" h="2825" extrusionOk="0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1816359" y="3663512"/>
              <a:ext cx="58777" cy="57552"/>
            </a:xfrm>
            <a:custGeom>
              <a:avLst/>
              <a:gdLst/>
              <a:ahLst/>
              <a:cxnLst/>
              <a:rect l="l" t="t" r="r" b="b"/>
              <a:pathLst>
                <a:path w="1776" h="1739" extrusionOk="0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1874275" y="3591763"/>
              <a:ext cx="68838" cy="57916"/>
            </a:xfrm>
            <a:custGeom>
              <a:avLst/>
              <a:gdLst/>
              <a:ahLst/>
              <a:cxnLst/>
              <a:rect l="l" t="t" r="r" b="b"/>
              <a:pathLst>
                <a:path w="2080" h="1750" extrusionOk="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1943442" y="3509887"/>
              <a:ext cx="83730" cy="91839"/>
            </a:xfrm>
            <a:custGeom>
              <a:avLst/>
              <a:gdLst/>
              <a:ahLst/>
              <a:cxnLst/>
              <a:rect l="l" t="t" r="r" b="b"/>
              <a:pathLst>
                <a:path w="2530" h="2775" extrusionOk="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1998148" y="3312477"/>
              <a:ext cx="94354" cy="80586"/>
            </a:xfrm>
            <a:custGeom>
              <a:avLst/>
              <a:gdLst/>
              <a:ahLst/>
              <a:cxnLst/>
              <a:rect l="l" t="t" r="r" b="b"/>
              <a:pathLst>
                <a:path w="2851" h="2435" extrusionOk="0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1261562" y="4238762"/>
              <a:ext cx="60895" cy="73239"/>
            </a:xfrm>
            <a:custGeom>
              <a:avLst/>
              <a:gdLst/>
              <a:ahLst/>
              <a:cxnLst/>
              <a:rect l="l" t="t" r="r" b="b"/>
              <a:pathLst>
                <a:path w="1840" h="2213" extrusionOk="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1298496" y="4140471"/>
              <a:ext cx="119903" cy="191786"/>
            </a:xfrm>
            <a:custGeom>
              <a:avLst/>
              <a:gdLst/>
              <a:ahLst/>
              <a:cxnLst/>
              <a:rect l="l" t="t" r="r" b="b"/>
              <a:pathLst>
                <a:path w="3623" h="5795" extrusionOk="0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1368921" y="4221023"/>
              <a:ext cx="51496" cy="51463"/>
            </a:xfrm>
            <a:custGeom>
              <a:avLst/>
              <a:gdLst/>
              <a:ahLst/>
              <a:cxnLst/>
              <a:rect l="l" t="t" r="r" b="b"/>
              <a:pathLst>
                <a:path w="1556" h="1555" extrusionOk="0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1342743" y="4127631"/>
              <a:ext cx="170505" cy="123544"/>
            </a:xfrm>
            <a:custGeom>
              <a:avLst/>
              <a:gdLst/>
              <a:ahLst/>
              <a:cxnLst/>
              <a:rect l="l" t="t" r="r" b="b"/>
              <a:pathLst>
                <a:path w="5152" h="3733" extrusionOk="0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1488525" y="4174625"/>
              <a:ext cx="82704" cy="68341"/>
            </a:xfrm>
            <a:custGeom>
              <a:avLst/>
              <a:gdLst/>
              <a:ahLst/>
              <a:cxnLst/>
              <a:rect l="l" t="t" r="r" b="b"/>
              <a:pathLst>
                <a:path w="2499" h="2065" extrusionOk="0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1467179" y="4066869"/>
              <a:ext cx="127217" cy="95843"/>
            </a:xfrm>
            <a:custGeom>
              <a:avLst/>
              <a:gdLst/>
              <a:ahLst/>
              <a:cxnLst/>
              <a:rect l="l" t="t" r="r" b="b"/>
              <a:pathLst>
                <a:path w="3844" h="2896" extrusionOk="0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1559943" y="4033212"/>
              <a:ext cx="54177" cy="50768"/>
            </a:xfrm>
            <a:custGeom>
              <a:avLst/>
              <a:gdLst/>
              <a:ahLst/>
              <a:cxnLst/>
              <a:rect l="l" t="t" r="r" b="b"/>
              <a:pathLst>
                <a:path w="1637" h="1534" extrusionOk="0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1570798" y="3976057"/>
              <a:ext cx="118546" cy="147802"/>
            </a:xfrm>
            <a:custGeom>
              <a:avLst/>
              <a:gdLst/>
              <a:ahLst/>
              <a:cxnLst/>
              <a:rect l="l" t="t" r="r" b="b"/>
              <a:pathLst>
                <a:path w="3582" h="4466" extrusionOk="0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1801202" y="3774842"/>
              <a:ext cx="138503" cy="133439"/>
            </a:xfrm>
            <a:custGeom>
              <a:avLst/>
              <a:gdLst/>
              <a:ahLst/>
              <a:cxnLst/>
              <a:rect l="l" t="t" r="r" b="b"/>
              <a:pathLst>
                <a:path w="4185" h="4032" extrusionOk="0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1902504" y="3767296"/>
              <a:ext cx="78203" cy="68639"/>
            </a:xfrm>
            <a:custGeom>
              <a:avLst/>
              <a:gdLst/>
              <a:ahLst/>
              <a:cxnLst/>
              <a:rect l="l" t="t" r="r" b="b"/>
              <a:pathLst>
                <a:path w="2363" h="2074" extrusionOk="0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1924512" y="3693826"/>
              <a:ext cx="80950" cy="64899"/>
            </a:xfrm>
            <a:custGeom>
              <a:avLst/>
              <a:gdLst/>
              <a:ahLst/>
              <a:cxnLst/>
              <a:rect l="l" t="t" r="r" b="b"/>
              <a:pathLst>
                <a:path w="2446" h="1961" extrusionOk="0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2006024" y="3642199"/>
              <a:ext cx="64237" cy="56824"/>
            </a:xfrm>
            <a:custGeom>
              <a:avLst/>
              <a:gdLst/>
              <a:ahLst/>
              <a:cxnLst/>
              <a:rect l="l" t="t" r="r" b="b"/>
              <a:pathLst>
                <a:path w="1941" h="1717" extrusionOk="0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2073736" y="3740887"/>
              <a:ext cx="204262" cy="252151"/>
            </a:xfrm>
            <a:custGeom>
              <a:avLst/>
              <a:gdLst/>
              <a:ahLst/>
              <a:cxnLst/>
              <a:rect l="l" t="t" r="r" b="b"/>
              <a:pathLst>
                <a:path w="6172" h="7619" extrusionOk="0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1711847" y="3945643"/>
              <a:ext cx="61325" cy="60928"/>
            </a:xfrm>
            <a:custGeom>
              <a:avLst/>
              <a:gdLst/>
              <a:ahLst/>
              <a:cxnLst/>
              <a:rect l="l" t="t" r="r" b="b"/>
              <a:pathLst>
                <a:path w="1853" h="1841" extrusionOk="0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1286913" y="4358565"/>
              <a:ext cx="119969" cy="124272"/>
            </a:xfrm>
            <a:custGeom>
              <a:avLst/>
              <a:gdLst/>
              <a:ahLst/>
              <a:cxnLst/>
              <a:rect l="l" t="t" r="r" b="b"/>
              <a:pathLst>
                <a:path w="3625" h="3755" extrusionOk="0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1451657" y="4314284"/>
              <a:ext cx="72213" cy="85153"/>
            </a:xfrm>
            <a:custGeom>
              <a:avLst/>
              <a:gdLst/>
              <a:ahLst/>
              <a:cxnLst/>
              <a:rect l="l" t="t" r="r" b="b"/>
              <a:pathLst>
                <a:path w="2182" h="2573" extrusionOk="0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1485248" y="4273048"/>
              <a:ext cx="60465" cy="56923"/>
            </a:xfrm>
            <a:custGeom>
              <a:avLst/>
              <a:gdLst/>
              <a:ahLst/>
              <a:cxnLst/>
              <a:rect l="l" t="t" r="r" b="b"/>
              <a:pathLst>
                <a:path w="1827" h="1720" extrusionOk="0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1572287" y="4169594"/>
              <a:ext cx="115204" cy="135987"/>
            </a:xfrm>
            <a:custGeom>
              <a:avLst/>
              <a:gdLst/>
              <a:ahLst/>
              <a:cxnLst/>
              <a:rect l="l" t="t" r="r" b="b"/>
              <a:pathLst>
                <a:path w="3481" h="4109" extrusionOk="0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1674516" y="4154636"/>
              <a:ext cx="57883" cy="67481"/>
            </a:xfrm>
            <a:custGeom>
              <a:avLst/>
              <a:gdLst/>
              <a:ahLst/>
              <a:cxnLst/>
              <a:rect l="l" t="t" r="r" b="b"/>
              <a:pathLst>
                <a:path w="1749" h="2039" extrusionOk="0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1724787" y="4113069"/>
              <a:ext cx="87669" cy="78601"/>
            </a:xfrm>
            <a:custGeom>
              <a:avLst/>
              <a:gdLst/>
              <a:ahLst/>
              <a:cxnLst/>
              <a:rect l="l" t="t" r="r" b="b"/>
              <a:pathLst>
                <a:path w="2649" h="2375" extrusionOk="0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1844887" y="3928699"/>
              <a:ext cx="146346" cy="155844"/>
            </a:xfrm>
            <a:custGeom>
              <a:avLst/>
              <a:gdLst/>
              <a:ahLst/>
              <a:cxnLst/>
              <a:rect l="l" t="t" r="r" b="b"/>
              <a:pathLst>
                <a:path w="4422" h="4709" extrusionOk="0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1934672" y="3852118"/>
              <a:ext cx="171598" cy="152270"/>
            </a:xfrm>
            <a:custGeom>
              <a:avLst/>
              <a:gdLst/>
              <a:ahLst/>
              <a:cxnLst/>
              <a:rect l="l" t="t" r="r" b="b"/>
              <a:pathLst>
                <a:path w="5185" h="4601" extrusionOk="0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1541046" y="4365018"/>
              <a:ext cx="106798" cy="93394"/>
            </a:xfrm>
            <a:custGeom>
              <a:avLst/>
              <a:gdLst/>
              <a:ahLst/>
              <a:cxnLst/>
              <a:rect l="l" t="t" r="r" b="b"/>
              <a:pathLst>
                <a:path w="3227" h="2822" extrusionOk="0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1667798" y="4319083"/>
              <a:ext cx="112060" cy="101701"/>
            </a:xfrm>
            <a:custGeom>
              <a:avLst/>
              <a:gdLst/>
              <a:ahLst/>
              <a:cxnLst/>
              <a:rect l="l" t="t" r="r" b="b"/>
              <a:pathLst>
                <a:path w="3386" h="3073" extrusionOk="0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1764798" y="4217085"/>
              <a:ext cx="166468" cy="162331"/>
            </a:xfrm>
            <a:custGeom>
              <a:avLst/>
              <a:gdLst/>
              <a:ahLst/>
              <a:cxnLst/>
              <a:rect l="l" t="t" r="r" b="b"/>
              <a:pathLst>
                <a:path w="5030" h="4905" extrusionOk="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1831285" y="4243462"/>
              <a:ext cx="67315" cy="71452"/>
            </a:xfrm>
            <a:custGeom>
              <a:avLst/>
              <a:gdLst/>
              <a:ahLst/>
              <a:cxnLst/>
              <a:rect l="l" t="t" r="r" b="b"/>
              <a:pathLst>
                <a:path w="2034" h="2159" extrusionOk="0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1883905" y="4153775"/>
              <a:ext cx="54905" cy="62649"/>
            </a:xfrm>
            <a:custGeom>
              <a:avLst/>
              <a:gdLst/>
              <a:ahLst/>
              <a:cxnLst/>
              <a:rect l="l" t="t" r="r" b="b"/>
              <a:pathLst>
                <a:path w="1659" h="1893" extrusionOk="0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1904656" y="4212187"/>
              <a:ext cx="84789" cy="55136"/>
            </a:xfrm>
            <a:custGeom>
              <a:avLst/>
              <a:gdLst/>
              <a:ahLst/>
              <a:cxnLst/>
              <a:rect l="l" t="t" r="r" b="b"/>
              <a:pathLst>
                <a:path w="2562" h="1666" extrusionOk="0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1941060" y="4261862"/>
              <a:ext cx="95512" cy="81248"/>
            </a:xfrm>
            <a:custGeom>
              <a:avLst/>
              <a:gdLst/>
              <a:ahLst/>
              <a:cxnLst/>
              <a:rect l="l" t="t" r="r" b="b"/>
              <a:pathLst>
                <a:path w="2886" h="2455" extrusionOk="0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1923586" y="4094470"/>
              <a:ext cx="138569" cy="169049"/>
            </a:xfrm>
            <a:custGeom>
              <a:avLst/>
              <a:gdLst/>
              <a:ahLst/>
              <a:cxnLst/>
              <a:rect l="l" t="t" r="r" b="b"/>
              <a:pathLst>
                <a:path w="4187" h="5108" extrusionOk="0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2028363" y="4023713"/>
              <a:ext cx="143103" cy="126489"/>
            </a:xfrm>
            <a:custGeom>
              <a:avLst/>
              <a:gdLst/>
              <a:ahLst/>
              <a:cxnLst/>
              <a:rect l="l" t="t" r="r" b="b"/>
              <a:pathLst>
                <a:path w="4324" h="3822" extrusionOk="0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2110107" y="3954943"/>
              <a:ext cx="70525" cy="63112"/>
            </a:xfrm>
            <a:custGeom>
              <a:avLst/>
              <a:gdLst/>
              <a:ahLst/>
              <a:cxnLst/>
              <a:rect l="l" t="t" r="r" b="b"/>
              <a:pathLst>
                <a:path w="2131" h="1907" extrusionOk="0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1550279" y="4649963"/>
              <a:ext cx="69698" cy="64403"/>
            </a:xfrm>
            <a:custGeom>
              <a:avLst/>
              <a:gdLst/>
              <a:ahLst/>
              <a:cxnLst/>
              <a:rect l="l" t="t" r="r" b="b"/>
              <a:pathLst>
                <a:path w="2106" h="1946" extrusionOk="0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1691791" y="4501633"/>
              <a:ext cx="105275" cy="115965"/>
            </a:xfrm>
            <a:custGeom>
              <a:avLst/>
              <a:gdLst/>
              <a:ahLst/>
              <a:cxnLst/>
              <a:rect l="l" t="t" r="r" b="b"/>
              <a:pathLst>
                <a:path w="3181" h="3504" extrusionOk="0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1790281" y="4493822"/>
              <a:ext cx="113284" cy="97035"/>
            </a:xfrm>
            <a:custGeom>
              <a:avLst/>
              <a:gdLst/>
              <a:ahLst/>
              <a:cxnLst/>
              <a:rect l="l" t="t" r="r" b="b"/>
              <a:pathLst>
                <a:path w="3423" h="2932" extrusionOk="0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1631692" y="4669124"/>
              <a:ext cx="146975" cy="153131"/>
            </a:xfrm>
            <a:custGeom>
              <a:avLst/>
              <a:gdLst/>
              <a:ahLst/>
              <a:cxnLst/>
              <a:rect l="l" t="t" r="r" b="b"/>
              <a:pathLst>
                <a:path w="4441" h="4627" extrusionOk="0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1927987" y="4396954"/>
              <a:ext cx="106996" cy="98987"/>
            </a:xfrm>
            <a:custGeom>
              <a:avLst/>
              <a:gdLst/>
              <a:ahLst/>
              <a:cxnLst/>
              <a:rect l="l" t="t" r="r" b="b"/>
              <a:pathLst>
                <a:path w="3233" h="2991" extrusionOk="0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1999802" y="4369651"/>
              <a:ext cx="63708" cy="56063"/>
            </a:xfrm>
            <a:custGeom>
              <a:avLst/>
              <a:gdLst/>
              <a:ahLst/>
              <a:cxnLst/>
              <a:rect l="l" t="t" r="r" b="b"/>
              <a:pathLst>
                <a:path w="1925" h="1694" extrusionOk="0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2068143" y="4259877"/>
              <a:ext cx="115700" cy="119010"/>
            </a:xfrm>
            <a:custGeom>
              <a:avLst/>
              <a:gdLst/>
              <a:ahLst/>
              <a:cxnLst/>
              <a:rect l="l" t="t" r="r" b="b"/>
              <a:pathLst>
                <a:path w="3496" h="3596" extrusionOk="0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214586" y="4135937"/>
              <a:ext cx="148067" cy="125496"/>
            </a:xfrm>
            <a:custGeom>
              <a:avLst/>
              <a:gdLst/>
              <a:ahLst/>
              <a:cxnLst/>
              <a:rect l="l" t="t" r="r" b="b"/>
              <a:pathLst>
                <a:path w="4474" h="3792" extrusionOk="0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186059" y="4022721"/>
              <a:ext cx="119804" cy="111431"/>
            </a:xfrm>
            <a:custGeom>
              <a:avLst/>
              <a:gdLst/>
              <a:ahLst/>
              <a:cxnLst/>
              <a:rect l="l" t="t" r="r" b="b"/>
              <a:pathLst>
                <a:path w="3620" h="3367" extrusionOk="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2124370" y="4188789"/>
              <a:ext cx="70128" cy="60862"/>
            </a:xfrm>
            <a:custGeom>
              <a:avLst/>
              <a:gdLst/>
              <a:ahLst/>
              <a:cxnLst/>
              <a:rect l="l" t="t" r="r" b="b"/>
              <a:pathLst>
                <a:path w="2119" h="1839" extrusionOk="0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2294906" y="3911754"/>
              <a:ext cx="116163" cy="95578"/>
            </a:xfrm>
            <a:custGeom>
              <a:avLst/>
              <a:gdLst/>
              <a:ahLst/>
              <a:cxnLst/>
              <a:rect l="l" t="t" r="r" b="b"/>
              <a:pathLst>
                <a:path w="3510" h="2888" extrusionOk="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2360202" y="4031226"/>
              <a:ext cx="59207" cy="55169"/>
            </a:xfrm>
            <a:custGeom>
              <a:avLst/>
              <a:gdLst/>
              <a:ahLst/>
              <a:cxnLst/>
              <a:rect l="l" t="t" r="r" b="b"/>
              <a:pathLst>
                <a:path w="1789" h="1667" extrusionOk="0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2337962" y="4256203"/>
              <a:ext cx="104117" cy="86014"/>
            </a:xfrm>
            <a:custGeom>
              <a:avLst/>
              <a:gdLst/>
              <a:ahLst/>
              <a:cxnLst/>
              <a:rect l="l" t="t" r="r" b="b"/>
              <a:pathLst>
                <a:path w="3146" h="2599" extrusionOk="0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2128573" y="4366938"/>
              <a:ext cx="177952" cy="153958"/>
            </a:xfrm>
            <a:custGeom>
              <a:avLst/>
              <a:gdLst/>
              <a:ahLst/>
              <a:cxnLst/>
              <a:rect l="l" t="t" r="r" b="b"/>
              <a:pathLst>
                <a:path w="5377" h="4652" extrusionOk="0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2407031" y="4091822"/>
              <a:ext cx="179838" cy="150185"/>
            </a:xfrm>
            <a:custGeom>
              <a:avLst/>
              <a:gdLst/>
              <a:ahLst/>
              <a:cxnLst/>
              <a:rect l="l" t="t" r="r" b="b"/>
              <a:pathLst>
                <a:path w="5434" h="4538" extrusionOk="0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1810469" y="4574507"/>
              <a:ext cx="256685" cy="218195"/>
            </a:xfrm>
            <a:custGeom>
              <a:avLst/>
              <a:gdLst/>
              <a:ahLst/>
              <a:cxnLst/>
              <a:rect l="l" t="t" r="r" b="b"/>
              <a:pathLst>
                <a:path w="7756" h="6593" extrusionOk="0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2278392" y="4539394"/>
              <a:ext cx="73041" cy="64668"/>
            </a:xfrm>
            <a:custGeom>
              <a:avLst/>
              <a:gdLst/>
              <a:ahLst/>
              <a:cxnLst/>
              <a:rect l="l" t="t" r="r" b="b"/>
              <a:pathLst>
                <a:path w="2207" h="1954" extrusionOk="0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2222132" y="4437926"/>
              <a:ext cx="242189" cy="279553"/>
            </a:xfrm>
            <a:custGeom>
              <a:avLst/>
              <a:gdLst/>
              <a:ahLst/>
              <a:cxnLst/>
              <a:rect l="l" t="t" r="r" b="b"/>
              <a:pathLst>
                <a:path w="7318" h="8447" extrusionOk="0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2390583" y="4332751"/>
              <a:ext cx="208035" cy="205388"/>
            </a:xfrm>
            <a:custGeom>
              <a:avLst/>
              <a:gdLst/>
              <a:ahLst/>
              <a:cxnLst/>
              <a:rect l="l" t="t" r="r" b="b"/>
              <a:pathLst>
                <a:path w="6286" h="6206" extrusionOk="0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2043322" y="4688948"/>
              <a:ext cx="67679" cy="69665"/>
            </a:xfrm>
            <a:custGeom>
              <a:avLst/>
              <a:gdLst/>
              <a:ahLst/>
              <a:cxnLst/>
              <a:rect l="l" t="t" r="r" b="b"/>
              <a:pathLst>
                <a:path w="2045" h="2105" extrusionOk="0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2084988" y="4644204"/>
              <a:ext cx="111497" cy="86808"/>
            </a:xfrm>
            <a:custGeom>
              <a:avLst/>
              <a:gdLst/>
              <a:ahLst/>
              <a:cxnLst/>
              <a:rect l="l" t="t" r="r" b="b"/>
              <a:pathLst>
                <a:path w="3369" h="2623" extrusionOk="0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2147867" y="4558125"/>
              <a:ext cx="68440" cy="60928"/>
            </a:xfrm>
            <a:custGeom>
              <a:avLst/>
              <a:gdLst/>
              <a:ahLst/>
              <a:cxnLst/>
              <a:rect l="l" t="t" r="r" b="b"/>
              <a:pathLst>
                <a:path w="2068" h="1841" extrusionOk="0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2171365" y="4743852"/>
              <a:ext cx="84822" cy="76913"/>
            </a:xfrm>
            <a:custGeom>
              <a:avLst/>
              <a:gdLst/>
              <a:ahLst/>
              <a:cxnLst/>
              <a:rect l="l" t="t" r="r" b="b"/>
              <a:pathLst>
                <a:path w="2563" h="2324" extrusionOk="0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2640480" y="4354295"/>
              <a:ext cx="113979" cy="150682"/>
            </a:xfrm>
            <a:custGeom>
              <a:avLst/>
              <a:gdLst/>
              <a:ahLst/>
              <a:cxnLst/>
              <a:rect l="l" t="t" r="r" b="b"/>
              <a:pathLst>
                <a:path w="3444" h="4553" extrusionOk="0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2746713" y="4507689"/>
              <a:ext cx="63410" cy="59869"/>
            </a:xfrm>
            <a:custGeom>
              <a:avLst/>
              <a:gdLst/>
              <a:ahLst/>
              <a:cxnLst/>
              <a:rect l="l" t="t" r="r" b="b"/>
              <a:pathLst>
                <a:path w="1916" h="1809" extrusionOk="0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2397996" y="4531319"/>
              <a:ext cx="270121" cy="229812"/>
            </a:xfrm>
            <a:custGeom>
              <a:avLst/>
              <a:gdLst/>
              <a:ahLst/>
              <a:cxnLst/>
              <a:rect l="l" t="t" r="r" b="b"/>
              <a:pathLst>
                <a:path w="8162" h="6944" extrusionOk="0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2343423" y="4758811"/>
              <a:ext cx="79759" cy="136881"/>
            </a:xfrm>
            <a:custGeom>
              <a:avLst/>
              <a:gdLst/>
              <a:ahLst/>
              <a:cxnLst/>
              <a:rect l="l" t="t" r="r" b="b"/>
              <a:pathLst>
                <a:path w="2410" h="4136" extrusionOk="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2777855" y="4348041"/>
              <a:ext cx="138966" cy="174808"/>
            </a:xfrm>
            <a:custGeom>
              <a:avLst/>
              <a:gdLst/>
              <a:ahLst/>
              <a:cxnLst/>
              <a:rect l="l" t="t" r="r" b="b"/>
              <a:pathLst>
                <a:path w="4199" h="5282" extrusionOk="0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2601097" y="4243594"/>
              <a:ext cx="68010" cy="64237"/>
            </a:xfrm>
            <a:custGeom>
              <a:avLst/>
              <a:gdLst/>
              <a:ahLst/>
              <a:cxnLst/>
              <a:rect l="l" t="t" r="r" b="b"/>
              <a:pathLst>
                <a:path w="2055" h="1941" extrusionOk="0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7" name="Google Shape;2697;p20"/>
          <p:cNvGrpSpPr/>
          <p:nvPr/>
        </p:nvGrpSpPr>
        <p:grpSpPr>
          <a:xfrm rot="-1419275">
            <a:off x="6278587" y="4396047"/>
            <a:ext cx="1436733" cy="674961"/>
            <a:chOff x="6541500" y="4425844"/>
            <a:chExt cx="2398869" cy="1126961"/>
          </a:xfrm>
        </p:grpSpPr>
        <p:sp>
          <p:nvSpPr>
            <p:cNvPr id="2698" name="Google Shape;2698;p20"/>
            <p:cNvSpPr/>
            <p:nvPr/>
          </p:nvSpPr>
          <p:spPr>
            <a:xfrm>
              <a:off x="6570665" y="4425844"/>
              <a:ext cx="2369576" cy="1126961"/>
            </a:xfrm>
            <a:custGeom>
              <a:avLst/>
              <a:gdLst/>
              <a:ahLst/>
              <a:cxnLst/>
              <a:rect l="l" t="t" r="r" b="b"/>
              <a:pathLst>
                <a:path w="57689" h="27435" extrusionOk="0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8751794" y="4425844"/>
              <a:ext cx="188575" cy="114360"/>
            </a:xfrm>
            <a:custGeom>
              <a:avLst/>
              <a:gdLst/>
              <a:ahLst/>
              <a:cxnLst/>
              <a:rect l="l" t="t" r="r" b="b"/>
              <a:pathLst>
                <a:path w="4591" h="2784" extrusionOk="0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6548113" y="4446711"/>
              <a:ext cx="2098604" cy="1106094"/>
            </a:xfrm>
            <a:custGeom>
              <a:avLst/>
              <a:gdLst/>
              <a:ahLst/>
              <a:cxnLst/>
              <a:rect l="l" t="t" r="r" b="b"/>
              <a:pathLst>
                <a:path w="51092" h="26927" extrusionOk="0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6541500" y="4556060"/>
              <a:ext cx="2041469" cy="973783"/>
            </a:xfrm>
            <a:custGeom>
              <a:avLst/>
              <a:gdLst/>
              <a:ahLst/>
              <a:cxnLst/>
              <a:rect l="l" t="t" r="r" b="b"/>
              <a:pathLst>
                <a:path w="49701" h="23706" extrusionOk="0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2" name="Google Shape;2702;p20"/>
          <p:cNvGrpSpPr/>
          <p:nvPr/>
        </p:nvGrpSpPr>
        <p:grpSpPr>
          <a:xfrm flipH="1">
            <a:off x="7236974" y="3548733"/>
            <a:ext cx="401062" cy="470319"/>
            <a:chOff x="702332" y="4351663"/>
            <a:chExt cx="590144" cy="691951"/>
          </a:xfrm>
        </p:grpSpPr>
        <p:grpSp>
          <p:nvGrpSpPr>
            <p:cNvPr id="2703" name="Google Shape;2703;p20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2704" name="Google Shape;2704;p20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avLst/>
                <a:gdLst/>
                <a:ahLst/>
                <a:cxnLst/>
                <a:rect l="l" t="t" r="r" b="b"/>
                <a:pathLst>
                  <a:path w="6150" h="9536" extrusionOk="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0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5162" extrusionOk="0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0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307" extrusionOk="0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" name="Google Shape;2707;p20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avLst/>
              <a:gdLst/>
              <a:ahLst/>
              <a:cxnLst/>
              <a:rect l="l" t="t" r="r" b="b"/>
              <a:pathLst>
                <a:path w="14139" h="13962" extrusionOk="0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avLst/>
              <a:gdLst/>
              <a:ahLst/>
              <a:cxnLst/>
              <a:rect l="l" t="t" r="r" b="b"/>
              <a:pathLst>
                <a:path w="14494" h="14463" extrusionOk="0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avLst/>
              <a:gdLst/>
              <a:ahLst/>
              <a:cxnLst/>
              <a:rect l="l" t="t" r="r" b="b"/>
              <a:pathLst>
                <a:path w="3412" h="5022" extrusionOk="0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avLst/>
              <a:gdLst/>
              <a:ahLst/>
              <a:cxnLst/>
              <a:rect l="l" t="t" r="r" b="b"/>
              <a:pathLst>
                <a:path w="3361" h="4274" extrusionOk="0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avLst/>
              <a:gdLst/>
              <a:ahLst/>
              <a:cxnLst/>
              <a:rect l="l" t="t" r="r" b="b"/>
              <a:pathLst>
                <a:path w="9676" h="9346" extrusionOk="0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avLst/>
              <a:gdLst/>
              <a:ahLst/>
              <a:cxnLst/>
              <a:rect l="l" t="t" r="r" b="b"/>
              <a:pathLst>
                <a:path w="4223" h="4870" extrusionOk="0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avLst/>
              <a:gdLst/>
              <a:ahLst/>
              <a:cxnLst/>
              <a:rect l="l" t="t" r="r" b="b"/>
              <a:pathLst>
                <a:path w="2765" h="3183" extrusionOk="0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20"/>
          <p:cNvGrpSpPr/>
          <p:nvPr/>
        </p:nvGrpSpPr>
        <p:grpSpPr>
          <a:xfrm rot="-643198">
            <a:off x="-371717" y="-476577"/>
            <a:ext cx="2372597" cy="2090511"/>
            <a:chOff x="-514809" y="-463587"/>
            <a:chExt cx="2372713" cy="2090613"/>
          </a:xfrm>
        </p:grpSpPr>
        <p:sp>
          <p:nvSpPr>
            <p:cNvPr id="2715" name="Google Shape;2715;p20"/>
            <p:cNvSpPr/>
            <p:nvPr/>
          </p:nvSpPr>
          <p:spPr>
            <a:xfrm rot="-899933">
              <a:off x="-427414" y="115409"/>
              <a:ext cx="763649" cy="775842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 rot="-899933">
              <a:off x="-320947" y="155807"/>
              <a:ext cx="334776" cy="234171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 rot="-899933">
              <a:off x="-371018" y="243118"/>
              <a:ext cx="49502" cy="25514"/>
            </a:xfrm>
            <a:custGeom>
              <a:avLst/>
              <a:gdLst/>
              <a:ahLst/>
              <a:cxnLst/>
              <a:rect l="l" t="t" r="r" b="b"/>
              <a:pathLst>
                <a:path w="928" h="500" extrusionOk="0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 rot="-899933">
              <a:off x="872814" y="-124166"/>
              <a:ext cx="462798" cy="152627"/>
            </a:xfrm>
            <a:custGeom>
              <a:avLst/>
              <a:gdLst/>
              <a:ahLst/>
              <a:cxnLst/>
              <a:rect l="l" t="t" r="r" b="b"/>
              <a:pathLst>
                <a:path w="8676" h="2991" extrusionOk="0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 rot="-899933">
              <a:off x="1066869" y="-130031"/>
              <a:ext cx="190112" cy="20105"/>
            </a:xfrm>
            <a:custGeom>
              <a:avLst/>
              <a:gdLst/>
              <a:ahLst/>
              <a:cxnLst/>
              <a:rect l="l" t="t" r="r" b="b"/>
              <a:pathLst>
                <a:path w="3564" h="394" extrusionOk="0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 rot="-899933">
              <a:off x="1044122" y="-85666"/>
              <a:ext cx="33286" cy="7297"/>
            </a:xfrm>
            <a:custGeom>
              <a:avLst/>
              <a:gdLst/>
              <a:ahLst/>
              <a:cxnLst/>
              <a:rect l="l" t="t" r="r" b="b"/>
              <a:pathLst>
                <a:path w="624" h="143" extrusionOk="0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 rot="-899933">
              <a:off x="149296" y="-378215"/>
              <a:ext cx="762369" cy="779363"/>
            </a:xfrm>
            <a:custGeom>
              <a:avLst/>
              <a:gdLst/>
              <a:ahLst/>
              <a:cxnLst/>
              <a:rect l="l" t="t" r="r" b="b"/>
              <a:pathLst>
                <a:path w="14292" h="15273" extrusionOk="0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0"/>
            <p:cNvSpPr/>
            <p:nvPr/>
          </p:nvSpPr>
          <p:spPr>
            <a:xfrm rot="-899933">
              <a:off x="653705" y="-11610"/>
              <a:ext cx="108498" cy="283873"/>
            </a:xfrm>
            <a:custGeom>
              <a:avLst/>
              <a:gdLst/>
              <a:ahLst/>
              <a:cxnLst/>
              <a:rect l="l" t="t" r="r" b="b"/>
              <a:pathLst>
                <a:path w="2034" h="5563" extrusionOk="0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0"/>
            <p:cNvSpPr/>
            <p:nvPr/>
          </p:nvSpPr>
          <p:spPr>
            <a:xfrm rot="-899933">
              <a:off x="621172" y="-328375"/>
              <a:ext cx="220624" cy="219169"/>
            </a:xfrm>
            <a:custGeom>
              <a:avLst/>
              <a:gdLst/>
              <a:ahLst/>
              <a:cxnLst/>
              <a:rect l="l" t="t" r="r" b="b"/>
              <a:pathLst>
                <a:path w="4136" h="429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0"/>
            <p:cNvSpPr/>
            <p:nvPr/>
          </p:nvSpPr>
          <p:spPr>
            <a:xfrm rot="-899933">
              <a:off x="-421348" y="979168"/>
              <a:ext cx="836888" cy="548917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0"/>
            <p:cNvSpPr/>
            <p:nvPr/>
          </p:nvSpPr>
          <p:spPr>
            <a:xfrm rot="-899933">
              <a:off x="170651" y="1173946"/>
              <a:ext cx="232359" cy="184929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0"/>
            <p:cNvSpPr/>
            <p:nvPr/>
          </p:nvSpPr>
          <p:spPr>
            <a:xfrm rot="-899933">
              <a:off x="-204857" y="1404483"/>
              <a:ext cx="273699" cy="131144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0"/>
            <p:cNvSpPr/>
            <p:nvPr/>
          </p:nvSpPr>
          <p:spPr>
            <a:xfrm rot="-899933">
              <a:off x="151830" y="1359685"/>
              <a:ext cx="42034" cy="25310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0"/>
            <p:cNvSpPr/>
            <p:nvPr/>
          </p:nvSpPr>
          <p:spPr>
            <a:xfrm rot="-899933">
              <a:off x="1083532" y="46455"/>
              <a:ext cx="690303" cy="740479"/>
            </a:xfrm>
            <a:custGeom>
              <a:avLst/>
              <a:gdLst/>
              <a:ahLst/>
              <a:cxnLst/>
              <a:rect l="l" t="t" r="r" b="b"/>
              <a:pathLst>
                <a:path w="12941" h="14511" extrusionOk="0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0"/>
            <p:cNvSpPr/>
            <p:nvPr/>
          </p:nvSpPr>
          <p:spPr>
            <a:xfrm rot="-899933">
              <a:off x="1257898" y="72923"/>
              <a:ext cx="333336" cy="198859"/>
            </a:xfrm>
            <a:custGeom>
              <a:avLst/>
              <a:gdLst/>
              <a:ahLst/>
              <a:cxnLst/>
              <a:rect l="l" t="t" r="r" b="b"/>
              <a:pathLst>
                <a:path w="6249" h="3897" extrusionOk="0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0"/>
            <p:cNvSpPr/>
            <p:nvPr/>
          </p:nvSpPr>
          <p:spPr>
            <a:xfrm rot="-899933">
              <a:off x="1614089" y="244152"/>
              <a:ext cx="32539" cy="36945"/>
            </a:xfrm>
            <a:custGeom>
              <a:avLst/>
              <a:gdLst/>
              <a:ahLst/>
              <a:cxnLst/>
              <a:rect l="l" t="t" r="r" b="b"/>
              <a:pathLst>
                <a:path w="610" h="724" extrusionOk="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0"/>
            <p:cNvSpPr/>
            <p:nvPr/>
          </p:nvSpPr>
          <p:spPr>
            <a:xfrm rot="-899933">
              <a:off x="325977" y="618523"/>
              <a:ext cx="311999" cy="290915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0"/>
            <p:cNvSpPr/>
            <p:nvPr/>
          </p:nvSpPr>
          <p:spPr>
            <a:xfrm rot="-899933">
              <a:off x="708680" y="841160"/>
              <a:ext cx="311999" cy="291630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0"/>
            <p:cNvSpPr/>
            <p:nvPr/>
          </p:nvSpPr>
          <p:spPr>
            <a:xfrm rot="-899933">
              <a:off x="409372" y="631762"/>
              <a:ext cx="509419" cy="489111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0"/>
            <p:cNvSpPr/>
            <p:nvPr/>
          </p:nvSpPr>
          <p:spPr>
            <a:xfrm rot="-899933">
              <a:off x="538345" y="625931"/>
              <a:ext cx="76013" cy="206820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0"/>
            <p:cNvSpPr/>
            <p:nvPr/>
          </p:nvSpPr>
          <p:spPr>
            <a:xfrm rot="-899933">
              <a:off x="926468" y="838658"/>
              <a:ext cx="75959" cy="206820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0"/>
            <p:cNvSpPr/>
            <p:nvPr/>
          </p:nvSpPr>
          <p:spPr>
            <a:xfrm rot="-899933">
              <a:off x="596358" y="645666"/>
              <a:ext cx="245641" cy="230548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2"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2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993" name="Google Shape;2993;p23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7" name="Google Shape;3037;p23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038" name="Google Shape;3038;p23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23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068" name="Google Shape;3068;p23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 rot="10800000" flipH="1">
              <a:off x="1736798" y="191099"/>
              <a:ext cx="7530157" cy="888583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-73075" y="1782771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2647126" y="1763278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3" name="Google Shape;3073;p23"/>
          <p:cNvSpPr txBox="1">
            <a:spLocks noGrp="1"/>
          </p:cNvSpPr>
          <p:nvPr>
            <p:ph type="body" idx="1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074" name="Google Shape;3074;p23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3075" name="Google Shape;3075;p23"/>
            <p:cNvSpPr/>
            <p:nvPr/>
          </p:nvSpPr>
          <p:spPr>
            <a:xfrm>
              <a:off x="7784182" y="5085703"/>
              <a:ext cx="932862" cy="831405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8394128" y="5213973"/>
              <a:ext cx="279853" cy="37924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8522112" y="5177628"/>
              <a:ext cx="51216" cy="39159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451805" y="3114704"/>
              <a:ext cx="497350" cy="171621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9547356" y="3744176"/>
              <a:ext cx="18029" cy="30776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8295416" y="4543985"/>
              <a:ext cx="539954" cy="462441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8593814" y="4573900"/>
              <a:ext cx="23828" cy="115926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8635279" y="4174808"/>
              <a:ext cx="17283" cy="14871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9159558" y="3334273"/>
              <a:ext cx="446593" cy="141477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23"/>
          <p:cNvGrpSpPr/>
          <p:nvPr/>
        </p:nvGrpSpPr>
        <p:grpSpPr>
          <a:xfrm rot="-4076658">
            <a:off x="-503247" y="3379194"/>
            <a:ext cx="1920875" cy="2106502"/>
            <a:chOff x="-504056" y="-527878"/>
            <a:chExt cx="1920915" cy="2106546"/>
          </a:xfrm>
        </p:grpSpPr>
        <p:sp>
          <p:nvSpPr>
            <p:cNvPr id="3093" name="Google Shape;3093;p23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8" name="Google Shape;3108;p23"/>
          <p:cNvSpPr txBox="1">
            <a:spLocks noGrp="1"/>
          </p:cNvSpPr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28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3935" name="Google Shape;3935;p28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3936" name="Google Shape;3936;p28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8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8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8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8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8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8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8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8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8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8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8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8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8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8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8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8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8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8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8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8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8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8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8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8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8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8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8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8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8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8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7" name="Google Shape;3967;p28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3968" name="Google Shape;3968;p28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8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8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8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8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8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8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8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8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8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8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8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8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8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8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8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8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8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8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8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8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8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8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8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8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8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8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8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8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8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8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8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8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8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8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8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8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8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8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8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8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8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8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8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2" name="Google Shape;4012;p28"/>
          <p:cNvGrpSpPr/>
          <p:nvPr/>
        </p:nvGrpSpPr>
        <p:grpSpPr>
          <a:xfrm>
            <a:off x="217699" y="-198137"/>
            <a:ext cx="9043350" cy="5024355"/>
            <a:chOff x="217699" y="-198137"/>
            <a:chExt cx="9043350" cy="5024355"/>
          </a:xfrm>
        </p:grpSpPr>
        <p:sp>
          <p:nvSpPr>
            <p:cNvPr id="4013" name="Google Shape;4013;p28"/>
            <p:cNvSpPr/>
            <p:nvPr/>
          </p:nvSpPr>
          <p:spPr>
            <a:xfrm>
              <a:off x="217700" y="-198137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2500800" y="1713090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2764174" y="174074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7" name="Google Shape;4017;p28"/>
          <p:cNvGrpSpPr/>
          <p:nvPr/>
        </p:nvGrpSpPr>
        <p:grpSpPr>
          <a:xfrm rot="-2850514">
            <a:off x="7678981" y="-290216"/>
            <a:ext cx="2015643" cy="2357460"/>
            <a:chOff x="7723432" y="3235687"/>
            <a:chExt cx="2015584" cy="2357390"/>
          </a:xfrm>
        </p:grpSpPr>
        <p:sp>
          <p:nvSpPr>
            <p:cNvPr id="4018" name="Google Shape;4018;p28"/>
            <p:cNvSpPr/>
            <p:nvPr/>
          </p:nvSpPr>
          <p:spPr>
            <a:xfrm>
              <a:off x="7766610" y="4761672"/>
              <a:ext cx="932862" cy="831405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8"/>
            <p:cNvSpPr/>
            <p:nvPr/>
          </p:nvSpPr>
          <p:spPr>
            <a:xfrm>
              <a:off x="8376556" y="4889943"/>
              <a:ext cx="279853" cy="37924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8"/>
            <p:cNvSpPr/>
            <p:nvPr/>
          </p:nvSpPr>
          <p:spPr>
            <a:xfrm>
              <a:off x="8504539" y="4853597"/>
              <a:ext cx="51216" cy="39159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8"/>
            <p:cNvSpPr/>
            <p:nvPr/>
          </p:nvSpPr>
          <p:spPr>
            <a:xfrm>
              <a:off x="7723432" y="4621286"/>
              <a:ext cx="497350" cy="171621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8"/>
            <p:cNvSpPr/>
            <p:nvPr/>
          </p:nvSpPr>
          <p:spPr>
            <a:xfrm>
              <a:off x="7950116" y="4634664"/>
              <a:ext cx="204693" cy="22450"/>
            </a:xfrm>
            <a:custGeom>
              <a:avLst/>
              <a:gdLst/>
              <a:ahLst/>
              <a:cxnLst/>
              <a:rect l="l" t="t" r="r" b="b"/>
              <a:pathLst>
                <a:path w="3565" h="391" extrusionOk="0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8"/>
            <p:cNvSpPr/>
            <p:nvPr/>
          </p:nvSpPr>
          <p:spPr>
            <a:xfrm>
              <a:off x="7918709" y="4653210"/>
              <a:ext cx="36116" cy="8842"/>
            </a:xfrm>
            <a:custGeom>
              <a:avLst/>
              <a:gdLst/>
              <a:ahLst/>
              <a:cxnLst/>
              <a:rect l="l" t="t" r="r" b="b"/>
              <a:pathLst>
                <a:path w="629" h="154" extrusionOk="0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8"/>
            <p:cNvSpPr/>
            <p:nvPr/>
          </p:nvSpPr>
          <p:spPr>
            <a:xfrm>
              <a:off x="8873791" y="4551122"/>
              <a:ext cx="723862" cy="787826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8"/>
            <p:cNvSpPr/>
            <p:nvPr/>
          </p:nvSpPr>
          <p:spPr>
            <a:xfrm>
              <a:off x="9065795" y="4649708"/>
              <a:ext cx="22450" cy="44211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9035134" y="4704254"/>
              <a:ext cx="46164" cy="291394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9334739" y="4878689"/>
              <a:ext cx="190109" cy="127754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8906864" y="3568249"/>
              <a:ext cx="686139" cy="833817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9355237" y="3960468"/>
              <a:ext cx="107141" cy="319184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9322509" y="3621820"/>
              <a:ext cx="244369" cy="115524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9547356" y="3744176"/>
              <a:ext cx="18029" cy="30776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8343426" y="4160051"/>
              <a:ext cx="539954" cy="462441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8641824" y="4189966"/>
              <a:ext cx="23828" cy="115926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8635279" y="4174808"/>
              <a:ext cx="17283" cy="14871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8340785" y="3235687"/>
              <a:ext cx="1398231" cy="733164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9159558" y="3334273"/>
              <a:ext cx="446593" cy="141477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7" name="Google Shape;4037;p28"/>
          <p:cNvGrpSpPr/>
          <p:nvPr/>
        </p:nvGrpSpPr>
        <p:grpSpPr>
          <a:xfrm rot="-4076658">
            <a:off x="-381147" y="3360319"/>
            <a:ext cx="1920875" cy="2106502"/>
            <a:chOff x="-504056" y="-527878"/>
            <a:chExt cx="1920915" cy="2106546"/>
          </a:xfrm>
        </p:grpSpPr>
        <p:sp>
          <p:nvSpPr>
            <p:cNvPr id="4038" name="Google Shape;4038;p28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8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4" name="Google Shape;4054;p29"/>
          <p:cNvGrpSpPr/>
          <p:nvPr/>
        </p:nvGrpSpPr>
        <p:grpSpPr>
          <a:xfrm flipH="1">
            <a:off x="193055" y="3940"/>
            <a:ext cx="8737750" cy="5140319"/>
            <a:chOff x="202630" y="3940"/>
            <a:chExt cx="8737750" cy="5140319"/>
          </a:xfrm>
        </p:grpSpPr>
        <p:sp>
          <p:nvSpPr>
            <p:cNvPr id="4055" name="Google Shape;4055;p29"/>
            <p:cNvSpPr/>
            <p:nvPr/>
          </p:nvSpPr>
          <p:spPr>
            <a:xfrm>
              <a:off x="893225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872916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8526037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832329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812017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791708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7713957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751121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730812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710500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6901910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66991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649604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629295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608983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588709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568396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548087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527775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507501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487191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466879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4465704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42629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405984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385674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365362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345088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3247792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30446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284154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263880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243571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223258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2029498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1826757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162363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142054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1217418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101467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81158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6084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405371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20263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9" name="Google Shape;4099;p29"/>
          <p:cNvGrpSpPr/>
          <p:nvPr/>
        </p:nvGrpSpPr>
        <p:grpSpPr>
          <a:xfrm flipH="1">
            <a:off x="-10068" y="954"/>
            <a:ext cx="9143997" cy="5020045"/>
            <a:chOff x="-493" y="954"/>
            <a:chExt cx="9143997" cy="5020045"/>
          </a:xfrm>
        </p:grpSpPr>
        <p:sp>
          <p:nvSpPr>
            <p:cNvPr id="4100" name="Google Shape;4100;p29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-493" y="334276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-493" y="95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1" name="Google Shape;4131;p29"/>
          <p:cNvGrpSpPr/>
          <p:nvPr/>
        </p:nvGrpSpPr>
        <p:grpSpPr>
          <a:xfrm flipH="1">
            <a:off x="-455274" y="-198137"/>
            <a:ext cx="9043350" cy="5024355"/>
            <a:chOff x="217699" y="-198137"/>
            <a:chExt cx="9043350" cy="5024355"/>
          </a:xfrm>
        </p:grpSpPr>
        <p:sp>
          <p:nvSpPr>
            <p:cNvPr id="4132" name="Google Shape;4132;p29"/>
            <p:cNvSpPr/>
            <p:nvPr/>
          </p:nvSpPr>
          <p:spPr>
            <a:xfrm>
              <a:off x="217700" y="-198137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2500800" y="1713090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9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9"/>
            <p:cNvSpPr/>
            <p:nvPr/>
          </p:nvSpPr>
          <p:spPr>
            <a:xfrm>
              <a:off x="2764174" y="174074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6" name="Google Shape;4136;p29"/>
          <p:cNvSpPr/>
          <p:nvPr/>
        </p:nvSpPr>
        <p:spPr>
          <a:xfrm flipH="1">
            <a:off x="-334450" y="3968775"/>
            <a:ext cx="1830025" cy="2230050"/>
          </a:xfrm>
          <a:custGeom>
            <a:avLst/>
            <a:gdLst/>
            <a:ahLst/>
            <a:cxnLst/>
            <a:rect l="l" t="t" r="r" b="b"/>
            <a:pathLst>
              <a:path w="73201" h="89202" extrusionOk="0">
                <a:moveTo>
                  <a:pt x="58296" y="0"/>
                </a:moveTo>
                <a:lnTo>
                  <a:pt x="0" y="11139"/>
                </a:lnTo>
                <a:lnTo>
                  <a:pt x="14905" y="89201"/>
                </a:lnTo>
                <a:lnTo>
                  <a:pt x="73201" y="78063"/>
                </a:lnTo>
                <a:lnTo>
                  <a:pt x="58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7" name="Google Shape;4137;p29"/>
          <p:cNvSpPr/>
          <p:nvPr/>
        </p:nvSpPr>
        <p:spPr>
          <a:xfrm flipH="1">
            <a:off x="197375" y="4202150"/>
            <a:ext cx="861100" cy="579800"/>
          </a:xfrm>
          <a:custGeom>
            <a:avLst/>
            <a:gdLst/>
            <a:ahLst/>
            <a:cxnLst/>
            <a:rect l="l" t="t" r="r" b="b"/>
            <a:pathLst>
              <a:path w="34444" h="23192" extrusionOk="0">
                <a:moveTo>
                  <a:pt x="31134" y="1"/>
                </a:moveTo>
                <a:lnTo>
                  <a:pt x="0" y="5958"/>
                </a:lnTo>
                <a:lnTo>
                  <a:pt x="3310" y="23191"/>
                </a:lnTo>
                <a:lnTo>
                  <a:pt x="34444" y="17234"/>
                </a:lnTo>
                <a:lnTo>
                  <a:pt x="311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8" name="Google Shape;4138;p29"/>
          <p:cNvSpPr/>
          <p:nvPr/>
        </p:nvSpPr>
        <p:spPr>
          <a:xfrm flipH="1">
            <a:off x="366275" y="4441975"/>
            <a:ext cx="514175" cy="150925"/>
          </a:xfrm>
          <a:custGeom>
            <a:avLst/>
            <a:gdLst/>
            <a:ahLst/>
            <a:cxnLst/>
            <a:rect l="l" t="t" r="r" b="b"/>
            <a:pathLst>
              <a:path w="20567" h="6037" extrusionOk="0">
                <a:moveTo>
                  <a:pt x="19461" y="1"/>
                </a:moveTo>
                <a:cubicBezTo>
                  <a:pt x="19404" y="1"/>
                  <a:pt x="19347" y="6"/>
                  <a:pt x="19288" y="17"/>
                </a:cubicBezTo>
                <a:lnTo>
                  <a:pt x="800" y="3532"/>
                </a:lnTo>
                <a:cubicBezTo>
                  <a:pt x="320" y="3623"/>
                  <a:pt x="1" y="4103"/>
                  <a:pt x="92" y="4582"/>
                </a:cubicBezTo>
                <a:lnTo>
                  <a:pt x="229" y="5313"/>
                </a:lnTo>
                <a:cubicBezTo>
                  <a:pt x="309" y="5754"/>
                  <a:pt x="689" y="6037"/>
                  <a:pt x="1106" y="6037"/>
                </a:cubicBezTo>
                <a:cubicBezTo>
                  <a:pt x="1163" y="6037"/>
                  <a:pt x="1221" y="6031"/>
                  <a:pt x="1279" y="6020"/>
                </a:cubicBezTo>
                <a:lnTo>
                  <a:pt x="19768" y="2505"/>
                </a:lnTo>
                <a:cubicBezTo>
                  <a:pt x="20247" y="2414"/>
                  <a:pt x="20567" y="1934"/>
                  <a:pt x="20475" y="1455"/>
                </a:cubicBezTo>
                <a:lnTo>
                  <a:pt x="20315" y="702"/>
                </a:lnTo>
                <a:cubicBezTo>
                  <a:pt x="20235" y="281"/>
                  <a:pt x="19873" y="1"/>
                  <a:pt x="194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9" name="Google Shape;4139;p29"/>
          <p:cNvSpPr/>
          <p:nvPr/>
        </p:nvSpPr>
        <p:spPr>
          <a:xfrm flipH="1">
            <a:off x="975150" y="4219275"/>
            <a:ext cx="520425" cy="1979550"/>
          </a:xfrm>
          <a:custGeom>
            <a:avLst/>
            <a:gdLst/>
            <a:ahLst/>
            <a:cxnLst/>
            <a:rect l="l" t="t" r="r" b="b"/>
            <a:pathLst>
              <a:path w="20817" h="79182" extrusionOk="0">
                <a:moveTo>
                  <a:pt x="5889" y="0"/>
                </a:moveTo>
                <a:lnTo>
                  <a:pt x="0" y="1119"/>
                </a:lnTo>
                <a:lnTo>
                  <a:pt x="14905" y="79181"/>
                </a:lnTo>
                <a:lnTo>
                  <a:pt x="20817" y="78040"/>
                </a:lnTo>
                <a:lnTo>
                  <a:pt x="58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0" name="Google Shape;4140;p29"/>
          <p:cNvSpPr/>
          <p:nvPr/>
        </p:nvSpPr>
        <p:spPr>
          <a:xfrm flipH="1">
            <a:off x="1574875" y="4464825"/>
            <a:ext cx="713875" cy="566550"/>
          </a:xfrm>
          <a:custGeom>
            <a:avLst/>
            <a:gdLst/>
            <a:ahLst/>
            <a:cxnLst/>
            <a:rect l="l" t="t" r="r" b="b"/>
            <a:pathLst>
              <a:path w="28555" h="22662" extrusionOk="0">
                <a:moveTo>
                  <a:pt x="6136" y="1"/>
                </a:moveTo>
                <a:cubicBezTo>
                  <a:pt x="5552" y="1"/>
                  <a:pt x="5128" y="113"/>
                  <a:pt x="4907" y="358"/>
                </a:cubicBezTo>
                <a:cubicBezTo>
                  <a:pt x="3994" y="1363"/>
                  <a:pt x="2808" y="3440"/>
                  <a:pt x="1849" y="5585"/>
                </a:cubicBezTo>
                <a:cubicBezTo>
                  <a:pt x="776" y="7982"/>
                  <a:pt x="0" y="10470"/>
                  <a:pt x="251" y="11611"/>
                </a:cubicBezTo>
                <a:cubicBezTo>
                  <a:pt x="411" y="12433"/>
                  <a:pt x="3378" y="14487"/>
                  <a:pt x="7122" y="16610"/>
                </a:cubicBezTo>
                <a:cubicBezTo>
                  <a:pt x="12390" y="19571"/>
                  <a:pt x="19246" y="22662"/>
                  <a:pt x="22177" y="22662"/>
                </a:cubicBezTo>
                <a:cubicBezTo>
                  <a:pt x="22725" y="22662"/>
                  <a:pt x="23136" y="22554"/>
                  <a:pt x="23373" y="22316"/>
                </a:cubicBezTo>
                <a:cubicBezTo>
                  <a:pt x="24172" y="21540"/>
                  <a:pt x="24994" y="20445"/>
                  <a:pt x="25724" y="19212"/>
                </a:cubicBezTo>
                <a:cubicBezTo>
                  <a:pt x="27322" y="16610"/>
                  <a:pt x="28555" y="13437"/>
                  <a:pt x="28486" y="11246"/>
                </a:cubicBezTo>
                <a:cubicBezTo>
                  <a:pt x="28440" y="9238"/>
                  <a:pt x="20018" y="4558"/>
                  <a:pt x="13239" y="1911"/>
                </a:cubicBezTo>
                <a:cubicBezTo>
                  <a:pt x="10297" y="770"/>
                  <a:pt x="7667" y="1"/>
                  <a:pt x="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29"/>
          <p:cNvSpPr/>
          <p:nvPr/>
        </p:nvSpPr>
        <p:spPr>
          <a:xfrm flipH="1">
            <a:off x="1574875" y="4512575"/>
            <a:ext cx="535850" cy="518800"/>
          </a:xfrm>
          <a:custGeom>
            <a:avLst/>
            <a:gdLst/>
            <a:ahLst/>
            <a:cxnLst/>
            <a:rect l="l" t="t" r="r" b="b"/>
            <a:pathLst>
              <a:path w="21434" h="20752" extrusionOk="0">
                <a:moveTo>
                  <a:pt x="6118" y="1"/>
                </a:moveTo>
                <a:lnTo>
                  <a:pt x="1" y="14700"/>
                </a:lnTo>
                <a:cubicBezTo>
                  <a:pt x="5269" y="17661"/>
                  <a:pt x="12125" y="20752"/>
                  <a:pt x="15056" y="20752"/>
                </a:cubicBezTo>
                <a:cubicBezTo>
                  <a:pt x="15604" y="20752"/>
                  <a:pt x="16015" y="20644"/>
                  <a:pt x="16252" y="20406"/>
                </a:cubicBezTo>
                <a:cubicBezTo>
                  <a:pt x="17051" y="19630"/>
                  <a:pt x="17873" y="18535"/>
                  <a:pt x="18603" y="17302"/>
                </a:cubicBezTo>
                <a:cubicBezTo>
                  <a:pt x="20201" y="14700"/>
                  <a:pt x="21434" y="11527"/>
                  <a:pt x="21365" y="9336"/>
                </a:cubicBezTo>
                <a:cubicBezTo>
                  <a:pt x="21319" y="7328"/>
                  <a:pt x="12897" y="2648"/>
                  <a:pt x="6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29"/>
          <p:cNvSpPr/>
          <p:nvPr/>
        </p:nvSpPr>
        <p:spPr>
          <a:xfrm flipH="1">
            <a:off x="-107925" y="3197775"/>
            <a:ext cx="796150" cy="698825"/>
          </a:xfrm>
          <a:custGeom>
            <a:avLst/>
            <a:gdLst/>
            <a:ahLst/>
            <a:cxnLst/>
            <a:rect l="l" t="t" r="r" b="b"/>
            <a:pathLst>
              <a:path w="31846" h="27953" extrusionOk="0">
                <a:moveTo>
                  <a:pt x="20201" y="1"/>
                </a:moveTo>
                <a:cubicBezTo>
                  <a:pt x="16155" y="1"/>
                  <a:pt x="12587" y="3641"/>
                  <a:pt x="11211" y="4135"/>
                </a:cubicBezTo>
                <a:cubicBezTo>
                  <a:pt x="9317" y="4819"/>
                  <a:pt x="1214" y="5207"/>
                  <a:pt x="278" y="12671"/>
                </a:cubicBezTo>
                <a:cubicBezTo>
                  <a:pt x="255" y="12991"/>
                  <a:pt x="209" y="13310"/>
                  <a:pt x="209" y="13653"/>
                </a:cubicBezTo>
                <a:cubicBezTo>
                  <a:pt x="0" y="19455"/>
                  <a:pt x="4833" y="27953"/>
                  <a:pt x="13638" y="27953"/>
                </a:cubicBezTo>
                <a:cubicBezTo>
                  <a:pt x="15397" y="27953"/>
                  <a:pt x="17315" y="27614"/>
                  <a:pt x="19383" y="26846"/>
                </a:cubicBezTo>
                <a:cubicBezTo>
                  <a:pt x="31845" y="22212"/>
                  <a:pt x="31412" y="8768"/>
                  <a:pt x="25500" y="2537"/>
                </a:cubicBezTo>
                <a:cubicBezTo>
                  <a:pt x="24952" y="1966"/>
                  <a:pt x="24404" y="1487"/>
                  <a:pt x="23856" y="1122"/>
                </a:cubicBezTo>
                <a:cubicBezTo>
                  <a:pt x="22626" y="317"/>
                  <a:pt x="21392" y="1"/>
                  <a:pt x="20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3" name="Google Shape;4143;p29"/>
          <p:cNvSpPr/>
          <p:nvPr/>
        </p:nvSpPr>
        <p:spPr>
          <a:xfrm flipH="1">
            <a:off x="418775" y="3435700"/>
            <a:ext cx="166075" cy="219275"/>
          </a:xfrm>
          <a:custGeom>
            <a:avLst/>
            <a:gdLst/>
            <a:ahLst/>
            <a:cxnLst/>
            <a:rect l="l" t="t" r="r" b="b"/>
            <a:pathLst>
              <a:path w="6643" h="8771" extrusionOk="0">
                <a:moveTo>
                  <a:pt x="3168" y="1"/>
                </a:moveTo>
                <a:cubicBezTo>
                  <a:pt x="2559" y="1"/>
                  <a:pt x="1958" y="310"/>
                  <a:pt x="1461" y="1077"/>
                </a:cubicBezTo>
                <a:cubicBezTo>
                  <a:pt x="0" y="3314"/>
                  <a:pt x="640" y="6806"/>
                  <a:pt x="2785" y="8336"/>
                </a:cubicBezTo>
                <a:cubicBezTo>
                  <a:pt x="3110" y="8574"/>
                  <a:pt x="3497" y="8771"/>
                  <a:pt x="3886" y="8771"/>
                </a:cubicBezTo>
                <a:cubicBezTo>
                  <a:pt x="3907" y="8771"/>
                  <a:pt x="3928" y="8770"/>
                  <a:pt x="3949" y="8769"/>
                </a:cubicBezTo>
                <a:cubicBezTo>
                  <a:pt x="4223" y="8746"/>
                  <a:pt x="4474" y="8632"/>
                  <a:pt x="4680" y="8495"/>
                </a:cubicBezTo>
                <a:cubicBezTo>
                  <a:pt x="5570" y="7948"/>
                  <a:pt x="6163" y="7012"/>
                  <a:pt x="6392" y="6007"/>
                </a:cubicBezTo>
                <a:cubicBezTo>
                  <a:pt x="6643" y="5003"/>
                  <a:pt x="6551" y="3930"/>
                  <a:pt x="6277" y="2949"/>
                </a:cubicBezTo>
                <a:cubicBezTo>
                  <a:pt x="5900" y="1518"/>
                  <a:pt x="4515" y="1"/>
                  <a:pt x="3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29"/>
          <p:cNvSpPr/>
          <p:nvPr/>
        </p:nvSpPr>
        <p:spPr>
          <a:xfrm flipH="1">
            <a:off x="370275" y="3079725"/>
            <a:ext cx="193475" cy="280775"/>
          </a:xfrm>
          <a:custGeom>
            <a:avLst/>
            <a:gdLst/>
            <a:ahLst/>
            <a:cxnLst/>
            <a:rect l="l" t="t" r="r" b="b"/>
            <a:pathLst>
              <a:path w="7739" h="11231" extrusionOk="0">
                <a:moveTo>
                  <a:pt x="5137" y="0"/>
                </a:moveTo>
                <a:lnTo>
                  <a:pt x="5137" y="0"/>
                </a:lnTo>
                <a:cubicBezTo>
                  <a:pt x="1" y="5341"/>
                  <a:pt x="6780" y="11230"/>
                  <a:pt x="6780" y="11230"/>
                </a:cubicBezTo>
                <a:lnTo>
                  <a:pt x="6780" y="11230"/>
                </a:lnTo>
                <a:cubicBezTo>
                  <a:pt x="5228" y="4839"/>
                  <a:pt x="7739" y="1735"/>
                  <a:pt x="7739" y="1735"/>
                </a:cubicBezTo>
                <a:cubicBezTo>
                  <a:pt x="7739" y="1735"/>
                  <a:pt x="7122" y="936"/>
                  <a:pt x="51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29"/>
          <p:cNvSpPr/>
          <p:nvPr/>
        </p:nvSpPr>
        <p:spPr>
          <a:xfrm flipH="1">
            <a:off x="492375" y="3059750"/>
            <a:ext cx="166650" cy="146875"/>
          </a:xfrm>
          <a:custGeom>
            <a:avLst/>
            <a:gdLst/>
            <a:ahLst/>
            <a:cxnLst/>
            <a:rect l="l" t="t" r="r" b="b"/>
            <a:pathLst>
              <a:path w="6666" h="5875" extrusionOk="0">
                <a:moveTo>
                  <a:pt x="0" y="0"/>
                </a:moveTo>
                <a:lnTo>
                  <a:pt x="0" y="0"/>
                </a:lnTo>
                <a:cubicBezTo>
                  <a:pt x="1233" y="5053"/>
                  <a:pt x="3577" y="5875"/>
                  <a:pt x="4972" y="5875"/>
                </a:cubicBezTo>
                <a:cubicBezTo>
                  <a:pt x="5643" y="5875"/>
                  <a:pt x="6094" y="5684"/>
                  <a:pt x="6094" y="5684"/>
                </a:cubicBezTo>
                <a:cubicBezTo>
                  <a:pt x="6094" y="5684"/>
                  <a:pt x="6665" y="59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29"/>
          <p:cNvSpPr/>
          <p:nvPr/>
        </p:nvSpPr>
        <p:spPr>
          <a:xfrm flipH="1">
            <a:off x="-107925" y="3225800"/>
            <a:ext cx="796150" cy="670800"/>
          </a:xfrm>
          <a:custGeom>
            <a:avLst/>
            <a:gdLst/>
            <a:ahLst/>
            <a:cxnLst/>
            <a:rect l="l" t="t" r="r" b="b"/>
            <a:pathLst>
              <a:path w="31846" h="26832" extrusionOk="0">
                <a:moveTo>
                  <a:pt x="23856" y="1"/>
                </a:moveTo>
                <a:cubicBezTo>
                  <a:pt x="23263" y="2580"/>
                  <a:pt x="23697" y="5502"/>
                  <a:pt x="23514" y="8218"/>
                </a:cubicBezTo>
                <a:cubicBezTo>
                  <a:pt x="23309" y="11345"/>
                  <a:pt x="22213" y="14403"/>
                  <a:pt x="20410" y="16960"/>
                </a:cubicBezTo>
                <a:cubicBezTo>
                  <a:pt x="19771" y="17896"/>
                  <a:pt x="18926" y="18809"/>
                  <a:pt x="17831" y="19060"/>
                </a:cubicBezTo>
                <a:cubicBezTo>
                  <a:pt x="17620" y="19105"/>
                  <a:pt x="17410" y="19125"/>
                  <a:pt x="17200" y="19125"/>
                </a:cubicBezTo>
                <a:cubicBezTo>
                  <a:pt x="15698" y="19125"/>
                  <a:pt x="14206" y="18100"/>
                  <a:pt x="12688" y="18100"/>
                </a:cubicBezTo>
                <a:cubicBezTo>
                  <a:pt x="12508" y="18100"/>
                  <a:pt x="12328" y="18114"/>
                  <a:pt x="12147" y="18147"/>
                </a:cubicBezTo>
                <a:cubicBezTo>
                  <a:pt x="11303" y="18284"/>
                  <a:pt x="10572" y="18831"/>
                  <a:pt x="9728" y="19083"/>
                </a:cubicBezTo>
                <a:cubicBezTo>
                  <a:pt x="9367" y="19188"/>
                  <a:pt x="9006" y="19236"/>
                  <a:pt x="8647" y="19236"/>
                </a:cubicBezTo>
                <a:cubicBezTo>
                  <a:pt x="6819" y="19236"/>
                  <a:pt x="5041" y="17987"/>
                  <a:pt x="3725" y="16595"/>
                </a:cubicBezTo>
                <a:cubicBezTo>
                  <a:pt x="2309" y="15111"/>
                  <a:pt x="1145" y="13399"/>
                  <a:pt x="278" y="11550"/>
                </a:cubicBezTo>
                <a:cubicBezTo>
                  <a:pt x="255" y="11870"/>
                  <a:pt x="209" y="12189"/>
                  <a:pt x="209" y="12532"/>
                </a:cubicBezTo>
                <a:cubicBezTo>
                  <a:pt x="0" y="18334"/>
                  <a:pt x="4833" y="26832"/>
                  <a:pt x="13638" y="26832"/>
                </a:cubicBezTo>
                <a:cubicBezTo>
                  <a:pt x="15397" y="26832"/>
                  <a:pt x="17315" y="26493"/>
                  <a:pt x="19383" y="25725"/>
                </a:cubicBezTo>
                <a:cubicBezTo>
                  <a:pt x="31845" y="21091"/>
                  <a:pt x="31412" y="7647"/>
                  <a:pt x="25500" y="1416"/>
                </a:cubicBezTo>
                <a:cubicBezTo>
                  <a:pt x="24952" y="845"/>
                  <a:pt x="24404" y="366"/>
                  <a:pt x="238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7" name="Google Shape;4147;p29"/>
          <p:cNvSpPr/>
          <p:nvPr/>
        </p:nvSpPr>
        <p:spPr>
          <a:xfrm>
            <a:off x="-86250" y="790925"/>
            <a:ext cx="434850" cy="555825"/>
          </a:xfrm>
          <a:custGeom>
            <a:avLst/>
            <a:gdLst/>
            <a:ahLst/>
            <a:cxnLst/>
            <a:rect l="l" t="t" r="r" b="b"/>
            <a:pathLst>
              <a:path w="17394" h="22233" extrusionOk="0">
                <a:moveTo>
                  <a:pt x="17394" y="0"/>
                </a:moveTo>
                <a:lnTo>
                  <a:pt x="1" y="15042"/>
                </a:lnTo>
                <a:lnTo>
                  <a:pt x="457" y="22232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29"/>
          <p:cNvSpPr/>
          <p:nvPr/>
        </p:nvSpPr>
        <p:spPr>
          <a:xfrm>
            <a:off x="-74825" y="790925"/>
            <a:ext cx="423425" cy="555825"/>
          </a:xfrm>
          <a:custGeom>
            <a:avLst/>
            <a:gdLst/>
            <a:ahLst/>
            <a:cxnLst/>
            <a:rect l="l" t="t" r="r" b="b"/>
            <a:pathLst>
              <a:path w="16937" h="22233" extrusionOk="0">
                <a:moveTo>
                  <a:pt x="16937" y="0"/>
                </a:moveTo>
                <a:lnTo>
                  <a:pt x="2557" y="16138"/>
                </a:lnTo>
                <a:lnTo>
                  <a:pt x="0" y="22232"/>
                </a:lnTo>
                <a:lnTo>
                  <a:pt x="16937" y="0"/>
                </a:lnTo>
                <a:close/>
              </a:path>
            </a:pathLst>
          </a:custGeom>
          <a:solidFill>
            <a:srgbClr val="D0D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9" name="Google Shape;4149;p29"/>
          <p:cNvSpPr/>
          <p:nvPr/>
        </p:nvSpPr>
        <p:spPr>
          <a:xfrm>
            <a:off x="-299075" y="790925"/>
            <a:ext cx="647675" cy="482775"/>
          </a:xfrm>
          <a:custGeom>
            <a:avLst/>
            <a:gdLst/>
            <a:ahLst/>
            <a:cxnLst/>
            <a:rect l="l" t="t" r="r" b="b"/>
            <a:pathLst>
              <a:path w="25907" h="19311" extrusionOk="0">
                <a:moveTo>
                  <a:pt x="25907" y="0"/>
                </a:moveTo>
                <a:lnTo>
                  <a:pt x="0" y="11938"/>
                </a:lnTo>
                <a:lnTo>
                  <a:pt x="20315" y="19310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0" name="Google Shape;4150;p29"/>
          <p:cNvSpPr/>
          <p:nvPr/>
        </p:nvSpPr>
        <p:spPr>
          <a:xfrm>
            <a:off x="-86250" y="790925"/>
            <a:ext cx="434850" cy="403450"/>
          </a:xfrm>
          <a:custGeom>
            <a:avLst/>
            <a:gdLst/>
            <a:ahLst/>
            <a:cxnLst/>
            <a:rect l="l" t="t" r="r" b="b"/>
            <a:pathLst>
              <a:path w="17394" h="16138" extrusionOk="0">
                <a:moveTo>
                  <a:pt x="17394" y="0"/>
                </a:moveTo>
                <a:lnTo>
                  <a:pt x="1" y="15042"/>
                </a:lnTo>
                <a:lnTo>
                  <a:pt x="3014" y="16138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1" name="Google Shape;4151;p29"/>
          <p:cNvSpPr/>
          <p:nvPr/>
        </p:nvSpPr>
        <p:spPr>
          <a:xfrm>
            <a:off x="-246575" y="1357775"/>
            <a:ext cx="363500" cy="1464625"/>
          </a:xfrm>
          <a:custGeom>
            <a:avLst/>
            <a:gdLst/>
            <a:ahLst/>
            <a:cxnLst/>
            <a:rect l="l" t="t" r="r" b="b"/>
            <a:pathLst>
              <a:path w="14540" h="58585" extrusionOk="0">
                <a:moveTo>
                  <a:pt x="2400" y="0"/>
                </a:moveTo>
                <a:cubicBezTo>
                  <a:pt x="2134" y="0"/>
                  <a:pt x="1904" y="171"/>
                  <a:pt x="1826" y="425"/>
                </a:cubicBezTo>
                <a:cubicBezTo>
                  <a:pt x="1643" y="1065"/>
                  <a:pt x="1506" y="1726"/>
                  <a:pt x="1415" y="2366"/>
                </a:cubicBezTo>
                <a:cubicBezTo>
                  <a:pt x="1370" y="2662"/>
                  <a:pt x="1575" y="2959"/>
                  <a:pt x="1895" y="3005"/>
                </a:cubicBezTo>
                <a:lnTo>
                  <a:pt x="1986" y="3005"/>
                </a:lnTo>
                <a:cubicBezTo>
                  <a:pt x="2260" y="3005"/>
                  <a:pt x="2511" y="2799"/>
                  <a:pt x="2534" y="2525"/>
                </a:cubicBezTo>
                <a:cubicBezTo>
                  <a:pt x="2625" y="1932"/>
                  <a:pt x="2762" y="1338"/>
                  <a:pt x="2922" y="722"/>
                </a:cubicBezTo>
                <a:cubicBezTo>
                  <a:pt x="3013" y="425"/>
                  <a:pt x="2830" y="106"/>
                  <a:pt x="2534" y="15"/>
                </a:cubicBezTo>
                <a:cubicBezTo>
                  <a:pt x="2488" y="5"/>
                  <a:pt x="2443" y="0"/>
                  <a:pt x="2400" y="0"/>
                </a:cubicBezTo>
                <a:close/>
                <a:moveTo>
                  <a:pt x="1890" y="5286"/>
                </a:moveTo>
                <a:cubicBezTo>
                  <a:pt x="1876" y="5286"/>
                  <a:pt x="1863" y="5286"/>
                  <a:pt x="1849" y="5287"/>
                </a:cubicBezTo>
                <a:cubicBezTo>
                  <a:pt x="1529" y="5333"/>
                  <a:pt x="1301" y="5607"/>
                  <a:pt x="1347" y="5926"/>
                </a:cubicBezTo>
                <a:cubicBezTo>
                  <a:pt x="1415" y="6588"/>
                  <a:pt x="1552" y="7250"/>
                  <a:pt x="1735" y="7889"/>
                </a:cubicBezTo>
                <a:cubicBezTo>
                  <a:pt x="1803" y="8140"/>
                  <a:pt x="2031" y="8300"/>
                  <a:pt x="2283" y="8300"/>
                </a:cubicBezTo>
                <a:cubicBezTo>
                  <a:pt x="2328" y="8300"/>
                  <a:pt x="2397" y="8300"/>
                  <a:pt x="2442" y="8277"/>
                </a:cubicBezTo>
                <a:cubicBezTo>
                  <a:pt x="2739" y="8186"/>
                  <a:pt x="2922" y="7866"/>
                  <a:pt x="2830" y="7570"/>
                </a:cubicBezTo>
                <a:cubicBezTo>
                  <a:pt x="2671" y="6999"/>
                  <a:pt x="2534" y="6406"/>
                  <a:pt x="2465" y="5789"/>
                </a:cubicBezTo>
                <a:cubicBezTo>
                  <a:pt x="2443" y="5506"/>
                  <a:pt x="2172" y="5286"/>
                  <a:pt x="1890" y="5286"/>
                </a:cubicBezTo>
                <a:close/>
                <a:moveTo>
                  <a:pt x="3739" y="10252"/>
                </a:moveTo>
                <a:cubicBezTo>
                  <a:pt x="3629" y="10252"/>
                  <a:pt x="3518" y="10286"/>
                  <a:pt x="3424" y="10354"/>
                </a:cubicBezTo>
                <a:cubicBezTo>
                  <a:pt x="3150" y="10537"/>
                  <a:pt x="3081" y="10879"/>
                  <a:pt x="3264" y="11153"/>
                </a:cubicBezTo>
                <a:cubicBezTo>
                  <a:pt x="3469" y="11450"/>
                  <a:pt x="3675" y="11747"/>
                  <a:pt x="3926" y="12043"/>
                </a:cubicBezTo>
                <a:cubicBezTo>
                  <a:pt x="4086" y="12249"/>
                  <a:pt x="4268" y="12477"/>
                  <a:pt x="4428" y="12705"/>
                </a:cubicBezTo>
                <a:cubicBezTo>
                  <a:pt x="4542" y="12842"/>
                  <a:pt x="4725" y="12911"/>
                  <a:pt x="4885" y="12911"/>
                </a:cubicBezTo>
                <a:cubicBezTo>
                  <a:pt x="4999" y="12911"/>
                  <a:pt x="5136" y="12888"/>
                  <a:pt x="5227" y="12797"/>
                </a:cubicBezTo>
                <a:cubicBezTo>
                  <a:pt x="5478" y="12614"/>
                  <a:pt x="5524" y="12249"/>
                  <a:pt x="5341" y="11998"/>
                </a:cubicBezTo>
                <a:cubicBezTo>
                  <a:pt x="5159" y="11770"/>
                  <a:pt x="4976" y="11541"/>
                  <a:pt x="4816" y="11336"/>
                </a:cubicBezTo>
                <a:cubicBezTo>
                  <a:pt x="4588" y="11062"/>
                  <a:pt x="4405" y="10788"/>
                  <a:pt x="4200" y="10514"/>
                </a:cubicBezTo>
                <a:cubicBezTo>
                  <a:pt x="4100" y="10343"/>
                  <a:pt x="3921" y="10252"/>
                  <a:pt x="3739" y="10252"/>
                </a:cubicBezTo>
                <a:close/>
                <a:moveTo>
                  <a:pt x="6890" y="14566"/>
                </a:moveTo>
                <a:cubicBezTo>
                  <a:pt x="6779" y="14566"/>
                  <a:pt x="6668" y="14600"/>
                  <a:pt x="6574" y="14668"/>
                </a:cubicBezTo>
                <a:cubicBezTo>
                  <a:pt x="6300" y="14828"/>
                  <a:pt x="6231" y="15193"/>
                  <a:pt x="6414" y="15444"/>
                </a:cubicBezTo>
                <a:cubicBezTo>
                  <a:pt x="6756" y="15969"/>
                  <a:pt x="7099" y="16517"/>
                  <a:pt x="7418" y="17042"/>
                </a:cubicBezTo>
                <a:cubicBezTo>
                  <a:pt x="7532" y="17225"/>
                  <a:pt x="7715" y="17316"/>
                  <a:pt x="7920" y="17316"/>
                </a:cubicBezTo>
                <a:cubicBezTo>
                  <a:pt x="8012" y="17316"/>
                  <a:pt x="8103" y="17293"/>
                  <a:pt x="8217" y="17225"/>
                </a:cubicBezTo>
                <a:cubicBezTo>
                  <a:pt x="8468" y="17065"/>
                  <a:pt x="8560" y="16723"/>
                  <a:pt x="8400" y="16449"/>
                </a:cubicBezTo>
                <a:cubicBezTo>
                  <a:pt x="8057" y="15901"/>
                  <a:pt x="7715" y="15353"/>
                  <a:pt x="7373" y="14828"/>
                </a:cubicBezTo>
                <a:cubicBezTo>
                  <a:pt x="7259" y="14657"/>
                  <a:pt x="7074" y="14566"/>
                  <a:pt x="6890" y="14566"/>
                </a:cubicBezTo>
                <a:close/>
                <a:moveTo>
                  <a:pt x="9574" y="19175"/>
                </a:moveTo>
                <a:cubicBezTo>
                  <a:pt x="9487" y="19175"/>
                  <a:pt x="9398" y="19194"/>
                  <a:pt x="9313" y="19233"/>
                </a:cubicBezTo>
                <a:cubicBezTo>
                  <a:pt x="9039" y="19393"/>
                  <a:pt x="8925" y="19736"/>
                  <a:pt x="9062" y="20009"/>
                </a:cubicBezTo>
                <a:cubicBezTo>
                  <a:pt x="9358" y="20557"/>
                  <a:pt x="9632" y="21128"/>
                  <a:pt x="9883" y="21699"/>
                </a:cubicBezTo>
                <a:cubicBezTo>
                  <a:pt x="9975" y="21904"/>
                  <a:pt x="10180" y="22041"/>
                  <a:pt x="10408" y="22041"/>
                </a:cubicBezTo>
                <a:cubicBezTo>
                  <a:pt x="10477" y="22041"/>
                  <a:pt x="10568" y="22018"/>
                  <a:pt x="10637" y="21995"/>
                </a:cubicBezTo>
                <a:cubicBezTo>
                  <a:pt x="10933" y="21858"/>
                  <a:pt x="11047" y="21516"/>
                  <a:pt x="10933" y="21242"/>
                </a:cubicBezTo>
                <a:cubicBezTo>
                  <a:pt x="10659" y="20649"/>
                  <a:pt x="10386" y="20055"/>
                  <a:pt x="10089" y="19485"/>
                </a:cubicBezTo>
                <a:cubicBezTo>
                  <a:pt x="9991" y="19289"/>
                  <a:pt x="9790" y="19175"/>
                  <a:pt x="9574" y="19175"/>
                </a:cubicBezTo>
                <a:close/>
                <a:moveTo>
                  <a:pt x="11704" y="24081"/>
                </a:moveTo>
                <a:cubicBezTo>
                  <a:pt x="11637" y="24081"/>
                  <a:pt x="11569" y="24093"/>
                  <a:pt x="11504" y="24118"/>
                </a:cubicBezTo>
                <a:cubicBezTo>
                  <a:pt x="11207" y="24209"/>
                  <a:pt x="11047" y="24552"/>
                  <a:pt x="11162" y="24848"/>
                </a:cubicBezTo>
                <a:cubicBezTo>
                  <a:pt x="11390" y="25442"/>
                  <a:pt x="11572" y="26035"/>
                  <a:pt x="11755" y="26629"/>
                </a:cubicBezTo>
                <a:cubicBezTo>
                  <a:pt x="11846" y="26880"/>
                  <a:pt x="12052" y="27017"/>
                  <a:pt x="12303" y="27017"/>
                </a:cubicBezTo>
                <a:cubicBezTo>
                  <a:pt x="12371" y="27017"/>
                  <a:pt x="12417" y="27017"/>
                  <a:pt x="12485" y="26994"/>
                </a:cubicBezTo>
                <a:cubicBezTo>
                  <a:pt x="12782" y="26903"/>
                  <a:pt x="12942" y="26583"/>
                  <a:pt x="12851" y="26286"/>
                </a:cubicBezTo>
                <a:cubicBezTo>
                  <a:pt x="12668" y="25670"/>
                  <a:pt x="12463" y="25054"/>
                  <a:pt x="12234" y="24460"/>
                </a:cubicBezTo>
                <a:cubicBezTo>
                  <a:pt x="12163" y="24229"/>
                  <a:pt x="11939" y="24081"/>
                  <a:pt x="11704" y="24081"/>
                </a:cubicBezTo>
                <a:close/>
                <a:moveTo>
                  <a:pt x="13189" y="29217"/>
                </a:moveTo>
                <a:cubicBezTo>
                  <a:pt x="13146" y="29217"/>
                  <a:pt x="13101" y="29221"/>
                  <a:pt x="13056" y="29231"/>
                </a:cubicBezTo>
                <a:cubicBezTo>
                  <a:pt x="12737" y="29277"/>
                  <a:pt x="12554" y="29596"/>
                  <a:pt x="12622" y="29893"/>
                </a:cubicBezTo>
                <a:cubicBezTo>
                  <a:pt x="12759" y="30509"/>
                  <a:pt x="12874" y="31125"/>
                  <a:pt x="12965" y="31742"/>
                </a:cubicBezTo>
                <a:cubicBezTo>
                  <a:pt x="13010" y="32016"/>
                  <a:pt x="13262" y="32221"/>
                  <a:pt x="13535" y="32221"/>
                </a:cubicBezTo>
                <a:lnTo>
                  <a:pt x="13627" y="32221"/>
                </a:lnTo>
                <a:cubicBezTo>
                  <a:pt x="13923" y="32175"/>
                  <a:pt x="14152" y="31879"/>
                  <a:pt x="14083" y="31559"/>
                </a:cubicBezTo>
                <a:cubicBezTo>
                  <a:pt x="13992" y="30943"/>
                  <a:pt x="13878" y="30304"/>
                  <a:pt x="13741" y="29665"/>
                </a:cubicBezTo>
                <a:cubicBezTo>
                  <a:pt x="13682" y="29390"/>
                  <a:pt x="13455" y="29217"/>
                  <a:pt x="13189" y="29217"/>
                </a:cubicBezTo>
                <a:close/>
                <a:moveTo>
                  <a:pt x="13922" y="34502"/>
                </a:moveTo>
                <a:cubicBezTo>
                  <a:pt x="13907" y="34502"/>
                  <a:pt x="13893" y="34502"/>
                  <a:pt x="13878" y="34504"/>
                </a:cubicBezTo>
                <a:cubicBezTo>
                  <a:pt x="13558" y="34504"/>
                  <a:pt x="13330" y="34777"/>
                  <a:pt x="13330" y="35097"/>
                </a:cubicBezTo>
                <a:cubicBezTo>
                  <a:pt x="13376" y="35736"/>
                  <a:pt x="13398" y="36352"/>
                  <a:pt x="13398" y="36969"/>
                </a:cubicBezTo>
                <a:cubicBezTo>
                  <a:pt x="13398" y="37288"/>
                  <a:pt x="13650" y="37539"/>
                  <a:pt x="13969" y="37539"/>
                </a:cubicBezTo>
                <a:cubicBezTo>
                  <a:pt x="14289" y="37539"/>
                  <a:pt x="14540" y="37288"/>
                  <a:pt x="14540" y="36969"/>
                </a:cubicBezTo>
                <a:cubicBezTo>
                  <a:pt x="14540" y="36330"/>
                  <a:pt x="14517" y="35690"/>
                  <a:pt x="14471" y="35029"/>
                </a:cubicBezTo>
                <a:cubicBezTo>
                  <a:pt x="14449" y="34724"/>
                  <a:pt x="14220" y="34502"/>
                  <a:pt x="13922" y="34502"/>
                </a:cubicBezTo>
                <a:close/>
                <a:moveTo>
                  <a:pt x="13811" y="39820"/>
                </a:moveTo>
                <a:cubicBezTo>
                  <a:pt x="13509" y="39820"/>
                  <a:pt x="13238" y="40041"/>
                  <a:pt x="13216" y="40324"/>
                </a:cubicBezTo>
                <a:cubicBezTo>
                  <a:pt x="13147" y="40963"/>
                  <a:pt x="13056" y="41579"/>
                  <a:pt x="12942" y="42173"/>
                </a:cubicBezTo>
                <a:cubicBezTo>
                  <a:pt x="12874" y="42492"/>
                  <a:pt x="13079" y="42789"/>
                  <a:pt x="13398" y="42858"/>
                </a:cubicBezTo>
                <a:lnTo>
                  <a:pt x="13490" y="42858"/>
                </a:lnTo>
                <a:cubicBezTo>
                  <a:pt x="13764" y="42858"/>
                  <a:pt x="14015" y="42675"/>
                  <a:pt x="14060" y="42378"/>
                </a:cubicBezTo>
                <a:cubicBezTo>
                  <a:pt x="14175" y="41762"/>
                  <a:pt x="14266" y="41100"/>
                  <a:pt x="14357" y="40461"/>
                </a:cubicBezTo>
                <a:cubicBezTo>
                  <a:pt x="14380" y="40141"/>
                  <a:pt x="14152" y="39867"/>
                  <a:pt x="13855" y="39822"/>
                </a:cubicBezTo>
                <a:cubicBezTo>
                  <a:pt x="13840" y="39821"/>
                  <a:pt x="13825" y="39820"/>
                  <a:pt x="13811" y="39820"/>
                </a:cubicBezTo>
                <a:close/>
                <a:moveTo>
                  <a:pt x="12658" y="45046"/>
                </a:moveTo>
                <a:cubicBezTo>
                  <a:pt x="12417" y="45046"/>
                  <a:pt x="12190" y="45196"/>
                  <a:pt x="12097" y="45437"/>
                </a:cubicBezTo>
                <a:cubicBezTo>
                  <a:pt x="11915" y="46030"/>
                  <a:pt x="11687" y="46601"/>
                  <a:pt x="11458" y="47172"/>
                </a:cubicBezTo>
                <a:cubicBezTo>
                  <a:pt x="11321" y="47468"/>
                  <a:pt x="11458" y="47788"/>
                  <a:pt x="11755" y="47925"/>
                </a:cubicBezTo>
                <a:cubicBezTo>
                  <a:pt x="11824" y="47948"/>
                  <a:pt x="11892" y="47970"/>
                  <a:pt x="11983" y="47970"/>
                </a:cubicBezTo>
                <a:cubicBezTo>
                  <a:pt x="12189" y="47970"/>
                  <a:pt x="12417" y="47833"/>
                  <a:pt x="12508" y="47628"/>
                </a:cubicBezTo>
                <a:cubicBezTo>
                  <a:pt x="12759" y="47035"/>
                  <a:pt x="12988" y="46418"/>
                  <a:pt x="13193" y="45779"/>
                </a:cubicBezTo>
                <a:cubicBezTo>
                  <a:pt x="13284" y="45482"/>
                  <a:pt x="13125" y="45163"/>
                  <a:pt x="12828" y="45072"/>
                </a:cubicBezTo>
                <a:cubicBezTo>
                  <a:pt x="12771" y="45054"/>
                  <a:pt x="12714" y="45046"/>
                  <a:pt x="12658" y="45046"/>
                </a:cubicBezTo>
                <a:close/>
                <a:moveTo>
                  <a:pt x="10356" y="49854"/>
                </a:moveTo>
                <a:cubicBezTo>
                  <a:pt x="10173" y="49854"/>
                  <a:pt x="9997" y="49945"/>
                  <a:pt x="9883" y="50116"/>
                </a:cubicBezTo>
                <a:cubicBezTo>
                  <a:pt x="9564" y="50641"/>
                  <a:pt x="9199" y="51143"/>
                  <a:pt x="8811" y="51622"/>
                </a:cubicBezTo>
                <a:cubicBezTo>
                  <a:pt x="8628" y="51874"/>
                  <a:pt x="8674" y="52239"/>
                  <a:pt x="8925" y="52421"/>
                </a:cubicBezTo>
                <a:cubicBezTo>
                  <a:pt x="9016" y="52513"/>
                  <a:pt x="9153" y="52558"/>
                  <a:pt x="9267" y="52558"/>
                </a:cubicBezTo>
                <a:cubicBezTo>
                  <a:pt x="9427" y="52558"/>
                  <a:pt x="9609" y="52467"/>
                  <a:pt x="9724" y="52330"/>
                </a:cubicBezTo>
                <a:cubicBezTo>
                  <a:pt x="10112" y="51828"/>
                  <a:pt x="10500" y="51280"/>
                  <a:pt x="10865" y="50732"/>
                </a:cubicBezTo>
                <a:cubicBezTo>
                  <a:pt x="11025" y="50458"/>
                  <a:pt x="10956" y="50116"/>
                  <a:pt x="10682" y="49956"/>
                </a:cubicBezTo>
                <a:cubicBezTo>
                  <a:pt x="10579" y="49887"/>
                  <a:pt x="10466" y="49854"/>
                  <a:pt x="10356" y="49854"/>
                </a:cubicBezTo>
                <a:close/>
                <a:moveTo>
                  <a:pt x="6893" y="53892"/>
                </a:moveTo>
                <a:cubicBezTo>
                  <a:pt x="6762" y="53892"/>
                  <a:pt x="6631" y="53939"/>
                  <a:pt x="6528" y="54042"/>
                </a:cubicBezTo>
                <a:cubicBezTo>
                  <a:pt x="6072" y="54430"/>
                  <a:pt x="5569" y="54818"/>
                  <a:pt x="5067" y="55160"/>
                </a:cubicBezTo>
                <a:cubicBezTo>
                  <a:pt x="4816" y="55343"/>
                  <a:pt x="4748" y="55708"/>
                  <a:pt x="4930" y="55959"/>
                </a:cubicBezTo>
                <a:cubicBezTo>
                  <a:pt x="5044" y="56119"/>
                  <a:pt x="5227" y="56210"/>
                  <a:pt x="5410" y="56210"/>
                </a:cubicBezTo>
                <a:cubicBezTo>
                  <a:pt x="5524" y="56210"/>
                  <a:pt x="5638" y="56165"/>
                  <a:pt x="5729" y="56096"/>
                </a:cubicBezTo>
                <a:cubicBezTo>
                  <a:pt x="6254" y="55731"/>
                  <a:pt x="6779" y="55320"/>
                  <a:pt x="7281" y="54886"/>
                </a:cubicBezTo>
                <a:cubicBezTo>
                  <a:pt x="7510" y="54681"/>
                  <a:pt x="7532" y="54316"/>
                  <a:pt x="7327" y="54088"/>
                </a:cubicBezTo>
                <a:cubicBezTo>
                  <a:pt x="7214" y="53962"/>
                  <a:pt x="7053" y="53892"/>
                  <a:pt x="6893" y="53892"/>
                </a:cubicBezTo>
                <a:close/>
                <a:moveTo>
                  <a:pt x="2418" y="56751"/>
                </a:moveTo>
                <a:cubicBezTo>
                  <a:pt x="2341" y="56751"/>
                  <a:pt x="2264" y="56768"/>
                  <a:pt x="2191" y="56804"/>
                </a:cubicBezTo>
                <a:cubicBezTo>
                  <a:pt x="1621" y="57055"/>
                  <a:pt x="1050" y="57283"/>
                  <a:pt x="457" y="57489"/>
                </a:cubicBezTo>
                <a:cubicBezTo>
                  <a:pt x="160" y="57580"/>
                  <a:pt x="0" y="57899"/>
                  <a:pt x="114" y="58196"/>
                </a:cubicBezTo>
                <a:cubicBezTo>
                  <a:pt x="183" y="58447"/>
                  <a:pt x="411" y="58584"/>
                  <a:pt x="639" y="58584"/>
                </a:cubicBezTo>
                <a:cubicBezTo>
                  <a:pt x="708" y="58584"/>
                  <a:pt x="776" y="58584"/>
                  <a:pt x="822" y="58561"/>
                </a:cubicBezTo>
                <a:cubicBezTo>
                  <a:pt x="1461" y="58356"/>
                  <a:pt x="2077" y="58105"/>
                  <a:pt x="2648" y="57854"/>
                </a:cubicBezTo>
                <a:cubicBezTo>
                  <a:pt x="2944" y="57717"/>
                  <a:pt x="3059" y="57374"/>
                  <a:pt x="2944" y="57101"/>
                </a:cubicBezTo>
                <a:cubicBezTo>
                  <a:pt x="2844" y="56882"/>
                  <a:pt x="2632" y="56751"/>
                  <a:pt x="2418" y="567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2" name="Google Shape;4152;p29"/>
          <p:cNvSpPr/>
          <p:nvPr/>
        </p:nvSpPr>
        <p:spPr>
          <a:xfrm flipH="1">
            <a:off x="-786400" y="2059625"/>
            <a:ext cx="1430025" cy="1009275"/>
          </a:xfrm>
          <a:custGeom>
            <a:avLst/>
            <a:gdLst/>
            <a:ahLst/>
            <a:cxnLst/>
            <a:rect l="l" t="t" r="r" b="b"/>
            <a:pathLst>
              <a:path w="57201" h="40371" extrusionOk="0">
                <a:moveTo>
                  <a:pt x="6581" y="0"/>
                </a:moveTo>
                <a:cubicBezTo>
                  <a:pt x="3989" y="0"/>
                  <a:pt x="1907" y="228"/>
                  <a:pt x="1438" y="906"/>
                </a:cubicBezTo>
                <a:cubicBezTo>
                  <a:pt x="0" y="2960"/>
                  <a:pt x="8423" y="15742"/>
                  <a:pt x="8423" y="15742"/>
                </a:cubicBezTo>
                <a:lnTo>
                  <a:pt x="47157" y="40097"/>
                </a:lnTo>
                <a:lnTo>
                  <a:pt x="47614" y="40371"/>
                </a:lnTo>
                <a:lnTo>
                  <a:pt x="49919" y="36536"/>
                </a:lnTo>
                <a:lnTo>
                  <a:pt x="57201" y="24279"/>
                </a:lnTo>
                <a:lnTo>
                  <a:pt x="19470" y="974"/>
                </a:lnTo>
                <a:cubicBezTo>
                  <a:pt x="19470" y="974"/>
                  <a:pt x="11936" y="0"/>
                  <a:pt x="6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3" name="Google Shape;4153;p29"/>
          <p:cNvSpPr/>
          <p:nvPr/>
        </p:nvSpPr>
        <p:spPr>
          <a:xfrm flipH="1">
            <a:off x="-780125" y="2240325"/>
            <a:ext cx="1099050" cy="721300"/>
          </a:xfrm>
          <a:custGeom>
            <a:avLst/>
            <a:gdLst/>
            <a:ahLst/>
            <a:cxnLst/>
            <a:rect l="l" t="t" r="r" b="b"/>
            <a:pathLst>
              <a:path w="43962" h="28852" extrusionOk="0">
                <a:moveTo>
                  <a:pt x="3538" y="0"/>
                </a:moveTo>
                <a:lnTo>
                  <a:pt x="2922" y="503"/>
                </a:lnTo>
                <a:lnTo>
                  <a:pt x="0" y="5113"/>
                </a:lnTo>
                <a:lnTo>
                  <a:pt x="41131" y="28852"/>
                </a:lnTo>
                <a:lnTo>
                  <a:pt x="43962" y="22985"/>
                </a:lnTo>
                <a:lnTo>
                  <a:pt x="3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4" name="Google Shape;4154;p29"/>
          <p:cNvSpPr/>
          <p:nvPr/>
        </p:nvSpPr>
        <p:spPr>
          <a:xfrm flipH="1">
            <a:off x="80400" y="2059875"/>
            <a:ext cx="542125" cy="423600"/>
          </a:xfrm>
          <a:custGeom>
            <a:avLst/>
            <a:gdLst/>
            <a:ahLst/>
            <a:cxnLst/>
            <a:rect l="l" t="t" r="r" b="b"/>
            <a:pathLst>
              <a:path w="21685" h="16944" extrusionOk="0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4726" y="11395"/>
                  <a:pt x="7579" y="15732"/>
                  <a:pt x="7579" y="15732"/>
                </a:cubicBezTo>
                <a:cubicBezTo>
                  <a:pt x="9400" y="16601"/>
                  <a:pt x="10651" y="16943"/>
                  <a:pt x="11493" y="16943"/>
                </a:cubicBezTo>
                <a:cubicBezTo>
                  <a:pt x="14584" y="16943"/>
                  <a:pt x="12144" y="12332"/>
                  <a:pt x="12144" y="12331"/>
                </a:cubicBezTo>
                <a:lnTo>
                  <a:pt x="12144" y="12331"/>
                </a:lnTo>
                <a:cubicBezTo>
                  <a:pt x="12144" y="12331"/>
                  <a:pt x="14294" y="13628"/>
                  <a:pt x="16195" y="13628"/>
                </a:cubicBezTo>
                <a:cubicBezTo>
                  <a:pt x="17092" y="13628"/>
                  <a:pt x="17933" y="13339"/>
                  <a:pt x="18467" y="12491"/>
                </a:cubicBezTo>
                <a:cubicBezTo>
                  <a:pt x="20064" y="9957"/>
                  <a:pt x="15956" y="7401"/>
                  <a:pt x="15682" y="7218"/>
                </a:cubicBezTo>
                <a:lnTo>
                  <a:pt x="15682" y="7218"/>
                </a:lnTo>
                <a:cubicBezTo>
                  <a:pt x="15837" y="7270"/>
                  <a:pt x="17150" y="7679"/>
                  <a:pt x="18428" y="7679"/>
                </a:cubicBezTo>
                <a:cubicBezTo>
                  <a:pt x="19412" y="7679"/>
                  <a:pt x="20375" y="7436"/>
                  <a:pt x="20772" y="6602"/>
                </a:cubicBezTo>
                <a:cubicBezTo>
                  <a:pt x="21685" y="4639"/>
                  <a:pt x="18626" y="964"/>
                  <a:pt x="18626" y="964"/>
                </a:cubicBezTo>
                <a:cubicBezTo>
                  <a:pt x="18626" y="964"/>
                  <a:pt x="11482" y="51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5" name="Google Shape;4155;p29"/>
          <p:cNvSpPr/>
          <p:nvPr/>
        </p:nvSpPr>
        <p:spPr>
          <a:xfrm flipH="1">
            <a:off x="459300" y="2059875"/>
            <a:ext cx="163225" cy="184475"/>
          </a:xfrm>
          <a:custGeom>
            <a:avLst/>
            <a:gdLst/>
            <a:ahLst/>
            <a:cxnLst/>
            <a:rect l="l" t="t" r="r" b="b"/>
            <a:pathLst>
              <a:path w="6529" h="7379" extrusionOk="0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3196" y="7059"/>
                  <a:pt x="3744" y="6648"/>
                  <a:pt x="4201" y="6191"/>
                </a:cubicBezTo>
                <a:cubicBezTo>
                  <a:pt x="5799" y="4594"/>
                  <a:pt x="6529" y="2197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6" name="Google Shape;4156;p29"/>
          <p:cNvSpPr/>
          <p:nvPr/>
        </p:nvSpPr>
        <p:spPr>
          <a:xfrm flipH="1">
            <a:off x="-335025" y="3715975"/>
            <a:ext cx="253950" cy="253375"/>
          </a:xfrm>
          <a:custGeom>
            <a:avLst/>
            <a:gdLst/>
            <a:ahLst/>
            <a:cxnLst/>
            <a:rect l="l" t="t" r="r" b="b"/>
            <a:pathLst>
              <a:path w="10158" h="10135" extrusionOk="0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7" name="Google Shape;4157;p29"/>
          <p:cNvGrpSpPr/>
          <p:nvPr/>
        </p:nvGrpSpPr>
        <p:grpSpPr>
          <a:xfrm flipH="1">
            <a:off x="6665766" y="-638147"/>
            <a:ext cx="2926409" cy="2164683"/>
            <a:chOff x="-786400" y="-333347"/>
            <a:chExt cx="2926409" cy="2164683"/>
          </a:xfrm>
        </p:grpSpPr>
        <p:sp>
          <p:nvSpPr>
            <p:cNvPr id="4158" name="Google Shape;4158;p29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avLst/>
              <a:gdLst/>
              <a:ahLst/>
              <a:cxnLst/>
              <a:rect l="l" t="t" r="r" b="b"/>
              <a:pathLst>
                <a:path w="15258" h="17800" extrusionOk="0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9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avLst/>
              <a:gdLst/>
              <a:ahLst/>
              <a:cxnLst/>
              <a:rect l="l" t="t" r="r" b="b"/>
              <a:pathLst>
                <a:path w="5118" h="5651" extrusionOk="0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9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avLst/>
              <a:gdLst/>
              <a:ahLst/>
              <a:cxnLst/>
              <a:rect l="l" t="t" r="r" b="b"/>
              <a:pathLst>
                <a:path w="2565" h="2614" extrusionOk="0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9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avLst/>
              <a:gdLst/>
              <a:ahLst/>
              <a:cxnLst/>
              <a:rect l="l" t="t" r="r" b="b"/>
              <a:pathLst>
                <a:path w="16043" h="4413" extrusionOk="0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9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avLst/>
              <a:gdLst/>
              <a:ahLst/>
              <a:cxnLst/>
              <a:rect l="l" t="t" r="r" b="b"/>
              <a:pathLst>
                <a:path w="4416" h="4166" extrusionOk="0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9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avLst/>
              <a:gdLst/>
              <a:ahLst/>
              <a:cxnLst/>
              <a:rect l="l" t="t" r="r" b="b"/>
              <a:pathLst>
                <a:path w="21351" h="20124" extrusionOk="0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9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avLst/>
              <a:gdLst/>
              <a:ahLst/>
              <a:cxnLst/>
              <a:rect l="l" t="t" r="r" b="b"/>
              <a:pathLst>
                <a:path w="12824" h="9525" extrusionOk="0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9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avLst/>
              <a:gdLst/>
              <a:ahLst/>
              <a:cxnLst/>
              <a:rect l="l" t="t" r="r" b="b"/>
              <a:pathLst>
                <a:path w="14069" h="10595" extrusionOk="0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9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avLst/>
              <a:gdLst/>
              <a:ahLst/>
              <a:cxnLst/>
              <a:rect l="l" t="t" r="r" b="b"/>
              <a:pathLst>
                <a:path w="12621" h="11544" extrusionOk="0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9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avLst/>
              <a:gdLst/>
              <a:ahLst/>
              <a:cxnLst/>
              <a:rect l="l" t="t" r="r" b="b"/>
              <a:pathLst>
                <a:path w="5747" h="5341" extrusionOk="0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9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avLst/>
              <a:gdLst/>
              <a:ahLst/>
              <a:cxnLst/>
              <a:rect l="l" t="t" r="r" b="b"/>
              <a:pathLst>
                <a:path w="5747" h="5347" extrusionOk="0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9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avLst/>
              <a:gdLst/>
              <a:ahLst/>
              <a:cxnLst/>
              <a:rect l="l" t="t" r="r" b="b"/>
              <a:pathLst>
                <a:path w="17674" h="17484" extrusionOk="0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9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avLst/>
              <a:gdLst/>
              <a:ahLst/>
              <a:cxnLst/>
              <a:rect l="l" t="t" r="r" b="b"/>
              <a:pathLst>
                <a:path w="7574" h="14876" extrusionOk="0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9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avLst/>
              <a:gdLst/>
              <a:ahLst/>
              <a:cxnLst/>
              <a:rect l="l" t="t" r="r" b="b"/>
              <a:pathLst>
                <a:path w="6460" h="6189" extrusionOk="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9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avLst/>
              <a:gdLst/>
              <a:ahLst/>
              <a:cxnLst/>
              <a:rect l="l" t="t" r="r" b="b"/>
              <a:pathLst>
                <a:path w="2598" h="1981" extrusionOk="0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9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avLst/>
              <a:gdLst/>
              <a:ahLst/>
              <a:cxnLst/>
              <a:rect l="l" t="t" r="r" b="b"/>
              <a:pathLst>
                <a:path w="2465" h="2167" extrusionOk="0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 One"/>
              <a:buNone/>
              <a:defRPr sz="2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6" r:id="rId3"/>
    <p:sldLayoutId id="2147483669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4614961_Mahoshadha_the_Sinhala_Tagged_Corpus_Based_Question_Answering_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2" name="Google Shape;4182;p32"/>
          <p:cNvSpPr txBox="1">
            <a:spLocks noGrp="1"/>
          </p:cNvSpPr>
          <p:nvPr>
            <p:ph type="ctrTitle"/>
          </p:nvPr>
        </p:nvSpPr>
        <p:spPr>
          <a:xfrm>
            <a:off x="3705726" y="1158888"/>
            <a:ext cx="2790378" cy="16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MathQ</a:t>
            </a:r>
            <a:endParaRPr dirty="0"/>
          </a:p>
        </p:txBody>
      </p:sp>
      <p:sp>
        <p:nvSpPr>
          <p:cNvPr id="4183" name="Google Shape;4183;p32"/>
          <p:cNvSpPr txBox="1">
            <a:spLocks noGrp="1"/>
          </p:cNvSpPr>
          <p:nvPr>
            <p:ph type="subTitle" idx="1"/>
          </p:nvPr>
        </p:nvSpPr>
        <p:spPr>
          <a:xfrm>
            <a:off x="1882660" y="2846805"/>
            <a:ext cx="5378680" cy="3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Answer Generation for Sinhala Arithmetic Problems </a:t>
            </a:r>
            <a:endParaRPr sz="2400" b="1" dirty="0"/>
          </a:p>
        </p:txBody>
      </p:sp>
      <p:sp>
        <p:nvSpPr>
          <p:cNvPr id="8" name="Google Shape;4183;p32">
            <a:extLst>
              <a:ext uri="{FF2B5EF4-FFF2-40B4-BE49-F238E27FC236}">
                <a16:creationId xmlns:a16="http://schemas.microsoft.com/office/drawing/2014/main" id="{8B05ECDA-3FEF-C45C-F087-8E0ED94C94CF}"/>
              </a:ext>
            </a:extLst>
          </p:cNvPr>
          <p:cNvSpPr txBox="1">
            <a:spLocks/>
          </p:cNvSpPr>
          <p:nvPr/>
        </p:nvSpPr>
        <p:spPr>
          <a:xfrm>
            <a:off x="-185626" y="4740438"/>
            <a:ext cx="537868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Project by Shenal Anthony </a:t>
            </a:r>
            <a:r>
              <a:rPr lang="en-US"/>
              <a:t>– W1742306 | </a:t>
            </a:r>
            <a:r>
              <a:rPr lang="en-US" dirty="0"/>
              <a:t>2018383</a:t>
            </a:r>
          </a:p>
        </p:txBody>
      </p:sp>
      <p:sp>
        <p:nvSpPr>
          <p:cNvPr id="6" name="Google Shape;4183;p32">
            <a:extLst>
              <a:ext uri="{FF2B5EF4-FFF2-40B4-BE49-F238E27FC236}">
                <a16:creationId xmlns:a16="http://schemas.microsoft.com/office/drawing/2014/main" id="{E293B110-6BF5-88FF-08B1-BF9447FFE095}"/>
              </a:ext>
            </a:extLst>
          </p:cNvPr>
          <p:cNvSpPr txBox="1">
            <a:spLocks/>
          </p:cNvSpPr>
          <p:nvPr/>
        </p:nvSpPr>
        <p:spPr>
          <a:xfrm>
            <a:off x="1882660" y="3640171"/>
            <a:ext cx="537868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Supervised by Mrs. Niwarthana 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Kariyabadu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A19398-B12C-FA0E-BD6F-BE9B23FB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03" y="1528061"/>
            <a:ext cx="864623" cy="8771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331300" y="50298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Benchmarking</a:t>
            </a:r>
            <a:endParaRPr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EA9CCF-1F9C-D878-6AA2-A8FC03534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71382"/>
              </p:ext>
            </p:extLst>
          </p:nvPr>
        </p:nvGraphicFramePr>
        <p:xfrm>
          <a:off x="708144" y="1311910"/>
          <a:ext cx="7830840" cy="1198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61921090"/>
                    </a:ext>
                  </a:extLst>
                </a:gridCol>
                <a:gridCol w="1361287">
                  <a:extLst>
                    <a:ext uri="{9D8B030D-6E8A-4147-A177-3AD203B41FA5}">
                      <a16:colId xmlns:a16="http://schemas.microsoft.com/office/drawing/2014/main" val="1171436263"/>
                    </a:ext>
                  </a:extLst>
                </a:gridCol>
                <a:gridCol w="1244409">
                  <a:extLst>
                    <a:ext uri="{9D8B030D-6E8A-4147-A177-3AD203B41FA5}">
                      <a16:colId xmlns:a16="http://schemas.microsoft.com/office/drawing/2014/main" val="1348068863"/>
                    </a:ext>
                  </a:extLst>
                </a:gridCol>
                <a:gridCol w="1354412">
                  <a:extLst>
                    <a:ext uri="{9D8B030D-6E8A-4147-A177-3AD203B41FA5}">
                      <a16:colId xmlns:a16="http://schemas.microsoft.com/office/drawing/2014/main" val="2801000923"/>
                    </a:ext>
                  </a:extLst>
                </a:gridCol>
                <a:gridCol w="1127532">
                  <a:extLst>
                    <a:ext uri="{9D8B030D-6E8A-4147-A177-3AD203B41FA5}">
                      <a16:colId xmlns:a16="http://schemas.microsoft.com/office/drawing/2014/main" val="39171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2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BERT(by 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50917"/>
                  </a:ext>
                </a:extLst>
              </a:tr>
              <a:tr h="2732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Logistic Regression (by 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97.98%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Didact Gothic" panose="00000500000000000000" pitchFamily="2" charset="0"/>
                        </a:rPr>
                        <a:t>97.98%</a:t>
                      </a:r>
                    </a:p>
                    <a:p>
                      <a:endParaRPr lang="en-US" sz="1200" dirty="0">
                        <a:latin typeface="Didact Gothic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Didact Gothic" panose="00000500000000000000" pitchFamily="2" charset="0"/>
                        </a:rPr>
                        <a:t>97.98%</a:t>
                      </a:r>
                    </a:p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Didact Gothic" panose="00000500000000000000" pitchFamily="2" charset="0"/>
                        </a:rPr>
                        <a:t>97.98%</a:t>
                      </a:r>
                    </a:p>
                    <a:p>
                      <a:endParaRPr lang="en-US" sz="1200" dirty="0">
                        <a:latin typeface="Didact Gothic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34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67739B8-FA27-72A0-3756-B1FACB10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76295"/>
              </p:ext>
            </p:extLst>
          </p:nvPr>
        </p:nvGraphicFramePr>
        <p:xfrm>
          <a:off x="708144" y="2632711"/>
          <a:ext cx="783084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79476">
                  <a:extLst>
                    <a:ext uri="{9D8B030D-6E8A-4147-A177-3AD203B41FA5}">
                      <a16:colId xmlns:a16="http://schemas.microsoft.com/office/drawing/2014/main" val="561921090"/>
                    </a:ext>
                  </a:extLst>
                </a:gridCol>
                <a:gridCol w="2451364">
                  <a:extLst>
                    <a:ext uri="{9D8B030D-6E8A-4147-A177-3AD203B41FA5}">
                      <a16:colId xmlns:a16="http://schemas.microsoft.com/office/drawing/2014/main" val="1171436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Accuracy(Model)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2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Didact Gothic" panose="00000500000000000000" pitchFamily="2" charset="0"/>
                        </a:rPr>
                        <a:t>MathQ (author’s research)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Didact Gothic" panose="00000500000000000000" pitchFamily="2" charset="0"/>
                        </a:rPr>
                        <a:t>97.98%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5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Mahoshadha 2 (Chathurika et al.,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Didact Gothic" panose="00000500000000000000" pitchFamily="2" charset="0"/>
                        </a:rPr>
                        <a:t>MathQA (Schubotz and Scharpf, 2018) </a:t>
                      </a:r>
                      <a:endParaRPr lang="en-US" sz="1200" dirty="0">
                        <a:latin typeface="Didact Gothic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Didact Gothic" panose="00000500000000000000" pitchFamily="2" charset="0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95448"/>
                  </a:ext>
                </a:extLst>
              </a:tr>
            </a:tbl>
          </a:graphicData>
        </a:graphic>
      </p:graphicFrame>
      <p:sp>
        <p:nvSpPr>
          <p:cNvPr id="10" name="Google Shape;4215;p36">
            <a:extLst>
              <a:ext uri="{FF2B5EF4-FFF2-40B4-BE49-F238E27FC236}">
                <a16:creationId xmlns:a16="http://schemas.microsoft.com/office/drawing/2014/main" id="{C8BA18A8-94A6-A078-4999-42BA2AD0242B}"/>
              </a:ext>
            </a:extLst>
          </p:cNvPr>
          <p:cNvSpPr txBox="1">
            <a:spLocks/>
          </p:cNvSpPr>
          <p:nvPr/>
        </p:nvSpPr>
        <p:spPr>
          <a:xfrm>
            <a:off x="0" y="4372619"/>
            <a:ext cx="7411453" cy="64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spcAft>
                <a:spcPts val="1600"/>
              </a:spcAft>
              <a:buSzPct val="100000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Reference </a:t>
            </a:r>
          </a:p>
          <a:p>
            <a:pPr marL="0" indent="0" algn="l">
              <a:spcAft>
                <a:spcPts val="1600"/>
              </a:spcAft>
              <a:buSzPct val="100000"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Schubotz, M. and Scharpf, P., 2018. Introducing MathQA - A Math-Aware Question Answering System. [online] ResearchGate. Available at: &lt;https://www.researchgate.net/publication/329125386_Introducing_MathQA_ _A_MathAware_Question_Answering_System&gt; </a:t>
            </a:r>
          </a:p>
        </p:txBody>
      </p:sp>
    </p:spTree>
    <p:extLst>
      <p:ext uri="{BB962C8B-B14F-4D97-AF65-F5344CB8AC3E}">
        <p14:creationId xmlns:p14="http://schemas.microsoft.com/office/powerpoint/2010/main" val="115457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1010653" y="447980"/>
            <a:ext cx="7122694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Limitation &amp; Future Enhancements</a:t>
            </a:r>
            <a:endParaRPr sz="3600" dirty="0"/>
          </a:p>
        </p:txBody>
      </p:sp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4365744" y="1381912"/>
            <a:ext cx="3513221" cy="3141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sz="1800" b="1" dirty="0">
                <a:solidFill>
                  <a:schemeClr val="bg1"/>
                </a:solidFill>
              </a:rPr>
              <a:t>Future Enhancements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Deep Learning approach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Voice input and image capturing  over text input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Generate steps on how to solve the problem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Unsupervised learning approach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Solve complicated questions</a:t>
            </a:r>
          </a:p>
        </p:txBody>
      </p:sp>
      <p:sp>
        <p:nvSpPr>
          <p:cNvPr id="4" name="Google Shape;4215;p36">
            <a:extLst>
              <a:ext uri="{FF2B5EF4-FFF2-40B4-BE49-F238E27FC236}">
                <a16:creationId xmlns:a16="http://schemas.microsoft.com/office/drawing/2014/main" id="{A777438C-C3EC-855D-4213-78C92B3E135A}"/>
              </a:ext>
            </a:extLst>
          </p:cNvPr>
          <p:cNvSpPr txBox="1">
            <a:spLocks/>
          </p:cNvSpPr>
          <p:nvPr/>
        </p:nvSpPr>
        <p:spPr>
          <a:xfrm>
            <a:off x="804397" y="1326911"/>
            <a:ext cx="3513221" cy="259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800" b="1" dirty="0">
                <a:solidFill>
                  <a:schemeClr val="bg1"/>
                </a:solidFill>
              </a:rPr>
              <a:t>Limitation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Only for Sinhala Arithmetic problems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Only can solve problems with 2 numerical values and can only perform positive calculation.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Perform simple arithmetic problems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Limited data for training and testing </a:t>
            </a:r>
          </a:p>
        </p:txBody>
      </p:sp>
    </p:spTree>
    <p:extLst>
      <p:ext uri="{BB962C8B-B14F-4D97-AF65-F5344CB8AC3E}">
        <p14:creationId xmlns:p14="http://schemas.microsoft.com/office/powerpoint/2010/main" val="345195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1010653" y="447980"/>
            <a:ext cx="7122694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 </a:t>
            </a:r>
            <a:endParaRPr sz="3600" dirty="0"/>
          </a:p>
        </p:txBody>
      </p:sp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558031" y="1340664"/>
            <a:ext cx="3952086" cy="1175656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New Skills gained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Knowledge on NLP &amp; machine learning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Different technologies in machine learning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" name="Google Shape;4215;p36">
            <a:extLst>
              <a:ext uri="{FF2B5EF4-FFF2-40B4-BE49-F238E27FC236}">
                <a16:creationId xmlns:a16="http://schemas.microsoft.com/office/drawing/2014/main" id="{8C463D27-BF0A-BD45-D7E7-76FB297D92C1}"/>
              </a:ext>
            </a:extLst>
          </p:cNvPr>
          <p:cNvSpPr txBox="1">
            <a:spLocks/>
          </p:cNvSpPr>
          <p:nvPr/>
        </p:nvSpPr>
        <p:spPr>
          <a:xfrm>
            <a:off x="4347983" y="1222280"/>
            <a:ext cx="4796017" cy="117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800" b="1" dirty="0"/>
              <a:t>Use of Existing Skills</a:t>
            </a:r>
          </a:p>
          <a:p>
            <a:pPr marL="0" indent="0" algn="l"/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Python, web development and flask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Skills gained from SDGP</a:t>
            </a:r>
          </a:p>
        </p:txBody>
      </p:sp>
      <p:sp>
        <p:nvSpPr>
          <p:cNvPr id="5" name="Google Shape;4215;p36">
            <a:extLst>
              <a:ext uri="{FF2B5EF4-FFF2-40B4-BE49-F238E27FC236}">
                <a16:creationId xmlns:a16="http://schemas.microsoft.com/office/drawing/2014/main" id="{7247D7FD-7909-2F58-13EF-1F9319D82844}"/>
              </a:ext>
            </a:extLst>
          </p:cNvPr>
          <p:cNvSpPr txBox="1">
            <a:spLocks/>
          </p:cNvSpPr>
          <p:nvPr/>
        </p:nvSpPr>
        <p:spPr>
          <a:xfrm>
            <a:off x="558031" y="2685068"/>
            <a:ext cx="3793961" cy="165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800" b="1" dirty="0"/>
              <a:t>Problems and Challenges faced</a:t>
            </a:r>
          </a:p>
          <a:p>
            <a:pPr marL="0" indent="0" algn="l"/>
            <a:endParaRPr lang="en-US" b="1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Lack of knowledge on machine learning and NLP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Lack of dataset</a:t>
            </a:r>
          </a:p>
        </p:txBody>
      </p:sp>
      <p:sp>
        <p:nvSpPr>
          <p:cNvPr id="6" name="Google Shape;4215;p36">
            <a:extLst>
              <a:ext uri="{FF2B5EF4-FFF2-40B4-BE49-F238E27FC236}">
                <a16:creationId xmlns:a16="http://schemas.microsoft.com/office/drawing/2014/main" id="{56D26FA6-5BF2-148B-634F-ED9695708D73}"/>
              </a:ext>
            </a:extLst>
          </p:cNvPr>
          <p:cNvSpPr txBox="1">
            <a:spLocks/>
          </p:cNvSpPr>
          <p:nvPr/>
        </p:nvSpPr>
        <p:spPr>
          <a:xfrm>
            <a:off x="4347983" y="2764183"/>
            <a:ext cx="4071258" cy="20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800" b="1" dirty="0"/>
              <a:t>Contribution to the body of knowledge</a:t>
            </a:r>
          </a:p>
          <a:p>
            <a:pPr marL="0" indent="0" algn="l"/>
            <a:endParaRPr lang="en-US" sz="1800" b="1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Answer generation for Sinhala arithmetic problems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Logistic regression-based system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Creation of Dataset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5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111294" y="1785087"/>
            <a:ext cx="4626390" cy="1573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9319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33"/>
          <p:cNvSpPr txBox="1">
            <a:spLocks noGrp="1"/>
          </p:cNvSpPr>
          <p:nvPr>
            <p:ph type="body" idx="1"/>
          </p:nvPr>
        </p:nvSpPr>
        <p:spPr>
          <a:xfrm>
            <a:off x="1093156" y="1350447"/>
            <a:ext cx="3856979" cy="244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sz="2000" dirty="0">
                <a:latin typeface="Didact Gothic" panose="00000500000000000000" pitchFamily="2" charset="0"/>
              </a:rPr>
              <a:t>1 - Research Problem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sz="2000" dirty="0">
                <a:latin typeface="Didact Gothic" panose="00000500000000000000" pitchFamily="2" charset="0"/>
              </a:rPr>
              <a:t>3 - Project Aim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sz="2000" dirty="0">
                <a:latin typeface="Didact Gothic" panose="00000500000000000000" pitchFamily="2" charset="0"/>
              </a:rPr>
              <a:t>5 - Implementation  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sz="2000" dirty="0">
                <a:latin typeface="Didact Gothic" panose="00000500000000000000" pitchFamily="2" charset="0"/>
              </a:rPr>
              <a:t>7 - Testing &amp; Evaluation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sz="2000" dirty="0">
                <a:latin typeface="Didact Gothic" panose="00000500000000000000" pitchFamily="2" charset="0"/>
              </a:rPr>
              <a:t>9 - Conclusion</a:t>
            </a:r>
          </a:p>
        </p:txBody>
      </p:sp>
      <p:sp>
        <p:nvSpPr>
          <p:cNvPr id="4189" name="Google Shape;4189;p33"/>
          <p:cNvSpPr txBox="1">
            <a:spLocks noGrp="1"/>
          </p:cNvSpPr>
          <p:nvPr>
            <p:ph type="title"/>
          </p:nvPr>
        </p:nvSpPr>
        <p:spPr>
          <a:xfrm>
            <a:off x="3790781" y="477629"/>
            <a:ext cx="1562437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4" name="Google Shape;4188;p33">
            <a:extLst>
              <a:ext uri="{FF2B5EF4-FFF2-40B4-BE49-F238E27FC236}">
                <a16:creationId xmlns:a16="http://schemas.microsoft.com/office/drawing/2014/main" id="{BA1706F0-FAD1-37CB-8A08-29F2BD7F1925}"/>
              </a:ext>
            </a:extLst>
          </p:cNvPr>
          <p:cNvSpPr txBox="1">
            <a:spLocks/>
          </p:cNvSpPr>
          <p:nvPr/>
        </p:nvSpPr>
        <p:spPr>
          <a:xfrm>
            <a:off x="4950135" y="1350447"/>
            <a:ext cx="3856979" cy="190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lnSpc>
                <a:spcPct val="150000"/>
              </a:lnSpc>
              <a:buSzPct val="70000"/>
              <a:buFont typeface="Livvic"/>
              <a:buNone/>
            </a:pPr>
            <a:r>
              <a:rPr lang="en-US" sz="2000" dirty="0">
                <a:latin typeface="Didact Gothic" panose="00000500000000000000" pitchFamily="2" charset="0"/>
              </a:rPr>
              <a:t>2 - Research Gap</a:t>
            </a:r>
          </a:p>
          <a:p>
            <a:pPr marL="0" indent="0">
              <a:lnSpc>
                <a:spcPct val="150000"/>
              </a:lnSpc>
              <a:buSzPct val="70000"/>
              <a:buFont typeface="Livvic"/>
              <a:buNone/>
            </a:pPr>
            <a:r>
              <a:rPr lang="en-US" sz="2000" dirty="0">
                <a:latin typeface="Didact Gothic" panose="00000500000000000000" pitchFamily="2" charset="0"/>
              </a:rPr>
              <a:t>4 - Design of System</a:t>
            </a:r>
          </a:p>
          <a:p>
            <a:pPr marL="0" indent="0">
              <a:lnSpc>
                <a:spcPct val="150000"/>
              </a:lnSpc>
              <a:buSzPct val="70000"/>
              <a:buFont typeface="Livvic"/>
              <a:buNone/>
            </a:pPr>
            <a:r>
              <a:rPr lang="en-US" sz="2000" dirty="0">
                <a:latin typeface="Didact Gothic" panose="00000500000000000000" pitchFamily="2" charset="0"/>
              </a:rPr>
              <a:t>6 - Demonstration of the Prototype</a:t>
            </a:r>
          </a:p>
          <a:p>
            <a:pPr marL="0" indent="0">
              <a:lnSpc>
                <a:spcPct val="150000"/>
              </a:lnSpc>
              <a:buSzPct val="70000"/>
              <a:buFont typeface="Livvic"/>
              <a:buNone/>
            </a:pPr>
            <a:r>
              <a:rPr lang="en-US" sz="2000" dirty="0">
                <a:latin typeface="Didact Gothic" panose="00000500000000000000" pitchFamily="2" charset="0"/>
              </a:rPr>
              <a:t>8 - Limitation &amp; Enhancements</a:t>
            </a:r>
          </a:p>
          <a:p>
            <a:pPr marL="0" indent="0">
              <a:lnSpc>
                <a:spcPct val="150000"/>
              </a:lnSpc>
              <a:buSzPct val="70000"/>
              <a:buFont typeface="Livvic"/>
              <a:buNone/>
            </a:pPr>
            <a:endParaRPr lang="en-US" sz="2000" dirty="0">
              <a:latin typeface="Didact Gothic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331300" y="50298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Research Problem</a:t>
            </a:r>
            <a:endParaRPr sz="3600" dirty="0"/>
          </a:p>
        </p:txBody>
      </p:sp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1581292" y="1277281"/>
            <a:ext cx="5981415" cy="2598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Mathematics is a mandatory subject for students.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Sinhala mathematics representation is different compared to English mathematics.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 Not all student can perform well in solving mathematic problems.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(Why Math Is So Hard for Some Students, 2019)</a:t>
            </a:r>
            <a:endParaRPr lang="en-US" sz="1200" dirty="0">
              <a:solidFill>
                <a:schemeClr val="bg1"/>
              </a:solidFill>
              <a:latin typeface="Didact Gothic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Student intend to skip the whole subject when they don’t get the expected answers for mathematical problem.</a:t>
            </a:r>
          </a:p>
        </p:txBody>
      </p:sp>
      <p:sp>
        <p:nvSpPr>
          <p:cNvPr id="4" name="Google Shape;4215;p36">
            <a:extLst>
              <a:ext uri="{FF2B5EF4-FFF2-40B4-BE49-F238E27FC236}">
                <a16:creationId xmlns:a16="http://schemas.microsoft.com/office/drawing/2014/main" id="{216F882F-22D4-54F0-D47E-6FF1741A4DDC}"/>
              </a:ext>
            </a:extLst>
          </p:cNvPr>
          <p:cNvSpPr txBox="1">
            <a:spLocks/>
          </p:cNvSpPr>
          <p:nvPr/>
        </p:nvSpPr>
        <p:spPr>
          <a:xfrm>
            <a:off x="0" y="4295703"/>
            <a:ext cx="6173919" cy="87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spcAft>
                <a:spcPts val="1600"/>
              </a:spcAft>
              <a:buSzPct val="100000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Reference</a:t>
            </a:r>
          </a:p>
          <a:p>
            <a:pPr marL="0" indent="0" algn="l">
              <a:spcAft>
                <a:spcPts val="1600"/>
              </a:spcAft>
              <a:buSzPct val="100000"/>
            </a:pPr>
            <a:r>
              <a:rPr lang="en-US" sz="1050" b="0" i="0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ThoughtCo. 2019. 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Why Math Is So Hard for Some Students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Didact Gothic" panose="00000500000000000000" pitchFamily="2" charset="0"/>
              </a:rPr>
              <a:t>. [online] Available at: &lt;https://www.thoughtco.com/why-math-seems-more-difficult-for-some-students-1857216&gt;</a:t>
            </a:r>
            <a:endParaRPr lang="en" sz="1000" dirty="0">
              <a:solidFill>
                <a:schemeClr val="bg1"/>
              </a:solidFill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331300" y="50298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Research Gap</a:t>
            </a:r>
            <a:endParaRPr sz="3600" dirty="0"/>
          </a:p>
        </p:txBody>
      </p:sp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1423164" y="1397597"/>
            <a:ext cx="6765186" cy="2468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chemeClr val="bg1"/>
                </a:solidFill>
              </a:rPr>
              <a:t>Answer generations for different languages and for different domains have been introduced.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chemeClr val="bg1"/>
                </a:solidFill>
              </a:rPr>
              <a:t>Due to lack of resources in the Sinhala domain only few researchers have been conducted over the years.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>
                <a:solidFill>
                  <a:schemeClr val="bg1"/>
                </a:solidFill>
              </a:rPr>
              <a:t>The system that </a:t>
            </a:r>
            <a:r>
              <a:rPr lang="en-US" sz="1400" dirty="0">
                <a:latin typeface="Didact Gothic" panose="00000500000000000000" pitchFamily="2" charset="0"/>
              </a:rPr>
              <a:t>Mahoshadha 2 </a:t>
            </a:r>
            <a:r>
              <a:rPr lang="en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Jayakody et al., 2016</a:t>
            </a:r>
            <a:r>
              <a:rPr lang="en" sz="1400" dirty="0">
                <a:solidFill>
                  <a:schemeClr val="bg1"/>
                </a:solidFill>
              </a:rPr>
              <a:t>) implemented had a system accuracy of 76%.(72% for question classification)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b="1" dirty="0">
                <a:solidFill>
                  <a:schemeClr val="bg1"/>
                </a:solidFill>
              </a:rPr>
              <a:t>As answer generation for aithmetic opertors containing multiplication and divison has not been introduced .</a:t>
            </a:r>
          </a:p>
        </p:txBody>
      </p:sp>
      <p:sp>
        <p:nvSpPr>
          <p:cNvPr id="4" name="Google Shape;4215;p36">
            <a:extLst>
              <a:ext uri="{FF2B5EF4-FFF2-40B4-BE49-F238E27FC236}">
                <a16:creationId xmlns:a16="http://schemas.microsoft.com/office/drawing/2014/main" id="{23766703-7E33-777C-E479-E0B535004DB5}"/>
              </a:ext>
            </a:extLst>
          </p:cNvPr>
          <p:cNvSpPr txBox="1">
            <a:spLocks/>
          </p:cNvSpPr>
          <p:nvPr/>
        </p:nvSpPr>
        <p:spPr>
          <a:xfrm>
            <a:off x="0" y="3866219"/>
            <a:ext cx="6173919" cy="136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spcAft>
                <a:spcPts val="1600"/>
              </a:spcAft>
              <a:buSzPct val="100000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Reference</a:t>
            </a:r>
          </a:p>
          <a:p>
            <a:pPr marL="0" indent="0" algn="l">
              <a:spcAft>
                <a:spcPts val="1600"/>
              </a:spcAft>
              <a:buSzPct val="100000"/>
            </a:pPr>
            <a:r>
              <a:rPr lang="en-US" sz="1000" dirty="0">
                <a:solidFill>
                  <a:schemeClr val="bg1"/>
                </a:solidFill>
                <a:latin typeface="Didact Gothic" panose="00000500000000000000" pitchFamily="2" charset="0"/>
                <a:ea typeface="Calibri" panose="020F0502020204030204" pitchFamily="34" charset="0"/>
              </a:rPr>
              <a:t>Jayakody, T., Gamlath, T., Lasantha, W., Mallawarachchi, Y., Premachandra, K. and Nugaliyadde, A., 2017. “Mahoshadha”, the Sinhala Tagged Corpus Based Question Answering System. [online] Research Gate. Available at: &lt;</a:t>
            </a:r>
            <a:r>
              <a:rPr lang="en-US" sz="1000" u="sng" dirty="0">
                <a:solidFill>
                  <a:schemeClr val="bg1"/>
                </a:solidFill>
                <a:latin typeface="Didact Gothic" panose="00000500000000000000" pitchFamily="2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https://www.researchgate.net/publication/304614961_Mahoshadha_the_Sinhala_Tagged_Corpus_Based_Question_Answering_System</a:t>
            </a:r>
            <a:r>
              <a:rPr lang="en-US" sz="1000" dirty="0">
                <a:solidFill>
                  <a:schemeClr val="bg1"/>
                </a:solidFill>
                <a:latin typeface="Didact Gothic" panose="00000500000000000000" pitchFamily="2" charset="0"/>
                <a:ea typeface="Calibri" panose="020F0502020204030204" pitchFamily="34" charset="0"/>
              </a:rPr>
              <a:t>&gt; </a:t>
            </a:r>
            <a:r>
              <a:rPr lang="en" sz="1000" dirty="0">
                <a:solidFill>
                  <a:schemeClr val="bg1"/>
                </a:solidFill>
                <a:latin typeface="Didact Gothic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0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331300" y="50298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Project Aim</a:t>
            </a:r>
            <a:endParaRPr sz="3600" dirty="0"/>
          </a:p>
        </p:txBody>
      </p:sp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1168782" y="1436915"/>
            <a:ext cx="6407675" cy="2598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“</a:t>
            </a:r>
            <a:r>
              <a:rPr lang="en-US" i="1" dirty="0"/>
              <a:t>The aim of the research is to create a problem-solving system for Sinhala arithmetic problems that consists of  simple mathematical operations”</a:t>
            </a:r>
            <a:endParaRPr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1608112" y="220007"/>
            <a:ext cx="6112724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Design of System –</a:t>
            </a:r>
            <a:br>
              <a:rPr lang="en" sz="3600" dirty="0"/>
            </a:br>
            <a:r>
              <a:rPr lang="en" sz="3600" dirty="0"/>
              <a:t> High Level Diagram</a:t>
            </a:r>
            <a:endParaRPr sz="3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6271BD7-34FB-C5C8-F420-9BC0D123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60" y="1369916"/>
            <a:ext cx="6520379" cy="34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331300" y="34950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Implementation</a:t>
            </a:r>
            <a:endParaRPr sz="3600" dirty="0"/>
          </a:p>
        </p:txBody>
      </p:sp>
      <p:sp>
        <p:nvSpPr>
          <p:cNvPr id="4" name="Google Shape;4215;p36">
            <a:extLst>
              <a:ext uri="{FF2B5EF4-FFF2-40B4-BE49-F238E27FC236}">
                <a16:creationId xmlns:a16="http://schemas.microsoft.com/office/drawing/2014/main" id="{9C0A737D-EE8F-E30F-5E3F-2B451561C2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7531" y="2075984"/>
            <a:ext cx="2921956" cy="991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</a:rPr>
              <a:t>The technologies that was used for the implementation of the solution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50738EC-3764-AAFB-8428-12934018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92" y="815340"/>
            <a:ext cx="3034889" cy="42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9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331300" y="2184600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Demonstration of the Prototype </a:t>
            </a:r>
          </a:p>
        </p:txBody>
      </p:sp>
    </p:spTree>
    <p:extLst>
      <p:ext uri="{BB962C8B-B14F-4D97-AF65-F5344CB8AC3E}">
        <p14:creationId xmlns:p14="http://schemas.microsoft.com/office/powerpoint/2010/main" val="307156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2331300" y="324231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Testing &amp; Evaluation</a:t>
            </a:r>
            <a:endParaRPr sz="3600" dirty="0"/>
          </a:p>
        </p:txBody>
      </p:sp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4572000" y="1228196"/>
            <a:ext cx="3018207" cy="2598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-US" sz="1800" b="1" dirty="0">
                <a:solidFill>
                  <a:schemeClr val="bg1"/>
                </a:solidFill>
              </a:rPr>
              <a:t>Evaluations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Expert’s evaluation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Self Evaluation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Focus Group Testing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Functional and Non-Functional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4215;p36">
            <a:extLst>
              <a:ext uri="{FF2B5EF4-FFF2-40B4-BE49-F238E27FC236}">
                <a16:creationId xmlns:a16="http://schemas.microsoft.com/office/drawing/2014/main" id="{2C56271C-28D6-45FF-592F-BFA2CD32E022}"/>
              </a:ext>
            </a:extLst>
          </p:cNvPr>
          <p:cNvSpPr txBox="1">
            <a:spLocks/>
          </p:cNvSpPr>
          <p:nvPr/>
        </p:nvSpPr>
        <p:spPr>
          <a:xfrm>
            <a:off x="955651" y="1341573"/>
            <a:ext cx="3389469" cy="277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n-US" sz="1800" b="1" dirty="0">
                <a:solidFill>
                  <a:schemeClr val="bg1"/>
                </a:solidFill>
              </a:rPr>
              <a:t>Testing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Classification and the system accuracy was performed (97.65% &amp; 94.78%) Confusion matrix, F1 score, Recall and Precision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Performance testing was conducted using lighthouse extension</a:t>
            </a:r>
          </a:p>
          <a:p>
            <a:pPr marL="285750" indent="-285750" algn="l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Functional and Non-Functional</a:t>
            </a:r>
          </a:p>
          <a:p>
            <a:pPr marL="0" indent="0"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4BF57-F355-31EA-B241-B46C4580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80" y="3827017"/>
            <a:ext cx="1479819" cy="1272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0B813-D485-3652-1A4F-B845DDCBF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79" y="4081991"/>
            <a:ext cx="282726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19405"/>
      </p:ext>
    </p:extLst>
  </p:cSld>
  <p:clrMapOvr>
    <a:masterClrMapping/>
  </p:clrMapOvr>
</p:sld>
</file>

<file path=ppt/theme/theme1.xml><?xml version="1.0" encoding="utf-8"?>
<a:theme xmlns:a="http://schemas.openxmlformats.org/drawingml/2006/main" name="Maths Weekly Planner by Slidesgo">
  <a:themeElements>
    <a:clrScheme name="Simple Light">
      <a:dk1>
        <a:srgbClr val="001E5D"/>
      </a:dk1>
      <a:lt1>
        <a:srgbClr val="FFFFFF"/>
      </a:lt1>
      <a:dk2>
        <a:srgbClr val="002E73"/>
      </a:dk2>
      <a:lt2>
        <a:srgbClr val="03338B"/>
      </a:lt2>
      <a:accent1>
        <a:srgbClr val="DC2F02"/>
      </a:accent1>
      <a:accent2>
        <a:srgbClr val="FA8D07"/>
      </a:accent2>
      <a:accent3>
        <a:srgbClr val="FFC600"/>
      </a:accent3>
      <a:accent4>
        <a:srgbClr val="EF3C70"/>
      </a:accent4>
      <a:accent5>
        <a:srgbClr val="2BDDEA"/>
      </a:accent5>
      <a:accent6>
        <a:srgbClr val="757B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657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Open Sans</vt:lpstr>
      <vt:lpstr>Fredoka One</vt:lpstr>
      <vt:lpstr>Times New Roman</vt:lpstr>
      <vt:lpstr>Livvic</vt:lpstr>
      <vt:lpstr>Arial</vt:lpstr>
      <vt:lpstr>Roboto Condensed Light</vt:lpstr>
      <vt:lpstr>Roboto</vt:lpstr>
      <vt:lpstr>Didact Gothic</vt:lpstr>
      <vt:lpstr>Maths Weekly Planner by Slidesgo</vt:lpstr>
      <vt:lpstr>MathQ</vt:lpstr>
      <vt:lpstr>Agenda</vt:lpstr>
      <vt:lpstr>Research Problem</vt:lpstr>
      <vt:lpstr>Research Gap</vt:lpstr>
      <vt:lpstr>Project Aim</vt:lpstr>
      <vt:lpstr>Design of System –  High Level Diagram</vt:lpstr>
      <vt:lpstr>Implementation</vt:lpstr>
      <vt:lpstr>Demonstration of the Prototype </vt:lpstr>
      <vt:lpstr>Testing &amp; Evaluation</vt:lpstr>
      <vt:lpstr>Benchmarking</vt:lpstr>
      <vt:lpstr>Limitation &amp; Future Enhancements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MathQ</dc:title>
  <cp:lastModifiedBy>Shenal 2018383</cp:lastModifiedBy>
  <cp:revision>65</cp:revision>
  <dcterms:modified xsi:type="dcterms:W3CDTF">2022-08-02T10:47:29Z</dcterms:modified>
</cp:coreProperties>
</file>