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85" autoAdjust="0"/>
  </p:normalViewPr>
  <p:slideViewPr>
    <p:cSldViewPr>
      <p:cViewPr>
        <p:scale>
          <a:sx n="89" d="100"/>
          <a:sy n="89" d="100"/>
        </p:scale>
        <p:origin x="-1262" y="-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24E3E-BAC6-4311-A04D-751E21403A10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58330-82DE-4338-87FD-C01E1E185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06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58330-82DE-4338-87FD-C01E1E185FE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026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9047-23EE-42C0-A89A-3C52D4A7BAFC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AE9A-093C-4061-A551-8344220FF58D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9047-23EE-42C0-A89A-3C52D4A7BAFC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AE9A-093C-4061-A551-8344220FF5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9047-23EE-42C0-A89A-3C52D4A7BAFC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AE9A-093C-4061-A551-8344220FF5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9047-23EE-42C0-A89A-3C52D4A7BAFC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AE9A-093C-4061-A551-8344220FF58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9047-23EE-42C0-A89A-3C52D4A7BAFC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AE9A-093C-4061-A551-8344220FF5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9047-23EE-42C0-A89A-3C52D4A7BAFC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AE9A-093C-4061-A551-8344220FF58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9047-23EE-42C0-A89A-3C52D4A7BAFC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AE9A-093C-4061-A551-8344220FF58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9047-23EE-42C0-A89A-3C52D4A7BAFC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AE9A-093C-4061-A551-8344220FF5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9047-23EE-42C0-A89A-3C52D4A7BAFC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AE9A-093C-4061-A551-8344220FF5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9047-23EE-42C0-A89A-3C52D4A7BAFC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AE9A-093C-4061-A551-8344220FF5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9047-23EE-42C0-A89A-3C52D4A7BAFC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AE9A-093C-4061-A551-8344220FF58D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2679047-23EE-42C0-A89A-3C52D4A7BAFC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BDCAE9A-093C-4061-A551-8344220FF58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9" r:id="rId1"/>
    <p:sldLayoutId id="2147484670" r:id="rId2"/>
    <p:sldLayoutId id="2147484671" r:id="rId3"/>
    <p:sldLayoutId id="2147484672" r:id="rId4"/>
    <p:sldLayoutId id="2147484673" r:id="rId5"/>
    <p:sldLayoutId id="2147484674" r:id="rId6"/>
    <p:sldLayoutId id="2147484675" r:id="rId7"/>
    <p:sldLayoutId id="2147484676" r:id="rId8"/>
    <p:sldLayoutId id="2147484677" r:id="rId9"/>
    <p:sldLayoutId id="2147484678" r:id="rId10"/>
    <p:sldLayoutId id="2147484679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6136" y="3789040"/>
            <a:ext cx="2376264" cy="792088"/>
          </a:xfrm>
        </p:spPr>
        <p:txBody>
          <a:bodyPr>
            <a:noAutofit/>
          </a:bodyPr>
          <a:lstStyle/>
          <a:p>
            <a:pPr algn="l"/>
            <a:r>
              <a:rPr lang="en-IN" sz="16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</a:t>
            </a:r>
          </a:p>
          <a:p>
            <a:pPr algn="l"/>
            <a:r>
              <a:rPr lang="en-IN" sz="16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16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SHENBAGAPRIYA A</a:t>
            </a:r>
            <a:endParaRPr lang="en-IN" sz="16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980728"/>
            <a:ext cx="7560840" cy="1440160"/>
          </a:xfrm>
        </p:spPr>
        <p:txBody>
          <a:bodyPr>
            <a:noAutofit/>
          </a:bodyPr>
          <a:lstStyle/>
          <a:p>
            <a:pPr marL="182880" indent="0" algn="ctr">
              <a:buNone/>
            </a:pPr>
            <a:r>
              <a:rPr lang="en-IN" sz="48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Chat bot deployment</a:t>
            </a:r>
            <a:endParaRPr lang="en-IN" sz="48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39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424936" cy="9361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0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anose="02020603050405020304" pitchFamily="18" charset="0"/>
              </a:rPr>
              <a:t>CONTENT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132856"/>
            <a:ext cx="3250704" cy="230425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of Our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017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9941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 of Our Project</a:t>
            </a:r>
            <a:endParaRPr lang="en-IN" sz="40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988840"/>
            <a:ext cx="8219256" cy="403244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Our project utilizes IBM Cloud Watson Assistant to create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interactive chat bot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acting as a virtual guide on popular messaging platforms like Facebook Messenger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Slack.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main goal is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valuable information, answer FAQs, and provide a friendly, engaging conversational experience.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11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568952" cy="1282154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en-IN" sz="40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IN" dirty="0" smtClean="0">
                <a:solidFill>
                  <a:schemeClr val="bg2">
                    <a:lumMod val="50000"/>
                  </a:schemeClr>
                </a:solidFill>
              </a:rPr>
            </a:b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268760"/>
            <a:ext cx="7992888" cy="49685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026" name="Picture 2" descr="How To Build A Chatbot: End-to-End Guide | Intellectso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17376"/>
            <a:ext cx="714375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54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40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endParaRPr lang="en-IN" sz="40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1772816"/>
            <a:ext cx="8424936" cy="451371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Information Retrieval:</a:t>
            </a:r>
            <a:endParaRPr lang="en-US" dirty="0"/>
          </a:p>
          <a:p>
            <a:pPr lvl="1"/>
            <a:r>
              <a:rPr lang="en-US" dirty="0" smtClean="0"/>
              <a:t>Chat bot </a:t>
            </a:r>
            <a:r>
              <a:rPr lang="en-US" dirty="0"/>
              <a:t>delivers specific topic information in response to user query.</a:t>
            </a:r>
            <a:endParaRPr lang="en-US" dirty="0" smtClean="0"/>
          </a:p>
          <a:p>
            <a:r>
              <a:rPr lang="en-US" b="1" dirty="0" smtClean="0"/>
              <a:t>FAQ Handling:</a:t>
            </a:r>
            <a:endParaRPr lang="en-US" dirty="0" smtClean="0"/>
          </a:p>
          <a:p>
            <a:pPr lvl="1"/>
            <a:r>
              <a:rPr lang="en-US" dirty="0"/>
              <a:t>User's FAQ addressed promptly with clear, informative response from </a:t>
            </a:r>
            <a:r>
              <a:rPr lang="en-US" dirty="0" smtClean="0"/>
              <a:t>chat bot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b="1" dirty="0" smtClean="0"/>
              <a:t>User Guidance:</a:t>
            </a:r>
            <a:endParaRPr lang="en-US" dirty="0" smtClean="0"/>
          </a:p>
          <a:p>
            <a:pPr lvl="1"/>
            <a:r>
              <a:rPr lang="en-US" dirty="0" smtClean="0"/>
              <a:t>User seeks guidance on a process or task, and the chat bot guides them through the steps.</a:t>
            </a:r>
          </a:p>
          <a:p>
            <a:r>
              <a:rPr lang="en-US" b="1" dirty="0" smtClean="0"/>
              <a:t>Error Handling:</a:t>
            </a:r>
            <a:endParaRPr lang="en-US" dirty="0" smtClean="0"/>
          </a:p>
          <a:p>
            <a:pPr lvl="1"/>
            <a:r>
              <a:rPr lang="en-US" dirty="0" smtClean="0"/>
              <a:t>User input is unclear or falls outside the chat bot's capabilities, and the chat bot gracefully handles the situation.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599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04664"/>
            <a:ext cx="8534400" cy="1008112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en-IN" sz="36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anose="02020603050405020304" pitchFamily="18" charset="0"/>
              </a:rPr>
              <a:t>Technology </a:t>
            </a:r>
            <a:r>
              <a:rPr lang="en-IN" sz="36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anose="02020603050405020304" pitchFamily="18" charset="0"/>
              </a:rPr>
              <a:t>Stack </a:t>
            </a:r>
            <a:br>
              <a:rPr lang="en-IN" sz="36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anose="02020603050405020304" pitchFamily="18" charset="0"/>
              </a:rPr>
            </a:br>
            <a:endParaRPr lang="en-IN" sz="36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1844824"/>
            <a:ext cx="8075240" cy="4608512"/>
          </a:xfrm>
        </p:spPr>
        <p:txBody>
          <a:bodyPr/>
          <a:lstStyle/>
          <a:p>
            <a:r>
              <a:rPr lang="en-IN" dirty="0" smtClean="0"/>
              <a:t>React </a:t>
            </a:r>
            <a:r>
              <a:rPr lang="en-IN" dirty="0"/>
              <a:t>(</a:t>
            </a:r>
            <a:r>
              <a:rPr lang="en-IN" dirty="0" smtClean="0"/>
              <a:t>Frontend)</a:t>
            </a:r>
          </a:p>
          <a:p>
            <a:r>
              <a:rPr lang="en-IN" dirty="0" err="1" smtClean="0"/>
              <a:t>Django</a:t>
            </a:r>
            <a:r>
              <a:rPr lang="en-IN" dirty="0" smtClean="0"/>
              <a:t> </a:t>
            </a:r>
            <a:r>
              <a:rPr lang="en-IN" dirty="0"/>
              <a:t>(</a:t>
            </a:r>
            <a:r>
              <a:rPr lang="en-IN" dirty="0" smtClean="0"/>
              <a:t>Backend)</a:t>
            </a:r>
          </a:p>
          <a:p>
            <a:r>
              <a:rPr lang="en-IN" dirty="0" err="1"/>
              <a:t>M</a:t>
            </a:r>
            <a:r>
              <a:rPr lang="en-IN" dirty="0" err="1" smtClean="0"/>
              <a:t>ongoDB</a:t>
            </a:r>
            <a:r>
              <a:rPr lang="en-IN" dirty="0" smtClean="0"/>
              <a:t> </a:t>
            </a:r>
            <a:r>
              <a:rPr lang="en-IN" dirty="0"/>
              <a:t>(Database</a:t>
            </a:r>
            <a:r>
              <a:rPr lang="en-IN" dirty="0" smtClean="0"/>
              <a:t>)</a:t>
            </a:r>
          </a:p>
          <a:p>
            <a:r>
              <a:rPr lang="en-IN" dirty="0" err="1" smtClean="0"/>
              <a:t>BotPress</a:t>
            </a:r>
            <a:r>
              <a:rPr lang="en-IN" dirty="0" smtClean="0"/>
              <a:t> Framework</a:t>
            </a:r>
          </a:p>
          <a:p>
            <a:r>
              <a:rPr lang="en-IN" dirty="0" smtClean="0"/>
              <a:t>IBM Cloud Watson Assistant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313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466352" cy="1148420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en-IN" sz="40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 </a:t>
            </a:r>
            <a:br>
              <a:rPr lang="en-IN" sz="40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40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060848"/>
            <a:ext cx="8229600" cy="4065315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idea creates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an intelligent and user-friendly virtual guide.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Focused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on natural language processing and dynamic dialog management, it provides effective guidance on messaging platforms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robust tech stack guarantees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scalability,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helpful, and user-friendly interactions, paving the way for ongoing enhancements and reshaping how information is accessed in the conversational AI era.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9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339</TotalTime>
  <Words>235</Words>
  <Application>Microsoft Office PowerPoint</Application>
  <PresentationFormat>On-screen Show (4:3)</PresentationFormat>
  <Paragraphs>35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Slipstream</vt:lpstr>
      <vt:lpstr>Chat bot deployment</vt:lpstr>
      <vt:lpstr>CONTENT </vt:lpstr>
      <vt:lpstr>Idea of Our Project</vt:lpstr>
      <vt:lpstr>Architecture diagram </vt:lpstr>
      <vt:lpstr>Use Cases</vt:lpstr>
      <vt:lpstr>Technology Stack  </vt:lpstr>
      <vt:lpstr>Conclusion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bot deployment</dc:title>
  <dc:creator>STUDENT</dc:creator>
  <cp:lastModifiedBy>STUDENT</cp:lastModifiedBy>
  <cp:revision>20</cp:revision>
  <dcterms:created xsi:type="dcterms:W3CDTF">2023-10-11T04:25:26Z</dcterms:created>
  <dcterms:modified xsi:type="dcterms:W3CDTF">2023-10-11T10:20:13Z</dcterms:modified>
</cp:coreProperties>
</file>