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80" r:id="rId8"/>
    <p:sldId id="263" r:id="rId9"/>
    <p:sldId id="268" r:id="rId10"/>
    <p:sldId id="266" r:id="rId11"/>
    <p:sldId id="267" r:id="rId12"/>
    <p:sldId id="265" r:id="rId13"/>
    <p:sldId id="269" r:id="rId14"/>
    <p:sldId id="272" r:id="rId15"/>
    <p:sldId id="273" r:id="rId16"/>
    <p:sldId id="271" r:id="rId17"/>
    <p:sldId id="270" r:id="rId18"/>
    <p:sldId id="274" r:id="rId19"/>
    <p:sldId id="275" r:id="rId20"/>
    <p:sldId id="276"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4" autoAdjust="0"/>
    <p:restoredTop sz="94638"/>
  </p:normalViewPr>
  <p:slideViewPr>
    <p:cSldViewPr snapToGrid="0">
      <p:cViewPr varScale="1">
        <p:scale>
          <a:sx n="128" d="100"/>
          <a:sy n="128" d="100"/>
        </p:scale>
        <p:origin x="2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C63923-5FA3-4356-A8A1-1950175993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9C8EFF-FD4E-41E8-BB8B-BDDA13832C2F}">
      <dgm:prSet/>
      <dgm:spPr/>
      <dgm:t>
        <a:bodyPr/>
        <a:lstStyle/>
        <a:p>
          <a:r>
            <a:rPr lang="en-IN" dirty="0"/>
            <a:t>This Dataset has Various Potential Analysis.  </a:t>
          </a:r>
          <a:endParaRPr lang="en-US" dirty="0"/>
        </a:p>
      </dgm:t>
    </dgm:pt>
    <dgm:pt modelId="{3634DF9C-E59C-45C6-A87F-750D71C8D298}" type="parTrans" cxnId="{CD954E62-392E-4730-8349-4CC32B7F2793}">
      <dgm:prSet/>
      <dgm:spPr/>
      <dgm:t>
        <a:bodyPr/>
        <a:lstStyle/>
        <a:p>
          <a:endParaRPr lang="en-US"/>
        </a:p>
      </dgm:t>
    </dgm:pt>
    <dgm:pt modelId="{4124C338-1709-4112-ACB2-5D8066036DC1}" type="sibTrans" cxnId="{CD954E62-392E-4730-8349-4CC32B7F2793}">
      <dgm:prSet/>
      <dgm:spPr/>
      <dgm:t>
        <a:bodyPr/>
        <a:lstStyle/>
        <a:p>
          <a:endParaRPr lang="en-US"/>
        </a:p>
      </dgm:t>
    </dgm:pt>
    <dgm:pt modelId="{C7E90035-238D-417C-8884-851FE3999E53}">
      <dgm:prSet/>
      <dgm:spPr/>
      <dgm:t>
        <a:bodyPr/>
        <a:lstStyle/>
        <a:p>
          <a:r>
            <a:rPr lang="en-IN"/>
            <a:t>We have united different splits (10) of Data into single Data Frame. </a:t>
          </a:r>
          <a:endParaRPr lang="en-US"/>
        </a:p>
      </dgm:t>
    </dgm:pt>
    <dgm:pt modelId="{2D4055BD-A1AC-46C8-B9CC-110985DC9198}" type="parTrans" cxnId="{58112E6F-BD76-48EF-9FE1-E9EBA75C7E3E}">
      <dgm:prSet/>
      <dgm:spPr/>
      <dgm:t>
        <a:bodyPr/>
        <a:lstStyle/>
        <a:p>
          <a:endParaRPr lang="en-US"/>
        </a:p>
      </dgm:t>
    </dgm:pt>
    <dgm:pt modelId="{949986AC-45DE-48E1-BA2A-1BC39B078293}" type="sibTrans" cxnId="{58112E6F-BD76-48EF-9FE1-E9EBA75C7E3E}">
      <dgm:prSet/>
      <dgm:spPr/>
      <dgm:t>
        <a:bodyPr/>
        <a:lstStyle/>
        <a:p>
          <a:endParaRPr lang="en-US"/>
        </a:p>
      </dgm:t>
    </dgm:pt>
    <dgm:pt modelId="{55C18080-FAD6-4699-9E1A-0814534F75B0}">
      <dgm:prSet/>
      <dgm:spPr/>
      <dgm:t>
        <a:bodyPr/>
        <a:lstStyle/>
        <a:p>
          <a:r>
            <a:rPr lang="en-IN"/>
            <a:t>Data Cleaning</a:t>
          </a:r>
          <a:endParaRPr lang="en-US"/>
        </a:p>
      </dgm:t>
    </dgm:pt>
    <dgm:pt modelId="{4D2C1273-E4F2-4F55-99E0-6C4B08F889CC}" type="parTrans" cxnId="{7D7801A3-E531-43D4-A2DF-B55F47393E8C}">
      <dgm:prSet/>
      <dgm:spPr/>
      <dgm:t>
        <a:bodyPr/>
        <a:lstStyle/>
        <a:p>
          <a:endParaRPr lang="en-US"/>
        </a:p>
      </dgm:t>
    </dgm:pt>
    <dgm:pt modelId="{0F0C1A6D-DE9A-4AE1-8E4F-8EA0C25C7017}" type="sibTrans" cxnId="{7D7801A3-E531-43D4-A2DF-B55F47393E8C}">
      <dgm:prSet/>
      <dgm:spPr/>
      <dgm:t>
        <a:bodyPr/>
        <a:lstStyle/>
        <a:p>
          <a:endParaRPr lang="en-US"/>
        </a:p>
      </dgm:t>
    </dgm:pt>
    <dgm:pt modelId="{7CDA805F-43FD-4503-B4A8-8F998CB93946}">
      <dgm:prSet/>
      <dgm:spPr/>
      <dgm:t>
        <a:bodyPr/>
        <a:lstStyle/>
        <a:p>
          <a:r>
            <a:rPr lang="en-IN"/>
            <a:t>Feature Engineering: We have derived some columns which are useful for Data Analysis. </a:t>
          </a:r>
          <a:endParaRPr lang="en-US"/>
        </a:p>
      </dgm:t>
    </dgm:pt>
    <dgm:pt modelId="{9AF426E9-A353-438B-B712-D6A9653ADC09}" type="parTrans" cxnId="{5EFFAEC3-A33B-442A-95F9-AA9C47C05A76}">
      <dgm:prSet/>
      <dgm:spPr/>
      <dgm:t>
        <a:bodyPr/>
        <a:lstStyle/>
        <a:p>
          <a:endParaRPr lang="en-US"/>
        </a:p>
      </dgm:t>
    </dgm:pt>
    <dgm:pt modelId="{FD1E948F-EC15-4936-BD87-52CF73DD9A80}" type="sibTrans" cxnId="{5EFFAEC3-A33B-442A-95F9-AA9C47C05A76}">
      <dgm:prSet/>
      <dgm:spPr/>
      <dgm:t>
        <a:bodyPr/>
        <a:lstStyle/>
        <a:p>
          <a:endParaRPr lang="en-US"/>
        </a:p>
      </dgm:t>
    </dgm:pt>
    <dgm:pt modelId="{100E629B-4050-4683-A817-D111D3E352CA}">
      <dgm:prSet/>
      <dgm:spPr/>
      <dgm:t>
        <a:bodyPr/>
        <a:lstStyle/>
        <a:p>
          <a:r>
            <a:rPr lang="en-IN"/>
            <a:t>Machine Learning: Model Training and evaluating</a:t>
          </a:r>
          <a:endParaRPr lang="en-US"/>
        </a:p>
      </dgm:t>
    </dgm:pt>
    <dgm:pt modelId="{8C762FD2-F939-445F-B533-B81463F1FA19}" type="parTrans" cxnId="{0ABF2664-5131-4DDB-9105-C58A9E101746}">
      <dgm:prSet/>
      <dgm:spPr/>
      <dgm:t>
        <a:bodyPr/>
        <a:lstStyle/>
        <a:p>
          <a:endParaRPr lang="en-US"/>
        </a:p>
      </dgm:t>
    </dgm:pt>
    <dgm:pt modelId="{1BD76DCD-AEC9-4989-AEB7-D4A147B16B53}" type="sibTrans" cxnId="{0ABF2664-5131-4DDB-9105-C58A9E101746}">
      <dgm:prSet/>
      <dgm:spPr/>
      <dgm:t>
        <a:bodyPr/>
        <a:lstStyle/>
        <a:p>
          <a:endParaRPr lang="en-US"/>
        </a:p>
      </dgm:t>
    </dgm:pt>
    <dgm:pt modelId="{823681E7-9063-4C3F-9533-649F61EF3176}">
      <dgm:prSet/>
      <dgm:spPr/>
      <dgm:t>
        <a:bodyPr/>
        <a:lstStyle/>
        <a:p>
          <a:r>
            <a:rPr lang="en-IN"/>
            <a:t>Drawing Insights.  </a:t>
          </a:r>
          <a:endParaRPr lang="en-US"/>
        </a:p>
      </dgm:t>
    </dgm:pt>
    <dgm:pt modelId="{718DF2E1-A549-436A-8117-7D7A14B48068}" type="parTrans" cxnId="{100745F7-F54B-494E-A6BE-EF7D63A7937F}">
      <dgm:prSet/>
      <dgm:spPr/>
      <dgm:t>
        <a:bodyPr/>
        <a:lstStyle/>
        <a:p>
          <a:endParaRPr lang="en-US"/>
        </a:p>
      </dgm:t>
    </dgm:pt>
    <dgm:pt modelId="{516F34D2-07E9-4C6C-ACA9-C1F0AC7E2CBC}" type="sibTrans" cxnId="{100745F7-F54B-494E-A6BE-EF7D63A7937F}">
      <dgm:prSet/>
      <dgm:spPr/>
      <dgm:t>
        <a:bodyPr/>
        <a:lstStyle/>
        <a:p>
          <a:endParaRPr lang="en-US"/>
        </a:p>
      </dgm:t>
    </dgm:pt>
    <dgm:pt modelId="{6F538962-363B-4635-8818-9DAB9A34BE6A}" type="pres">
      <dgm:prSet presAssocID="{ECC63923-5FA3-4356-A8A1-19501759933D}" presName="root" presStyleCnt="0">
        <dgm:presLayoutVars>
          <dgm:dir/>
          <dgm:resizeHandles val="exact"/>
        </dgm:presLayoutVars>
      </dgm:prSet>
      <dgm:spPr/>
    </dgm:pt>
    <dgm:pt modelId="{FD1D6F67-578A-465C-9EA8-4C6218B8464C}" type="pres">
      <dgm:prSet presAssocID="{F59C8EFF-FD4E-41E8-BB8B-BDDA13832C2F}" presName="compNode" presStyleCnt="0"/>
      <dgm:spPr/>
    </dgm:pt>
    <dgm:pt modelId="{175A441C-4563-4469-A642-A825F943CA94}" type="pres">
      <dgm:prSet presAssocID="{F59C8EFF-FD4E-41E8-BB8B-BDDA13832C2F}" presName="bgRect" presStyleLbl="bgShp" presStyleIdx="0" presStyleCnt="6"/>
      <dgm:spPr/>
    </dgm:pt>
    <dgm:pt modelId="{8749D0D5-C103-4D8D-8DFD-0E44BFE42855}" type="pres">
      <dgm:prSet presAssocID="{F59C8EFF-FD4E-41E8-BB8B-BDDA13832C2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9158135-5F2B-49DF-A181-5FFE8EB38D1B}" type="pres">
      <dgm:prSet presAssocID="{F59C8EFF-FD4E-41E8-BB8B-BDDA13832C2F}" presName="spaceRect" presStyleCnt="0"/>
      <dgm:spPr/>
    </dgm:pt>
    <dgm:pt modelId="{ED6A670D-E00F-478B-A055-34E4659BEEAB}" type="pres">
      <dgm:prSet presAssocID="{F59C8EFF-FD4E-41E8-BB8B-BDDA13832C2F}" presName="parTx" presStyleLbl="revTx" presStyleIdx="0" presStyleCnt="6">
        <dgm:presLayoutVars>
          <dgm:chMax val="0"/>
          <dgm:chPref val="0"/>
        </dgm:presLayoutVars>
      </dgm:prSet>
      <dgm:spPr/>
    </dgm:pt>
    <dgm:pt modelId="{1C24E87B-BAF6-4DFB-9272-7EADCDC8A5C8}" type="pres">
      <dgm:prSet presAssocID="{4124C338-1709-4112-ACB2-5D8066036DC1}" presName="sibTrans" presStyleCnt="0"/>
      <dgm:spPr/>
    </dgm:pt>
    <dgm:pt modelId="{F745F790-569F-48FA-ADBF-CADB98EA2A13}" type="pres">
      <dgm:prSet presAssocID="{C7E90035-238D-417C-8884-851FE3999E53}" presName="compNode" presStyleCnt="0"/>
      <dgm:spPr/>
    </dgm:pt>
    <dgm:pt modelId="{953AFFC9-31F3-4461-BA7F-2DC74F6D1AB2}" type="pres">
      <dgm:prSet presAssocID="{C7E90035-238D-417C-8884-851FE3999E53}" presName="bgRect" presStyleLbl="bgShp" presStyleIdx="1" presStyleCnt="6"/>
      <dgm:spPr/>
    </dgm:pt>
    <dgm:pt modelId="{EF3A2EDA-108A-46EE-BE10-3EBDCF16A6D1}" type="pres">
      <dgm:prSet presAssocID="{C7E90035-238D-417C-8884-851FE3999E5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AA8411EB-C4A8-4EEC-9804-103484206673}" type="pres">
      <dgm:prSet presAssocID="{C7E90035-238D-417C-8884-851FE3999E53}" presName="spaceRect" presStyleCnt="0"/>
      <dgm:spPr/>
    </dgm:pt>
    <dgm:pt modelId="{CE8543B6-E30F-4A61-9116-DF2C20AA5A79}" type="pres">
      <dgm:prSet presAssocID="{C7E90035-238D-417C-8884-851FE3999E53}" presName="parTx" presStyleLbl="revTx" presStyleIdx="1" presStyleCnt="6">
        <dgm:presLayoutVars>
          <dgm:chMax val="0"/>
          <dgm:chPref val="0"/>
        </dgm:presLayoutVars>
      </dgm:prSet>
      <dgm:spPr/>
    </dgm:pt>
    <dgm:pt modelId="{CB84583B-65CD-4BC6-A3B5-DFAB35C1BA32}" type="pres">
      <dgm:prSet presAssocID="{949986AC-45DE-48E1-BA2A-1BC39B078293}" presName="sibTrans" presStyleCnt="0"/>
      <dgm:spPr/>
    </dgm:pt>
    <dgm:pt modelId="{D517E38B-8C73-4409-AF4E-FA62D55A2532}" type="pres">
      <dgm:prSet presAssocID="{55C18080-FAD6-4699-9E1A-0814534F75B0}" presName="compNode" presStyleCnt="0"/>
      <dgm:spPr/>
    </dgm:pt>
    <dgm:pt modelId="{D8B79849-404A-4D72-BA42-CFB564BF73BC}" type="pres">
      <dgm:prSet presAssocID="{55C18080-FAD6-4699-9E1A-0814534F75B0}" presName="bgRect" presStyleLbl="bgShp" presStyleIdx="2" presStyleCnt="6"/>
      <dgm:spPr/>
    </dgm:pt>
    <dgm:pt modelId="{4DC4FDB7-F747-48F7-BF46-6DED7372CBB2}" type="pres">
      <dgm:prSet presAssocID="{55C18080-FAD6-4699-9E1A-0814534F75B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C91B5C25-5F55-41F0-9999-F817BA3E98D5}" type="pres">
      <dgm:prSet presAssocID="{55C18080-FAD6-4699-9E1A-0814534F75B0}" presName="spaceRect" presStyleCnt="0"/>
      <dgm:spPr/>
    </dgm:pt>
    <dgm:pt modelId="{726E276A-4BFC-4DF2-852C-4E7FDE6605F3}" type="pres">
      <dgm:prSet presAssocID="{55C18080-FAD6-4699-9E1A-0814534F75B0}" presName="parTx" presStyleLbl="revTx" presStyleIdx="2" presStyleCnt="6">
        <dgm:presLayoutVars>
          <dgm:chMax val="0"/>
          <dgm:chPref val="0"/>
        </dgm:presLayoutVars>
      </dgm:prSet>
      <dgm:spPr/>
    </dgm:pt>
    <dgm:pt modelId="{13D21103-5216-42A6-9CF2-DBC8F6E1805B}" type="pres">
      <dgm:prSet presAssocID="{0F0C1A6D-DE9A-4AE1-8E4F-8EA0C25C7017}" presName="sibTrans" presStyleCnt="0"/>
      <dgm:spPr/>
    </dgm:pt>
    <dgm:pt modelId="{5669FBAA-FE5D-4A7E-B373-BDE53402646C}" type="pres">
      <dgm:prSet presAssocID="{7CDA805F-43FD-4503-B4A8-8F998CB93946}" presName="compNode" presStyleCnt="0"/>
      <dgm:spPr/>
    </dgm:pt>
    <dgm:pt modelId="{7B60DF83-A39C-445D-95E4-E051CE0E4AE7}" type="pres">
      <dgm:prSet presAssocID="{7CDA805F-43FD-4503-B4A8-8F998CB93946}" presName="bgRect" presStyleLbl="bgShp" presStyleIdx="3" presStyleCnt="6"/>
      <dgm:spPr/>
    </dgm:pt>
    <dgm:pt modelId="{CBA5126E-1F0C-4B11-A485-6ECDD51DEEA3}" type="pres">
      <dgm:prSet presAssocID="{7CDA805F-43FD-4503-B4A8-8F998CB9394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801EF32B-FC79-466E-86C7-AFEA3CDF5CC4}" type="pres">
      <dgm:prSet presAssocID="{7CDA805F-43FD-4503-B4A8-8F998CB93946}" presName="spaceRect" presStyleCnt="0"/>
      <dgm:spPr/>
    </dgm:pt>
    <dgm:pt modelId="{B3680B08-9777-46A1-B930-A4E317B9F148}" type="pres">
      <dgm:prSet presAssocID="{7CDA805F-43FD-4503-B4A8-8F998CB93946}" presName="parTx" presStyleLbl="revTx" presStyleIdx="3" presStyleCnt="6">
        <dgm:presLayoutVars>
          <dgm:chMax val="0"/>
          <dgm:chPref val="0"/>
        </dgm:presLayoutVars>
      </dgm:prSet>
      <dgm:spPr/>
    </dgm:pt>
    <dgm:pt modelId="{DD452058-B97D-4ADD-B4D5-CCFC4F6CE918}" type="pres">
      <dgm:prSet presAssocID="{FD1E948F-EC15-4936-BD87-52CF73DD9A80}" presName="sibTrans" presStyleCnt="0"/>
      <dgm:spPr/>
    </dgm:pt>
    <dgm:pt modelId="{32B74C33-1B01-41C4-B0F5-8E5B36827325}" type="pres">
      <dgm:prSet presAssocID="{100E629B-4050-4683-A817-D111D3E352CA}" presName="compNode" presStyleCnt="0"/>
      <dgm:spPr/>
    </dgm:pt>
    <dgm:pt modelId="{8ABE6196-B58B-4ED6-A9BF-C921BEE5005F}" type="pres">
      <dgm:prSet presAssocID="{100E629B-4050-4683-A817-D111D3E352CA}" presName="bgRect" presStyleLbl="bgShp" presStyleIdx="4" presStyleCnt="6"/>
      <dgm:spPr/>
    </dgm:pt>
    <dgm:pt modelId="{F40BCD94-6733-41E1-A249-3E7B43AC0E07}" type="pres">
      <dgm:prSet presAssocID="{100E629B-4050-4683-A817-D111D3E352C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B5CFD214-0322-4AFB-BEAB-7643768F879E}" type="pres">
      <dgm:prSet presAssocID="{100E629B-4050-4683-A817-D111D3E352CA}" presName="spaceRect" presStyleCnt="0"/>
      <dgm:spPr/>
    </dgm:pt>
    <dgm:pt modelId="{2738533C-8F9E-414D-A76F-ABD79E042F91}" type="pres">
      <dgm:prSet presAssocID="{100E629B-4050-4683-A817-D111D3E352CA}" presName="parTx" presStyleLbl="revTx" presStyleIdx="4" presStyleCnt="6">
        <dgm:presLayoutVars>
          <dgm:chMax val="0"/>
          <dgm:chPref val="0"/>
        </dgm:presLayoutVars>
      </dgm:prSet>
      <dgm:spPr/>
    </dgm:pt>
    <dgm:pt modelId="{63D578B1-68AC-4059-9987-4A6B6F5F2B10}" type="pres">
      <dgm:prSet presAssocID="{1BD76DCD-AEC9-4989-AEB7-D4A147B16B53}" presName="sibTrans" presStyleCnt="0"/>
      <dgm:spPr/>
    </dgm:pt>
    <dgm:pt modelId="{2601BBF4-B0D2-4696-A913-6B242A02EF3B}" type="pres">
      <dgm:prSet presAssocID="{823681E7-9063-4C3F-9533-649F61EF3176}" presName="compNode" presStyleCnt="0"/>
      <dgm:spPr/>
    </dgm:pt>
    <dgm:pt modelId="{36FB3DB2-2FA4-4663-8815-7DB5215C79EA}" type="pres">
      <dgm:prSet presAssocID="{823681E7-9063-4C3F-9533-649F61EF3176}" presName="bgRect" presStyleLbl="bgShp" presStyleIdx="5" presStyleCnt="6"/>
      <dgm:spPr/>
    </dgm:pt>
    <dgm:pt modelId="{82E6FE5D-E1A2-471B-BD84-46DB63C8E43D}" type="pres">
      <dgm:prSet presAssocID="{823681E7-9063-4C3F-9533-649F61EF31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mall paint brush"/>
        </a:ext>
      </dgm:extLst>
    </dgm:pt>
    <dgm:pt modelId="{FE651EE5-4C23-4BF7-BC6A-09B95B75A6B1}" type="pres">
      <dgm:prSet presAssocID="{823681E7-9063-4C3F-9533-649F61EF3176}" presName="spaceRect" presStyleCnt="0"/>
      <dgm:spPr/>
    </dgm:pt>
    <dgm:pt modelId="{B291F225-E75D-481D-B54D-D693AE9DA116}" type="pres">
      <dgm:prSet presAssocID="{823681E7-9063-4C3F-9533-649F61EF3176}" presName="parTx" presStyleLbl="revTx" presStyleIdx="5" presStyleCnt="6">
        <dgm:presLayoutVars>
          <dgm:chMax val="0"/>
          <dgm:chPref val="0"/>
        </dgm:presLayoutVars>
      </dgm:prSet>
      <dgm:spPr/>
    </dgm:pt>
  </dgm:ptLst>
  <dgm:cxnLst>
    <dgm:cxn modelId="{D9A35E3A-7110-4E21-AFCC-65523EAA6DA4}" type="presOf" srcId="{55C18080-FAD6-4699-9E1A-0814534F75B0}" destId="{726E276A-4BFC-4DF2-852C-4E7FDE6605F3}" srcOrd="0" destOrd="0" presId="urn:microsoft.com/office/officeart/2018/2/layout/IconVerticalSolidList"/>
    <dgm:cxn modelId="{CD954E62-392E-4730-8349-4CC32B7F2793}" srcId="{ECC63923-5FA3-4356-A8A1-19501759933D}" destId="{F59C8EFF-FD4E-41E8-BB8B-BDDA13832C2F}" srcOrd="0" destOrd="0" parTransId="{3634DF9C-E59C-45C6-A87F-750D71C8D298}" sibTransId="{4124C338-1709-4112-ACB2-5D8066036DC1}"/>
    <dgm:cxn modelId="{0ABF2664-5131-4DDB-9105-C58A9E101746}" srcId="{ECC63923-5FA3-4356-A8A1-19501759933D}" destId="{100E629B-4050-4683-A817-D111D3E352CA}" srcOrd="4" destOrd="0" parTransId="{8C762FD2-F939-445F-B533-B81463F1FA19}" sibTransId="{1BD76DCD-AEC9-4989-AEB7-D4A147B16B53}"/>
    <dgm:cxn modelId="{58112E6F-BD76-48EF-9FE1-E9EBA75C7E3E}" srcId="{ECC63923-5FA3-4356-A8A1-19501759933D}" destId="{C7E90035-238D-417C-8884-851FE3999E53}" srcOrd="1" destOrd="0" parTransId="{2D4055BD-A1AC-46C8-B9CC-110985DC9198}" sibTransId="{949986AC-45DE-48E1-BA2A-1BC39B078293}"/>
    <dgm:cxn modelId="{9E3CD97C-8B86-4A25-84ED-02FA92385208}" type="presOf" srcId="{ECC63923-5FA3-4356-A8A1-19501759933D}" destId="{6F538962-363B-4635-8818-9DAB9A34BE6A}" srcOrd="0" destOrd="0" presId="urn:microsoft.com/office/officeart/2018/2/layout/IconVerticalSolidList"/>
    <dgm:cxn modelId="{149C5D82-C99F-473C-ABD3-30598FAD3A3D}" type="presOf" srcId="{823681E7-9063-4C3F-9533-649F61EF3176}" destId="{B291F225-E75D-481D-B54D-D693AE9DA116}" srcOrd="0" destOrd="0" presId="urn:microsoft.com/office/officeart/2018/2/layout/IconVerticalSolidList"/>
    <dgm:cxn modelId="{ADF5038D-E56F-4247-BABE-7114FC0BFD13}" type="presOf" srcId="{C7E90035-238D-417C-8884-851FE3999E53}" destId="{CE8543B6-E30F-4A61-9116-DF2C20AA5A79}" srcOrd="0" destOrd="0" presId="urn:microsoft.com/office/officeart/2018/2/layout/IconVerticalSolidList"/>
    <dgm:cxn modelId="{7D7801A3-E531-43D4-A2DF-B55F47393E8C}" srcId="{ECC63923-5FA3-4356-A8A1-19501759933D}" destId="{55C18080-FAD6-4699-9E1A-0814534F75B0}" srcOrd="2" destOrd="0" parTransId="{4D2C1273-E4F2-4F55-99E0-6C4B08F889CC}" sibTransId="{0F0C1A6D-DE9A-4AE1-8E4F-8EA0C25C7017}"/>
    <dgm:cxn modelId="{650011B6-B4CB-4E62-8ADC-B2E7F7351FF5}" type="presOf" srcId="{100E629B-4050-4683-A817-D111D3E352CA}" destId="{2738533C-8F9E-414D-A76F-ABD79E042F91}" srcOrd="0" destOrd="0" presId="urn:microsoft.com/office/officeart/2018/2/layout/IconVerticalSolidList"/>
    <dgm:cxn modelId="{5EFFAEC3-A33B-442A-95F9-AA9C47C05A76}" srcId="{ECC63923-5FA3-4356-A8A1-19501759933D}" destId="{7CDA805F-43FD-4503-B4A8-8F998CB93946}" srcOrd="3" destOrd="0" parTransId="{9AF426E9-A353-438B-B712-D6A9653ADC09}" sibTransId="{FD1E948F-EC15-4936-BD87-52CF73DD9A80}"/>
    <dgm:cxn modelId="{2060CEEC-FB9E-486F-B125-389A24098F4F}" type="presOf" srcId="{F59C8EFF-FD4E-41E8-BB8B-BDDA13832C2F}" destId="{ED6A670D-E00F-478B-A055-34E4659BEEAB}" srcOrd="0" destOrd="0" presId="urn:microsoft.com/office/officeart/2018/2/layout/IconVerticalSolidList"/>
    <dgm:cxn modelId="{100745F7-F54B-494E-A6BE-EF7D63A7937F}" srcId="{ECC63923-5FA3-4356-A8A1-19501759933D}" destId="{823681E7-9063-4C3F-9533-649F61EF3176}" srcOrd="5" destOrd="0" parTransId="{718DF2E1-A549-436A-8117-7D7A14B48068}" sibTransId="{516F34D2-07E9-4C6C-ACA9-C1F0AC7E2CBC}"/>
    <dgm:cxn modelId="{E17158F8-C0DF-4E61-9418-9C11254D23C7}" type="presOf" srcId="{7CDA805F-43FD-4503-B4A8-8F998CB93946}" destId="{B3680B08-9777-46A1-B930-A4E317B9F148}" srcOrd="0" destOrd="0" presId="urn:microsoft.com/office/officeart/2018/2/layout/IconVerticalSolidList"/>
    <dgm:cxn modelId="{231A4A3F-01E4-4567-A847-7888A9F9DDC5}" type="presParOf" srcId="{6F538962-363B-4635-8818-9DAB9A34BE6A}" destId="{FD1D6F67-578A-465C-9EA8-4C6218B8464C}" srcOrd="0" destOrd="0" presId="urn:microsoft.com/office/officeart/2018/2/layout/IconVerticalSolidList"/>
    <dgm:cxn modelId="{219ECC5C-91B1-49FF-84AD-435FDD1BF1E5}" type="presParOf" srcId="{FD1D6F67-578A-465C-9EA8-4C6218B8464C}" destId="{175A441C-4563-4469-A642-A825F943CA94}" srcOrd="0" destOrd="0" presId="urn:microsoft.com/office/officeart/2018/2/layout/IconVerticalSolidList"/>
    <dgm:cxn modelId="{11DF0FB3-3F8F-411D-B070-82075B2FBE16}" type="presParOf" srcId="{FD1D6F67-578A-465C-9EA8-4C6218B8464C}" destId="{8749D0D5-C103-4D8D-8DFD-0E44BFE42855}" srcOrd="1" destOrd="0" presId="urn:microsoft.com/office/officeart/2018/2/layout/IconVerticalSolidList"/>
    <dgm:cxn modelId="{AE2CC4AB-B75B-4CFB-A7C8-D72C9E23BB8A}" type="presParOf" srcId="{FD1D6F67-578A-465C-9EA8-4C6218B8464C}" destId="{E9158135-5F2B-49DF-A181-5FFE8EB38D1B}" srcOrd="2" destOrd="0" presId="urn:microsoft.com/office/officeart/2018/2/layout/IconVerticalSolidList"/>
    <dgm:cxn modelId="{240B5D26-E4C9-452D-ACCF-6EE577B41BF1}" type="presParOf" srcId="{FD1D6F67-578A-465C-9EA8-4C6218B8464C}" destId="{ED6A670D-E00F-478B-A055-34E4659BEEAB}" srcOrd="3" destOrd="0" presId="urn:microsoft.com/office/officeart/2018/2/layout/IconVerticalSolidList"/>
    <dgm:cxn modelId="{441395CA-0459-40D4-9398-06F549E74DF7}" type="presParOf" srcId="{6F538962-363B-4635-8818-9DAB9A34BE6A}" destId="{1C24E87B-BAF6-4DFB-9272-7EADCDC8A5C8}" srcOrd="1" destOrd="0" presId="urn:microsoft.com/office/officeart/2018/2/layout/IconVerticalSolidList"/>
    <dgm:cxn modelId="{B3714D3F-8ABA-4C11-8717-E7BD4AB5A4BB}" type="presParOf" srcId="{6F538962-363B-4635-8818-9DAB9A34BE6A}" destId="{F745F790-569F-48FA-ADBF-CADB98EA2A13}" srcOrd="2" destOrd="0" presId="urn:microsoft.com/office/officeart/2018/2/layout/IconVerticalSolidList"/>
    <dgm:cxn modelId="{F3A815AE-432B-4069-8636-1C3ECFD1CF4A}" type="presParOf" srcId="{F745F790-569F-48FA-ADBF-CADB98EA2A13}" destId="{953AFFC9-31F3-4461-BA7F-2DC74F6D1AB2}" srcOrd="0" destOrd="0" presId="urn:microsoft.com/office/officeart/2018/2/layout/IconVerticalSolidList"/>
    <dgm:cxn modelId="{FCE521EE-5C64-45C2-87DD-9922430523AF}" type="presParOf" srcId="{F745F790-569F-48FA-ADBF-CADB98EA2A13}" destId="{EF3A2EDA-108A-46EE-BE10-3EBDCF16A6D1}" srcOrd="1" destOrd="0" presId="urn:microsoft.com/office/officeart/2018/2/layout/IconVerticalSolidList"/>
    <dgm:cxn modelId="{F9535D67-502D-44AA-97A9-B1452EFCA0BC}" type="presParOf" srcId="{F745F790-569F-48FA-ADBF-CADB98EA2A13}" destId="{AA8411EB-C4A8-4EEC-9804-103484206673}" srcOrd="2" destOrd="0" presId="urn:microsoft.com/office/officeart/2018/2/layout/IconVerticalSolidList"/>
    <dgm:cxn modelId="{0761C17B-ED08-4E35-96A5-C5D0502E4C46}" type="presParOf" srcId="{F745F790-569F-48FA-ADBF-CADB98EA2A13}" destId="{CE8543B6-E30F-4A61-9116-DF2C20AA5A79}" srcOrd="3" destOrd="0" presId="urn:microsoft.com/office/officeart/2018/2/layout/IconVerticalSolidList"/>
    <dgm:cxn modelId="{C92EF5B2-CB6B-4106-92D9-B771EFA63BD7}" type="presParOf" srcId="{6F538962-363B-4635-8818-9DAB9A34BE6A}" destId="{CB84583B-65CD-4BC6-A3B5-DFAB35C1BA32}" srcOrd="3" destOrd="0" presId="urn:microsoft.com/office/officeart/2018/2/layout/IconVerticalSolidList"/>
    <dgm:cxn modelId="{8A68E95F-20C7-4523-8818-12CFB0E76792}" type="presParOf" srcId="{6F538962-363B-4635-8818-9DAB9A34BE6A}" destId="{D517E38B-8C73-4409-AF4E-FA62D55A2532}" srcOrd="4" destOrd="0" presId="urn:microsoft.com/office/officeart/2018/2/layout/IconVerticalSolidList"/>
    <dgm:cxn modelId="{659CE9FC-6CF1-4D34-89FD-FC8954561E8B}" type="presParOf" srcId="{D517E38B-8C73-4409-AF4E-FA62D55A2532}" destId="{D8B79849-404A-4D72-BA42-CFB564BF73BC}" srcOrd="0" destOrd="0" presId="urn:microsoft.com/office/officeart/2018/2/layout/IconVerticalSolidList"/>
    <dgm:cxn modelId="{E09DD8F2-5AF8-457C-95C9-7166ACAC17A5}" type="presParOf" srcId="{D517E38B-8C73-4409-AF4E-FA62D55A2532}" destId="{4DC4FDB7-F747-48F7-BF46-6DED7372CBB2}" srcOrd="1" destOrd="0" presId="urn:microsoft.com/office/officeart/2018/2/layout/IconVerticalSolidList"/>
    <dgm:cxn modelId="{FC8D0622-1123-4918-B1F6-6AE1E2FEAB55}" type="presParOf" srcId="{D517E38B-8C73-4409-AF4E-FA62D55A2532}" destId="{C91B5C25-5F55-41F0-9999-F817BA3E98D5}" srcOrd="2" destOrd="0" presId="urn:microsoft.com/office/officeart/2018/2/layout/IconVerticalSolidList"/>
    <dgm:cxn modelId="{A370E314-9F19-481A-A198-E1ECBB4C8E9C}" type="presParOf" srcId="{D517E38B-8C73-4409-AF4E-FA62D55A2532}" destId="{726E276A-4BFC-4DF2-852C-4E7FDE6605F3}" srcOrd="3" destOrd="0" presId="urn:microsoft.com/office/officeart/2018/2/layout/IconVerticalSolidList"/>
    <dgm:cxn modelId="{27A157D5-2EAE-49BD-AD27-9A424A21CA6A}" type="presParOf" srcId="{6F538962-363B-4635-8818-9DAB9A34BE6A}" destId="{13D21103-5216-42A6-9CF2-DBC8F6E1805B}" srcOrd="5" destOrd="0" presId="urn:microsoft.com/office/officeart/2018/2/layout/IconVerticalSolidList"/>
    <dgm:cxn modelId="{7D5A0D85-479D-44E2-89D2-CBDDE5578E2F}" type="presParOf" srcId="{6F538962-363B-4635-8818-9DAB9A34BE6A}" destId="{5669FBAA-FE5D-4A7E-B373-BDE53402646C}" srcOrd="6" destOrd="0" presId="urn:microsoft.com/office/officeart/2018/2/layout/IconVerticalSolidList"/>
    <dgm:cxn modelId="{8977B940-62A0-4F49-8F4B-F1B0E178202A}" type="presParOf" srcId="{5669FBAA-FE5D-4A7E-B373-BDE53402646C}" destId="{7B60DF83-A39C-445D-95E4-E051CE0E4AE7}" srcOrd="0" destOrd="0" presId="urn:microsoft.com/office/officeart/2018/2/layout/IconVerticalSolidList"/>
    <dgm:cxn modelId="{C5C4B956-607B-4E5C-9703-87C20C8A8E08}" type="presParOf" srcId="{5669FBAA-FE5D-4A7E-B373-BDE53402646C}" destId="{CBA5126E-1F0C-4B11-A485-6ECDD51DEEA3}" srcOrd="1" destOrd="0" presId="urn:microsoft.com/office/officeart/2018/2/layout/IconVerticalSolidList"/>
    <dgm:cxn modelId="{5C61EEAD-D12F-47EC-A1E4-A460EB96D082}" type="presParOf" srcId="{5669FBAA-FE5D-4A7E-B373-BDE53402646C}" destId="{801EF32B-FC79-466E-86C7-AFEA3CDF5CC4}" srcOrd="2" destOrd="0" presId="urn:microsoft.com/office/officeart/2018/2/layout/IconVerticalSolidList"/>
    <dgm:cxn modelId="{3E20FA98-D384-4603-8A7C-E7F1F4C24A44}" type="presParOf" srcId="{5669FBAA-FE5D-4A7E-B373-BDE53402646C}" destId="{B3680B08-9777-46A1-B930-A4E317B9F148}" srcOrd="3" destOrd="0" presId="urn:microsoft.com/office/officeart/2018/2/layout/IconVerticalSolidList"/>
    <dgm:cxn modelId="{87DA7DB5-EEEF-4E24-9512-5998CBF0D28D}" type="presParOf" srcId="{6F538962-363B-4635-8818-9DAB9A34BE6A}" destId="{DD452058-B97D-4ADD-B4D5-CCFC4F6CE918}" srcOrd="7" destOrd="0" presId="urn:microsoft.com/office/officeart/2018/2/layout/IconVerticalSolidList"/>
    <dgm:cxn modelId="{1B09088E-478F-499F-95C8-DA5B9EFCC0AB}" type="presParOf" srcId="{6F538962-363B-4635-8818-9DAB9A34BE6A}" destId="{32B74C33-1B01-41C4-B0F5-8E5B36827325}" srcOrd="8" destOrd="0" presId="urn:microsoft.com/office/officeart/2018/2/layout/IconVerticalSolidList"/>
    <dgm:cxn modelId="{62EFD8EB-0ACB-41C0-90A2-4CA70F7DE36C}" type="presParOf" srcId="{32B74C33-1B01-41C4-B0F5-8E5B36827325}" destId="{8ABE6196-B58B-4ED6-A9BF-C921BEE5005F}" srcOrd="0" destOrd="0" presId="urn:microsoft.com/office/officeart/2018/2/layout/IconVerticalSolidList"/>
    <dgm:cxn modelId="{7F5DA77D-9166-4684-8A68-6201173E0331}" type="presParOf" srcId="{32B74C33-1B01-41C4-B0F5-8E5B36827325}" destId="{F40BCD94-6733-41E1-A249-3E7B43AC0E07}" srcOrd="1" destOrd="0" presId="urn:microsoft.com/office/officeart/2018/2/layout/IconVerticalSolidList"/>
    <dgm:cxn modelId="{DAEC6C61-7298-441E-AF5F-31F009B7D1C3}" type="presParOf" srcId="{32B74C33-1B01-41C4-B0F5-8E5B36827325}" destId="{B5CFD214-0322-4AFB-BEAB-7643768F879E}" srcOrd="2" destOrd="0" presId="urn:microsoft.com/office/officeart/2018/2/layout/IconVerticalSolidList"/>
    <dgm:cxn modelId="{1877420E-1C67-4305-BF2D-C75D01EBAE33}" type="presParOf" srcId="{32B74C33-1B01-41C4-B0F5-8E5B36827325}" destId="{2738533C-8F9E-414D-A76F-ABD79E042F91}" srcOrd="3" destOrd="0" presId="urn:microsoft.com/office/officeart/2018/2/layout/IconVerticalSolidList"/>
    <dgm:cxn modelId="{6279244D-41A3-456F-B63B-23EA64A6C0B4}" type="presParOf" srcId="{6F538962-363B-4635-8818-9DAB9A34BE6A}" destId="{63D578B1-68AC-4059-9987-4A6B6F5F2B10}" srcOrd="9" destOrd="0" presId="urn:microsoft.com/office/officeart/2018/2/layout/IconVerticalSolidList"/>
    <dgm:cxn modelId="{6EAAD330-24DC-46A2-8171-B25AE9005DC3}" type="presParOf" srcId="{6F538962-363B-4635-8818-9DAB9A34BE6A}" destId="{2601BBF4-B0D2-4696-A913-6B242A02EF3B}" srcOrd="10" destOrd="0" presId="urn:microsoft.com/office/officeart/2018/2/layout/IconVerticalSolidList"/>
    <dgm:cxn modelId="{96DA8D92-EB3C-421B-8859-C92584FA9064}" type="presParOf" srcId="{2601BBF4-B0D2-4696-A913-6B242A02EF3B}" destId="{36FB3DB2-2FA4-4663-8815-7DB5215C79EA}" srcOrd="0" destOrd="0" presId="urn:microsoft.com/office/officeart/2018/2/layout/IconVerticalSolidList"/>
    <dgm:cxn modelId="{C14BF172-0F76-492C-AE11-03CCC48A9E5C}" type="presParOf" srcId="{2601BBF4-B0D2-4696-A913-6B242A02EF3B}" destId="{82E6FE5D-E1A2-471B-BD84-46DB63C8E43D}" srcOrd="1" destOrd="0" presId="urn:microsoft.com/office/officeart/2018/2/layout/IconVerticalSolidList"/>
    <dgm:cxn modelId="{C680CD3A-24F4-4637-9ED5-7A23717EB318}" type="presParOf" srcId="{2601BBF4-B0D2-4696-A913-6B242A02EF3B}" destId="{FE651EE5-4C23-4BF7-BC6A-09B95B75A6B1}" srcOrd="2" destOrd="0" presId="urn:microsoft.com/office/officeart/2018/2/layout/IconVerticalSolidList"/>
    <dgm:cxn modelId="{2FD17A89-089B-4D51-A587-E8B9603560C4}" type="presParOf" srcId="{2601BBF4-B0D2-4696-A913-6B242A02EF3B}" destId="{B291F225-E75D-481D-B54D-D693AE9DA1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3529C8-85AE-4ED9-8300-17BE18A311B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86C5D59-359F-44C9-B906-7E162A5B89A4}">
      <dgm:prSet/>
      <dgm:spPr/>
      <dgm:t>
        <a:bodyPr/>
        <a:lstStyle/>
        <a:p>
          <a:r>
            <a:rPr lang="en-IN" dirty="0"/>
            <a:t>Alcohol trends and Market requirements change</a:t>
          </a:r>
          <a:endParaRPr lang="en-US" dirty="0"/>
        </a:p>
      </dgm:t>
    </dgm:pt>
    <dgm:pt modelId="{380D3FD9-A3FB-49DC-8434-06049F7B4CDF}" type="parTrans" cxnId="{52EC5148-BBA1-4A7D-8F3C-E5476C456AD7}">
      <dgm:prSet/>
      <dgm:spPr/>
      <dgm:t>
        <a:bodyPr/>
        <a:lstStyle/>
        <a:p>
          <a:endParaRPr lang="en-US"/>
        </a:p>
      </dgm:t>
    </dgm:pt>
    <dgm:pt modelId="{D55F054F-92E8-4630-9ECB-1F3C5C77A057}" type="sibTrans" cxnId="{52EC5148-BBA1-4A7D-8F3C-E5476C456AD7}">
      <dgm:prSet/>
      <dgm:spPr/>
      <dgm:t>
        <a:bodyPr/>
        <a:lstStyle/>
        <a:p>
          <a:endParaRPr lang="en-US"/>
        </a:p>
      </dgm:t>
    </dgm:pt>
    <dgm:pt modelId="{F583BECF-0091-4016-868C-084AABF8E38D}">
      <dgm:prSet/>
      <dgm:spPr/>
      <dgm:t>
        <a:bodyPr/>
        <a:lstStyle/>
        <a:p>
          <a:r>
            <a:rPr lang="en-IN" dirty="0"/>
            <a:t>Addressing the Efficiency of Brewery.</a:t>
          </a:r>
          <a:endParaRPr lang="en-US" dirty="0"/>
        </a:p>
      </dgm:t>
    </dgm:pt>
    <dgm:pt modelId="{0A35413B-D9B9-4295-92AD-CB9A13AF0522}" type="parTrans" cxnId="{300E5DD8-94BC-49DD-8888-69A03E7C6AD0}">
      <dgm:prSet/>
      <dgm:spPr/>
      <dgm:t>
        <a:bodyPr/>
        <a:lstStyle/>
        <a:p>
          <a:endParaRPr lang="en-US"/>
        </a:p>
      </dgm:t>
    </dgm:pt>
    <dgm:pt modelId="{B23117C6-F64E-43F5-A840-A2C072BD5B54}" type="sibTrans" cxnId="{300E5DD8-94BC-49DD-8888-69A03E7C6AD0}">
      <dgm:prSet/>
      <dgm:spPr/>
      <dgm:t>
        <a:bodyPr/>
        <a:lstStyle/>
        <a:p>
          <a:endParaRPr lang="en-US"/>
        </a:p>
      </dgm:t>
    </dgm:pt>
    <dgm:pt modelId="{B574D73E-FC26-44B4-A0A0-EFDC5EE626A3}">
      <dgm:prSet/>
      <dgm:spPr/>
      <dgm:t>
        <a:bodyPr/>
        <a:lstStyle/>
        <a:p>
          <a:r>
            <a:rPr lang="en-IN"/>
            <a:t>Finding the different losses and which is most effecting. </a:t>
          </a:r>
          <a:endParaRPr lang="en-US"/>
        </a:p>
      </dgm:t>
    </dgm:pt>
    <dgm:pt modelId="{17640E49-0845-4A6A-B5EB-FBE0BBA80FD6}" type="parTrans" cxnId="{B9422D45-D727-45AC-9B95-00BE33B102FB}">
      <dgm:prSet/>
      <dgm:spPr/>
      <dgm:t>
        <a:bodyPr/>
        <a:lstStyle/>
        <a:p>
          <a:endParaRPr lang="en-US"/>
        </a:p>
      </dgm:t>
    </dgm:pt>
    <dgm:pt modelId="{C384AFEB-0D23-41C6-9DEA-FA28FF35C762}" type="sibTrans" cxnId="{B9422D45-D727-45AC-9B95-00BE33B102FB}">
      <dgm:prSet/>
      <dgm:spPr/>
      <dgm:t>
        <a:bodyPr/>
        <a:lstStyle/>
        <a:p>
          <a:endParaRPr lang="en-US"/>
        </a:p>
      </dgm:t>
    </dgm:pt>
    <dgm:pt modelId="{07AB9033-87DF-4EF8-B536-F6A5CEEAA80F}">
      <dgm:prSet/>
      <dgm:spPr/>
      <dgm:t>
        <a:bodyPr/>
        <a:lstStyle/>
        <a:p>
          <a:r>
            <a:rPr lang="en-IN"/>
            <a:t>Finding the most efficient beer style. </a:t>
          </a:r>
          <a:endParaRPr lang="en-US"/>
        </a:p>
      </dgm:t>
    </dgm:pt>
    <dgm:pt modelId="{4A8306B4-16F1-4159-9437-1A06139A2263}" type="parTrans" cxnId="{667C9123-BED5-4B4A-AA9E-D3D732B98099}">
      <dgm:prSet/>
      <dgm:spPr/>
      <dgm:t>
        <a:bodyPr/>
        <a:lstStyle/>
        <a:p>
          <a:endParaRPr lang="en-US"/>
        </a:p>
      </dgm:t>
    </dgm:pt>
    <dgm:pt modelId="{3CE8FAFF-72FD-488B-A8A5-798168CF2B02}" type="sibTrans" cxnId="{667C9123-BED5-4B4A-AA9E-D3D732B98099}">
      <dgm:prSet/>
      <dgm:spPr/>
      <dgm:t>
        <a:bodyPr/>
        <a:lstStyle/>
        <a:p>
          <a:endParaRPr lang="en-US"/>
        </a:p>
      </dgm:t>
    </dgm:pt>
    <dgm:pt modelId="{9CCBD09F-6984-49AD-B8BC-3B1C3D878B52}" type="pres">
      <dgm:prSet presAssocID="{E53529C8-85AE-4ED9-8300-17BE18A311B3}" presName="linear" presStyleCnt="0">
        <dgm:presLayoutVars>
          <dgm:animLvl val="lvl"/>
          <dgm:resizeHandles val="exact"/>
        </dgm:presLayoutVars>
      </dgm:prSet>
      <dgm:spPr/>
    </dgm:pt>
    <dgm:pt modelId="{6CA46CB3-2392-476A-A7D0-5E95212FB286}" type="pres">
      <dgm:prSet presAssocID="{D86C5D59-359F-44C9-B906-7E162A5B89A4}" presName="parentText" presStyleLbl="node1" presStyleIdx="0" presStyleCnt="4">
        <dgm:presLayoutVars>
          <dgm:chMax val="0"/>
          <dgm:bulletEnabled val="1"/>
        </dgm:presLayoutVars>
      </dgm:prSet>
      <dgm:spPr/>
    </dgm:pt>
    <dgm:pt modelId="{11421EC2-F387-4B47-8ABA-7B7233350E6C}" type="pres">
      <dgm:prSet presAssocID="{D55F054F-92E8-4630-9ECB-1F3C5C77A057}" presName="spacer" presStyleCnt="0"/>
      <dgm:spPr/>
    </dgm:pt>
    <dgm:pt modelId="{E3C834EF-3500-4C4C-9A38-37FF94F4BAEA}" type="pres">
      <dgm:prSet presAssocID="{F583BECF-0091-4016-868C-084AABF8E38D}" presName="parentText" presStyleLbl="node1" presStyleIdx="1" presStyleCnt="4">
        <dgm:presLayoutVars>
          <dgm:chMax val="0"/>
          <dgm:bulletEnabled val="1"/>
        </dgm:presLayoutVars>
      </dgm:prSet>
      <dgm:spPr/>
    </dgm:pt>
    <dgm:pt modelId="{731E5A85-E426-453E-888E-5773B6046E92}" type="pres">
      <dgm:prSet presAssocID="{B23117C6-F64E-43F5-A840-A2C072BD5B54}" presName="spacer" presStyleCnt="0"/>
      <dgm:spPr/>
    </dgm:pt>
    <dgm:pt modelId="{991A2CD7-27BF-4E74-BB47-5BE83C01CA11}" type="pres">
      <dgm:prSet presAssocID="{B574D73E-FC26-44B4-A0A0-EFDC5EE626A3}" presName="parentText" presStyleLbl="node1" presStyleIdx="2" presStyleCnt="4">
        <dgm:presLayoutVars>
          <dgm:chMax val="0"/>
          <dgm:bulletEnabled val="1"/>
        </dgm:presLayoutVars>
      </dgm:prSet>
      <dgm:spPr/>
    </dgm:pt>
    <dgm:pt modelId="{E0EDBC3B-FC5B-48DC-B9D9-39C4F03AD158}" type="pres">
      <dgm:prSet presAssocID="{C384AFEB-0D23-41C6-9DEA-FA28FF35C762}" presName="spacer" presStyleCnt="0"/>
      <dgm:spPr/>
    </dgm:pt>
    <dgm:pt modelId="{981776FE-6658-43BF-80BA-F3CEB617E336}" type="pres">
      <dgm:prSet presAssocID="{07AB9033-87DF-4EF8-B536-F6A5CEEAA80F}" presName="parentText" presStyleLbl="node1" presStyleIdx="3" presStyleCnt="4">
        <dgm:presLayoutVars>
          <dgm:chMax val="0"/>
          <dgm:bulletEnabled val="1"/>
        </dgm:presLayoutVars>
      </dgm:prSet>
      <dgm:spPr/>
    </dgm:pt>
  </dgm:ptLst>
  <dgm:cxnLst>
    <dgm:cxn modelId="{0CC61A1E-FA39-4D4D-A711-C0E8963BBFCF}" type="presOf" srcId="{07AB9033-87DF-4EF8-B536-F6A5CEEAA80F}" destId="{981776FE-6658-43BF-80BA-F3CEB617E336}" srcOrd="0" destOrd="0" presId="urn:microsoft.com/office/officeart/2005/8/layout/vList2"/>
    <dgm:cxn modelId="{667C9123-BED5-4B4A-AA9E-D3D732B98099}" srcId="{E53529C8-85AE-4ED9-8300-17BE18A311B3}" destId="{07AB9033-87DF-4EF8-B536-F6A5CEEAA80F}" srcOrd="3" destOrd="0" parTransId="{4A8306B4-16F1-4159-9437-1A06139A2263}" sibTransId="{3CE8FAFF-72FD-488B-A8A5-798168CF2B02}"/>
    <dgm:cxn modelId="{B9422D45-D727-45AC-9B95-00BE33B102FB}" srcId="{E53529C8-85AE-4ED9-8300-17BE18A311B3}" destId="{B574D73E-FC26-44B4-A0A0-EFDC5EE626A3}" srcOrd="2" destOrd="0" parTransId="{17640E49-0845-4A6A-B5EB-FBE0BBA80FD6}" sibTransId="{C384AFEB-0D23-41C6-9DEA-FA28FF35C762}"/>
    <dgm:cxn modelId="{52EC5148-BBA1-4A7D-8F3C-E5476C456AD7}" srcId="{E53529C8-85AE-4ED9-8300-17BE18A311B3}" destId="{D86C5D59-359F-44C9-B906-7E162A5B89A4}" srcOrd="0" destOrd="0" parTransId="{380D3FD9-A3FB-49DC-8434-06049F7B4CDF}" sibTransId="{D55F054F-92E8-4630-9ECB-1F3C5C77A057}"/>
    <dgm:cxn modelId="{B51DDE50-F481-45DD-B632-F8FEFDA1AEB2}" type="presOf" srcId="{D86C5D59-359F-44C9-B906-7E162A5B89A4}" destId="{6CA46CB3-2392-476A-A7D0-5E95212FB286}" srcOrd="0" destOrd="0" presId="urn:microsoft.com/office/officeart/2005/8/layout/vList2"/>
    <dgm:cxn modelId="{5D86DF52-DF0C-40BF-8F44-70D1F2FBC251}" type="presOf" srcId="{E53529C8-85AE-4ED9-8300-17BE18A311B3}" destId="{9CCBD09F-6984-49AD-B8BC-3B1C3D878B52}" srcOrd="0" destOrd="0" presId="urn:microsoft.com/office/officeart/2005/8/layout/vList2"/>
    <dgm:cxn modelId="{476D94A7-0D4E-430C-9547-6C9F99F1D6B6}" type="presOf" srcId="{F583BECF-0091-4016-868C-084AABF8E38D}" destId="{E3C834EF-3500-4C4C-9A38-37FF94F4BAEA}" srcOrd="0" destOrd="0" presId="urn:microsoft.com/office/officeart/2005/8/layout/vList2"/>
    <dgm:cxn modelId="{416F94BE-93A4-42D3-B7BD-7840461E0C2E}" type="presOf" srcId="{B574D73E-FC26-44B4-A0A0-EFDC5EE626A3}" destId="{991A2CD7-27BF-4E74-BB47-5BE83C01CA11}" srcOrd="0" destOrd="0" presId="urn:microsoft.com/office/officeart/2005/8/layout/vList2"/>
    <dgm:cxn modelId="{300E5DD8-94BC-49DD-8888-69A03E7C6AD0}" srcId="{E53529C8-85AE-4ED9-8300-17BE18A311B3}" destId="{F583BECF-0091-4016-868C-084AABF8E38D}" srcOrd="1" destOrd="0" parTransId="{0A35413B-D9B9-4295-92AD-CB9A13AF0522}" sibTransId="{B23117C6-F64E-43F5-A840-A2C072BD5B54}"/>
    <dgm:cxn modelId="{CCCA6A42-D5B3-40A2-97C7-0C14FF5FE13F}" type="presParOf" srcId="{9CCBD09F-6984-49AD-B8BC-3B1C3D878B52}" destId="{6CA46CB3-2392-476A-A7D0-5E95212FB286}" srcOrd="0" destOrd="0" presId="urn:microsoft.com/office/officeart/2005/8/layout/vList2"/>
    <dgm:cxn modelId="{C717B824-EEA3-4BD6-8992-0C9687F7A1EC}" type="presParOf" srcId="{9CCBD09F-6984-49AD-B8BC-3B1C3D878B52}" destId="{11421EC2-F387-4B47-8ABA-7B7233350E6C}" srcOrd="1" destOrd="0" presId="urn:microsoft.com/office/officeart/2005/8/layout/vList2"/>
    <dgm:cxn modelId="{E85903F8-D6DB-4F55-A032-43045A58CE17}" type="presParOf" srcId="{9CCBD09F-6984-49AD-B8BC-3B1C3D878B52}" destId="{E3C834EF-3500-4C4C-9A38-37FF94F4BAEA}" srcOrd="2" destOrd="0" presId="urn:microsoft.com/office/officeart/2005/8/layout/vList2"/>
    <dgm:cxn modelId="{03BEED7D-BF20-40CF-AB39-8758D3FB6C90}" type="presParOf" srcId="{9CCBD09F-6984-49AD-B8BC-3B1C3D878B52}" destId="{731E5A85-E426-453E-888E-5773B6046E92}" srcOrd="3" destOrd="0" presId="urn:microsoft.com/office/officeart/2005/8/layout/vList2"/>
    <dgm:cxn modelId="{BB23E3F3-1B03-45EA-AD4C-7904A7796F99}" type="presParOf" srcId="{9CCBD09F-6984-49AD-B8BC-3B1C3D878B52}" destId="{991A2CD7-27BF-4E74-BB47-5BE83C01CA11}" srcOrd="4" destOrd="0" presId="urn:microsoft.com/office/officeart/2005/8/layout/vList2"/>
    <dgm:cxn modelId="{08FE6614-5C12-4EFB-8E3A-619FC3671BD6}" type="presParOf" srcId="{9CCBD09F-6984-49AD-B8BC-3B1C3D878B52}" destId="{E0EDBC3B-FC5B-48DC-B9D9-39C4F03AD158}" srcOrd="5" destOrd="0" presId="urn:microsoft.com/office/officeart/2005/8/layout/vList2"/>
    <dgm:cxn modelId="{3C09F799-F27F-4164-9DE1-4FFBD2807025}" type="presParOf" srcId="{9CCBD09F-6984-49AD-B8BC-3B1C3D878B52}" destId="{981776FE-6658-43BF-80BA-F3CEB617E33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915DE0-8F6A-402D-9B15-F31FF20B38B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612ABD36-8A20-42DB-AD5C-4D23A112E4F1}">
      <dgm:prSet/>
      <dgm:spPr/>
      <dgm:t>
        <a:bodyPr/>
        <a:lstStyle/>
        <a:p>
          <a:r>
            <a:rPr lang="en-US"/>
            <a:t>Data Collection and Cleaning</a:t>
          </a:r>
        </a:p>
      </dgm:t>
    </dgm:pt>
    <dgm:pt modelId="{7A0555A9-0B15-4183-B9ED-BE2390D2F9C7}" type="parTrans" cxnId="{44451616-E370-4ADA-9CDD-427730E9261E}">
      <dgm:prSet/>
      <dgm:spPr/>
      <dgm:t>
        <a:bodyPr/>
        <a:lstStyle/>
        <a:p>
          <a:endParaRPr lang="en-US"/>
        </a:p>
      </dgm:t>
    </dgm:pt>
    <dgm:pt modelId="{42EF3956-5D9B-43B5-B835-950593718E39}" type="sibTrans" cxnId="{44451616-E370-4ADA-9CDD-427730E9261E}">
      <dgm:prSet/>
      <dgm:spPr/>
      <dgm:t>
        <a:bodyPr/>
        <a:lstStyle/>
        <a:p>
          <a:endParaRPr lang="en-US"/>
        </a:p>
      </dgm:t>
    </dgm:pt>
    <dgm:pt modelId="{F67A24D1-5D8D-4257-BE2D-A920080827B0}">
      <dgm:prSet/>
      <dgm:spPr/>
      <dgm:t>
        <a:bodyPr/>
        <a:lstStyle/>
        <a:p>
          <a:r>
            <a:rPr lang="en-US"/>
            <a:t>Process: Gathered NIST data on environmental metrics and solar panel performance.</a:t>
          </a:r>
        </a:p>
      </dgm:t>
    </dgm:pt>
    <dgm:pt modelId="{B118A60A-DE50-4A6B-A0CF-4A7513308B30}" type="parTrans" cxnId="{B8C1FBCA-BF0C-42F4-9E72-AE37F7D42D2D}">
      <dgm:prSet/>
      <dgm:spPr/>
      <dgm:t>
        <a:bodyPr/>
        <a:lstStyle/>
        <a:p>
          <a:endParaRPr lang="en-US"/>
        </a:p>
      </dgm:t>
    </dgm:pt>
    <dgm:pt modelId="{CFD86B5E-A6C5-4F0E-BAB7-4B018D1A0841}" type="sibTrans" cxnId="{B8C1FBCA-BF0C-42F4-9E72-AE37F7D42D2D}">
      <dgm:prSet/>
      <dgm:spPr/>
      <dgm:t>
        <a:bodyPr/>
        <a:lstStyle/>
        <a:p>
          <a:endParaRPr lang="en-US"/>
        </a:p>
      </dgm:t>
    </dgm:pt>
    <dgm:pt modelId="{6EE14E83-410B-49B4-8F69-4159FF02BAD9}">
      <dgm:prSet/>
      <dgm:spPr/>
      <dgm:t>
        <a:bodyPr/>
        <a:lstStyle/>
        <a:p>
          <a:r>
            <a:rPr lang="en-US"/>
            <a:t>Cleaning: Addressed missing values, outliers, and inconsistencies to ensure data quality and reliability.</a:t>
          </a:r>
        </a:p>
      </dgm:t>
    </dgm:pt>
    <dgm:pt modelId="{DE1A8C68-5CB6-4A16-A2B7-1A75D592F79A}" type="parTrans" cxnId="{3B70003B-7226-47D7-B5C8-96EF462423A6}">
      <dgm:prSet/>
      <dgm:spPr/>
      <dgm:t>
        <a:bodyPr/>
        <a:lstStyle/>
        <a:p>
          <a:endParaRPr lang="en-US"/>
        </a:p>
      </dgm:t>
    </dgm:pt>
    <dgm:pt modelId="{57416BDB-A608-4F9C-A133-B9696A6FEDD1}" type="sibTrans" cxnId="{3B70003B-7226-47D7-B5C8-96EF462423A6}">
      <dgm:prSet/>
      <dgm:spPr/>
      <dgm:t>
        <a:bodyPr/>
        <a:lstStyle/>
        <a:p>
          <a:endParaRPr lang="en-US"/>
        </a:p>
      </dgm:t>
    </dgm:pt>
    <dgm:pt modelId="{D81FDD94-AB83-45BC-A875-7EFCB2844434}">
      <dgm:prSet/>
      <dgm:spPr/>
      <dgm:t>
        <a:bodyPr/>
        <a:lstStyle/>
        <a:p>
          <a:r>
            <a:rPr lang="en-US"/>
            <a:t>Exploratory Data Analysis (EDA)</a:t>
          </a:r>
        </a:p>
      </dgm:t>
    </dgm:pt>
    <dgm:pt modelId="{137DFCA7-D3EB-45DB-A99E-9403BB925145}" type="parTrans" cxnId="{3660AA8F-3301-4BD6-86C9-FEA8E09EC509}">
      <dgm:prSet/>
      <dgm:spPr/>
      <dgm:t>
        <a:bodyPr/>
        <a:lstStyle/>
        <a:p>
          <a:endParaRPr lang="en-US"/>
        </a:p>
      </dgm:t>
    </dgm:pt>
    <dgm:pt modelId="{C52E5DD7-9D77-4B29-BEBA-3836E5A72D7D}" type="sibTrans" cxnId="{3660AA8F-3301-4BD6-86C9-FEA8E09EC509}">
      <dgm:prSet/>
      <dgm:spPr/>
      <dgm:t>
        <a:bodyPr/>
        <a:lstStyle/>
        <a:p>
          <a:endParaRPr lang="en-US"/>
        </a:p>
      </dgm:t>
    </dgm:pt>
    <dgm:pt modelId="{FB56B255-8B2D-4C50-8147-D1F27D363EA6}">
      <dgm:prSet/>
      <dgm:spPr/>
      <dgm:t>
        <a:bodyPr/>
        <a:lstStyle/>
        <a:p>
          <a:r>
            <a:rPr lang="en-US"/>
            <a:t>Objective: Analyzed the data to uncover patterns, trends, and relationships that inform the model's development.</a:t>
          </a:r>
        </a:p>
      </dgm:t>
    </dgm:pt>
    <dgm:pt modelId="{B4330FA6-283D-4049-90C2-2DF30B32BC39}" type="parTrans" cxnId="{9BDD4C62-8193-4DEE-B1F7-52248CD17B7F}">
      <dgm:prSet/>
      <dgm:spPr/>
      <dgm:t>
        <a:bodyPr/>
        <a:lstStyle/>
        <a:p>
          <a:endParaRPr lang="en-US"/>
        </a:p>
      </dgm:t>
    </dgm:pt>
    <dgm:pt modelId="{1212045D-22E5-4CF4-B7C4-2FA555EE978B}" type="sibTrans" cxnId="{9BDD4C62-8193-4DEE-B1F7-52248CD17B7F}">
      <dgm:prSet/>
      <dgm:spPr/>
      <dgm:t>
        <a:bodyPr/>
        <a:lstStyle/>
        <a:p>
          <a:endParaRPr lang="en-US"/>
        </a:p>
      </dgm:t>
    </dgm:pt>
    <dgm:pt modelId="{0B17990B-1957-4897-A265-8BDAF52BF4F7}">
      <dgm:prSet/>
      <dgm:spPr/>
      <dgm:t>
        <a:bodyPr/>
        <a:lstStyle/>
        <a:p>
          <a:r>
            <a:rPr lang="en-US"/>
            <a:t>Tools Used: Utilized statistical tools and visualization libraries to examine data distributions and correlations</a:t>
          </a:r>
        </a:p>
      </dgm:t>
    </dgm:pt>
    <dgm:pt modelId="{63998191-8928-49F3-B96F-1C0B1D579A72}" type="parTrans" cxnId="{B59056DD-64D5-44C7-A465-8174D5109970}">
      <dgm:prSet/>
      <dgm:spPr/>
      <dgm:t>
        <a:bodyPr/>
        <a:lstStyle/>
        <a:p>
          <a:endParaRPr lang="en-US"/>
        </a:p>
      </dgm:t>
    </dgm:pt>
    <dgm:pt modelId="{DF5B4D6A-1696-45A5-92D1-409BE7C7C33E}" type="sibTrans" cxnId="{B59056DD-64D5-44C7-A465-8174D5109970}">
      <dgm:prSet/>
      <dgm:spPr/>
      <dgm:t>
        <a:bodyPr/>
        <a:lstStyle/>
        <a:p>
          <a:endParaRPr lang="en-US"/>
        </a:p>
      </dgm:t>
    </dgm:pt>
    <dgm:pt modelId="{B0EA6192-6A1B-4ECC-A3EB-02B5C16DD631}">
      <dgm:prSet/>
      <dgm:spPr/>
      <dgm:t>
        <a:bodyPr/>
        <a:lstStyle/>
        <a:p>
          <a:r>
            <a:rPr lang="en-US"/>
            <a:t>.Machine Learning</a:t>
          </a:r>
        </a:p>
      </dgm:t>
    </dgm:pt>
    <dgm:pt modelId="{CEC774BF-FE92-488A-A9A3-8205C0CF9436}" type="parTrans" cxnId="{B4E127CA-043B-4E76-81CD-12933297182B}">
      <dgm:prSet/>
      <dgm:spPr/>
      <dgm:t>
        <a:bodyPr/>
        <a:lstStyle/>
        <a:p>
          <a:endParaRPr lang="en-US"/>
        </a:p>
      </dgm:t>
    </dgm:pt>
    <dgm:pt modelId="{32B805D0-38FB-45F4-B287-0A114247B937}" type="sibTrans" cxnId="{B4E127CA-043B-4E76-81CD-12933297182B}">
      <dgm:prSet/>
      <dgm:spPr/>
      <dgm:t>
        <a:bodyPr/>
        <a:lstStyle/>
        <a:p>
          <a:endParaRPr lang="en-US"/>
        </a:p>
      </dgm:t>
    </dgm:pt>
    <dgm:pt modelId="{E440DF78-3E07-431B-B90E-BDBBE1304A36}">
      <dgm:prSet/>
      <dgm:spPr/>
      <dgm:t>
        <a:bodyPr/>
        <a:lstStyle/>
        <a:p>
          <a:r>
            <a:rPr lang="en-US"/>
            <a:t>Approach: Developed predictive models to estimate optimal solar panel placement based on historical data.</a:t>
          </a:r>
        </a:p>
      </dgm:t>
    </dgm:pt>
    <dgm:pt modelId="{C88E7A3D-4A58-4123-A3CC-FF25A66682B8}" type="parTrans" cxnId="{39EFD1F2-7035-42C1-80C3-A8B7C97749D2}">
      <dgm:prSet/>
      <dgm:spPr/>
      <dgm:t>
        <a:bodyPr/>
        <a:lstStyle/>
        <a:p>
          <a:endParaRPr lang="en-US"/>
        </a:p>
      </dgm:t>
    </dgm:pt>
    <dgm:pt modelId="{37E416A3-9DA4-4123-840A-9425C771A865}" type="sibTrans" cxnId="{39EFD1F2-7035-42C1-80C3-A8B7C97749D2}">
      <dgm:prSet/>
      <dgm:spPr/>
      <dgm:t>
        <a:bodyPr/>
        <a:lstStyle/>
        <a:p>
          <a:endParaRPr lang="en-US"/>
        </a:p>
      </dgm:t>
    </dgm:pt>
    <dgm:pt modelId="{3B141067-CDAB-4709-9F31-A894CF55BD69}">
      <dgm:prSet/>
      <dgm:spPr/>
      <dgm:t>
        <a:bodyPr/>
        <a:lstStyle/>
        <a:p>
          <a:r>
            <a:rPr lang="en-US" dirty="0"/>
            <a:t>Regression </a:t>
          </a:r>
          <a:r>
            <a:rPr lang="en-US" dirty="0" err="1"/>
            <a:t>MOdel</a:t>
          </a:r>
          <a:r>
            <a:rPr lang="en-US" dirty="0"/>
            <a:t>: Chosen for their robustness and effectiveness in handling varied and complex data structures.</a:t>
          </a:r>
        </a:p>
      </dgm:t>
    </dgm:pt>
    <dgm:pt modelId="{E229689E-6CC5-404B-9DAB-C6926EF75D44}" type="parTrans" cxnId="{1CAA0B46-3FA6-4877-8179-41FC80AFD508}">
      <dgm:prSet/>
      <dgm:spPr/>
      <dgm:t>
        <a:bodyPr/>
        <a:lstStyle/>
        <a:p>
          <a:endParaRPr lang="en-US"/>
        </a:p>
      </dgm:t>
    </dgm:pt>
    <dgm:pt modelId="{9EBD3CBE-0377-4BD7-808D-F697F2C7665C}" type="sibTrans" cxnId="{1CAA0B46-3FA6-4877-8179-41FC80AFD508}">
      <dgm:prSet/>
      <dgm:spPr/>
      <dgm:t>
        <a:bodyPr/>
        <a:lstStyle/>
        <a:p>
          <a:endParaRPr lang="en-US"/>
        </a:p>
      </dgm:t>
    </dgm:pt>
    <dgm:pt modelId="{946572E5-540E-4D4C-BAE0-251D8F82F938}">
      <dgm:prSet/>
      <dgm:spPr/>
      <dgm:t>
        <a:bodyPr/>
        <a:lstStyle/>
        <a:p>
          <a:r>
            <a:rPr lang="en-US"/>
            <a:t>Pipeline Technique</a:t>
          </a:r>
        </a:p>
      </dgm:t>
    </dgm:pt>
    <dgm:pt modelId="{C9DB330F-1643-42EB-902D-6BDE8527CC3F}" type="parTrans" cxnId="{CB340925-A0D7-40BA-829E-CBFCA7F6BBC0}">
      <dgm:prSet/>
      <dgm:spPr/>
      <dgm:t>
        <a:bodyPr/>
        <a:lstStyle/>
        <a:p>
          <a:endParaRPr lang="en-US"/>
        </a:p>
      </dgm:t>
    </dgm:pt>
    <dgm:pt modelId="{D49BA98F-F29C-4F4E-8CA9-8AA1324ADA27}" type="sibTrans" cxnId="{CB340925-A0D7-40BA-829E-CBFCA7F6BBC0}">
      <dgm:prSet/>
      <dgm:spPr/>
      <dgm:t>
        <a:bodyPr/>
        <a:lstStyle/>
        <a:p>
          <a:endParaRPr lang="en-US"/>
        </a:p>
      </dgm:t>
    </dgm:pt>
    <dgm:pt modelId="{29AED87B-2256-4CEB-8C0F-D4EBC36BDE6C}">
      <dgm:prSet/>
      <dgm:spPr/>
      <dgm:t>
        <a:bodyPr/>
        <a:lstStyle/>
        <a:p>
          <a:r>
            <a:rPr lang="en-US"/>
            <a:t>Implementation: Created a streamlined process using pipeline techniques to automate the flow of data through various preprocessing and modeling steps.</a:t>
          </a:r>
        </a:p>
      </dgm:t>
    </dgm:pt>
    <dgm:pt modelId="{ECC6FC2B-8B5B-47C7-A113-60DB7498E9F4}" type="parTrans" cxnId="{F98B3463-4AE1-4D70-AE9D-B79EB5D91A18}">
      <dgm:prSet/>
      <dgm:spPr/>
      <dgm:t>
        <a:bodyPr/>
        <a:lstStyle/>
        <a:p>
          <a:endParaRPr lang="en-US"/>
        </a:p>
      </dgm:t>
    </dgm:pt>
    <dgm:pt modelId="{9851DBFC-B525-4D66-9AE1-49AF8DC0104E}" type="sibTrans" cxnId="{F98B3463-4AE1-4D70-AE9D-B79EB5D91A18}">
      <dgm:prSet/>
      <dgm:spPr/>
      <dgm:t>
        <a:bodyPr/>
        <a:lstStyle/>
        <a:p>
          <a:endParaRPr lang="en-US"/>
        </a:p>
      </dgm:t>
    </dgm:pt>
    <dgm:pt modelId="{B348C0C9-FFE1-4F6C-8F3E-E946D14B58F6}">
      <dgm:prSet/>
      <dgm:spPr/>
      <dgm:t>
        <a:bodyPr/>
        <a:lstStyle/>
        <a:p>
          <a:r>
            <a:rPr lang="en-US"/>
            <a:t>Benefits: Ensured consistency in data handling and model application, enhancing reproducibility and efficiency.</a:t>
          </a:r>
        </a:p>
      </dgm:t>
    </dgm:pt>
    <dgm:pt modelId="{1B29CF65-EB65-4E2E-B238-3EB3C2BF1C00}" type="parTrans" cxnId="{0DA1D0AA-B576-4E01-8FBC-111E46DE92F8}">
      <dgm:prSet/>
      <dgm:spPr/>
      <dgm:t>
        <a:bodyPr/>
        <a:lstStyle/>
        <a:p>
          <a:endParaRPr lang="en-US"/>
        </a:p>
      </dgm:t>
    </dgm:pt>
    <dgm:pt modelId="{72AE9519-E180-42E0-A256-C1D44CDC7631}" type="sibTrans" cxnId="{0DA1D0AA-B576-4E01-8FBC-111E46DE92F8}">
      <dgm:prSet/>
      <dgm:spPr/>
      <dgm:t>
        <a:bodyPr/>
        <a:lstStyle/>
        <a:p>
          <a:endParaRPr lang="en-US"/>
        </a:p>
      </dgm:t>
    </dgm:pt>
    <dgm:pt modelId="{9EA88156-E6F9-41B3-BFEC-08E107610A49}" type="pres">
      <dgm:prSet presAssocID="{DB915DE0-8F6A-402D-9B15-F31FF20B38B4}" presName="Name0" presStyleCnt="0">
        <dgm:presLayoutVars>
          <dgm:dir/>
          <dgm:animLvl val="lvl"/>
          <dgm:resizeHandles val="exact"/>
        </dgm:presLayoutVars>
      </dgm:prSet>
      <dgm:spPr/>
    </dgm:pt>
    <dgm:pt modelId="{346989BC-2B5F-4104-99F4-B3919740FE0A}" type="pres">
      <dgm:prSet presAssocID="{612ABD36-8A20-42DB-AD5C-4D23A112E4F1}" presName="linNode" presStyleCnt="0"/>
      <dgm:spPr/>
    </dgm:pt>
    <dgm:pt modelId="{782529AE-1C3A-4693-A209-C8878D9021C7}" type="pres">
      <dgm:prSet presAssocID="{612ABD36-8A20-42DB-AD5C-4D23A112E4F1}" presName="parentText" presStyleLbl="node1" presStyleIdx="0" presStyleCnt="4">
        <dgm:presLayoutVars>
          <dgm:chMax val="1"/>
          <dgm:bulletEnabled val="1"/>
        </dgm:presLayoutVars>
      </dgm:prSet>
      <dgm:spPr/>
    </dgm:pt>
    <dgm:pt modelId="{02C31847-9990-402C-B67B-B990026428F7}" type="pres">
      <dgm:prSet presAssocID="{612ABD36-8A20-42DB-AD5C-4D23A112E4F1}" presName="descendantText" presStyleLbl="alignAccFollowNode1" presStyleIdx="0" presStyleCnt="4">
        <dgm:presLayoutVars>
          <dgm:bulletEnabled val="1"/>
        </dgm:presLayoutVars>
      </dgm:prSet>
      <dgm:spPr/>
    </dgm:pt>
    <dgm:pt modelId="{6BED8CCF-9AC0-40EF-A7E0-5E90BD5751C5}" type="pres">
      <dgm:prSet presAssocID="{42EF3956-5D9B-43B5-B835-950593718E39}" presName="sp" presStyleCnt="0"/>
      <dgm:spPr/>
    </dgm:pt>
    <dgm:pt modelId="{FCFBF177-B45E-4F73-9318-F5AF48E58390}" type="pres">
      <dgm:prSet presAssocID="{D81FDD94-AB83-45BC-A875-7EFCB2844434}" presName="linNode" presStyleCnt="0"/>
      <dgm:spPr/>
    </dgm:pt>
    <dgm:pt modelId="{8B9649E5-9047-473E-814C-305E94C0D75F}" type="pres">
      <dgm:prSet presAssocID="{D81FDD94-AB83-45BC-A875-7EFCB2844434}" presName="parentText" presStyleLbl="node1" presStyleIdx="1" presStyleCnt="4">
        <dgm:presLayoutVars>
          <dgm:chMax val="1"/>
          <dgm:bulletEnabled val="1"/>
        </dgm:presLayoutVars>
      </dgm:prSet>
      <dgm:spPr/>
    </dgm:pt>
    <dgm:pt modelId="{1B605201-1E1F-4CE9-A8E8-4B27EE405B17}" type="pres">
      <dgm:prSet presAssocID="{D81FDD94-AB83-45BC-A875-7EFCB2844434}" presName="descendantText" presStyleLbl="alignAccFollowNode1" presStyleIdx="1" presStyleCnt="4">
        <dgm:presLayoutVars>
          <dgm:bulletEnabled val="1"/>
        </dgm:presLayoutVars>
      </dgm:prSet>
      <dgm:spPr/>
    </dgm:pt>
    <dgm:pt modelId="{51B6B8FE-A1DD-402C-B616-0C3EB7E754EC}" type="pres">
      <dgm:prSet presAssocID="{C52E5DD7-9D77-4B29-BEBA-3836E5A72D7D}" presName="sp" presStyleCnt="0"/>
      <dgm:spPr/>
    </dgm:pt>
    <dgm:pt modelId="{A8E7B597-2BAB-471E-B25C-C4D6E9EE27AA}" type="pres">
      <dgm:prSet presAssocID="{B0EA6192-6A1B-4ECC-A3EB-02B5C16DD631}" presName="linNode" presStyleCnt="0"/>
      <dgm:spPr/>
    </dgm:pt>
    <dgm:pt modelId="{A3492496-E21A-464F-853F-1923BD856B5A}" type="pres">
      <dgm:prSet presAssocID="{B0EA6192-6A1B-4ECC-A3EB-02B5C16DD631}" presName="parentText" presStyleLbl="node1" presStyleIdx="2" presStyleCnt="4">
        <dgm:presLayoutVars>
          <dgm:chMax val="1"/>
          <dgm:bulletEnabled val="1"/>
        </dgm:presLayoutVars>
      </dgm:prSet>
      <dgm:spPr/>
    </dgm:pt>
    <dgm:pt modelId="{F002491A-1B62-4ABD-9640-ED9BA47B5765}" type="pres">
      <dgm:prSet presAssocID="{B0EA6192-6A1B-4ECC-A3EB-02B5C16DD631}" presName="descendantText" presStyleLbl="alignAccFollowNode1" presStyleIdx="2" presStyleCnt="4">
        <dgm:presLayoutVars>
          <dgm:bulletEnabled val="1"/>
        </dgm:presLayoutVars>
      </dgm:prSet>
      <dgm:spPr/>
    </dgm:pt>
    <dgm:pt modelId="{AE27B43A-0395-4C2A-9D23-067E095895D1}" type="pres">
      <dgm:prSet presAssocID="{32B805D0-38FB-45F4-B287-0A114247B937}" presName="sp" presStyleCnt="0"/>
      <dgm:spPr/>
    </dgm:pt>
    <dgm:pt modelId="{44067B1A-5FBA-4EB6-951C-94F59585B4AC}" type="pres">
      <dgm:prSet presAssocID="{946572E5-540E-4D4C-BAE0-251D8F82F938}" presName="linNode" presStyleCnt="0"/>
      <dgm:spPr/>
    </dgm:pt>
    <dgm:pt modelId="{7692A24A-7CCD-4F5E-83D9-E32C328F9EC1}" type="pres">
      <dgm:prSet presAssocID="{946572E5-540E-4D4C-BAE0-251D8F82F938}" presName="parentText" presStyleLbl="node1" presStyleIdx="3" presStyleCnt="4">
        <dgm:presLayoutVars>
          <dgm:chMax val="1"/>
          <dgm:bulletEnabled val="1"/>
        </dgm:presLayoutVars>
      </dgm:prSet>
      <dgm:spPr/>
    </dgm:pt>
    <dgm:pt modelId="{84D25E9E-BD2E-4904-A12D-8DBB88F6C328}" type="pres">
      <dgm:prSet presAssocID="{946572E5-540E-4D4C-BAE0-251D8F82F938}" presName="descendantText" presStyleLbl="alignAccFollowNode1" presStyleIdx="3" presStyleCnt="4">
        <dgm:presLayoutVars>
          <dgm:bulletEnabled val="1"/>
        </dgm:presLayoutVars>
      </dgm:prSet>
      <dgm:spPr/>
    </dgm:pt>
  </dgm:ptLst>
  <dgm:cxnLst>
    <dgm:cxn modelId="{44451616-E370-4ADA-9CDD-427730E9261E}" srcId="{DB915DE0-8F6A-402D-9B15-F31FF20B38B4}" destId="{612ABD36-8A20-42DB-AD5C-4D23A112E4F1}" srcOrd="0" destOrd="0" parTransId="{7A0555A9-0B15-4183-B9ED-BE2390D2F9C7}" sibTransId="{42EF3956-5D9B-43B5-B835-950593718E39}"/>
    <dgm:cxn modelId="{CB340925-A0D7-40BA-829E-CBFCA7F6BBC0}" srcId="{DB915DE0-8F6A-402D-9B15-F31FF20B38B4}" destId="{946572E5-540E-4D4C-BAE0-251D8F82F938}" srcOrd="3" destOrd="0" parTransId="{C9DB330F-1643-42EB-902D-6BDE8527CC3F}" sibTransId="{D49BA98F-F29C-4F4E-8CA9-8AA1324ADA27}"/>
    <dgm:cxn modelId="{3B70003B-7226-47D7-B5C8-96EF462423A6}" srcId="{612ABD36-8A20-42DB-AD5C-4D23A112E4F1}" destId="{6EE14E83-410B-49B4-8F69-4159FF02BAD9}" srcOrd="1" destOrd="0" parTransId="{DE1A8C68-5CB6-4A16-A2B7-1A75D592F79A}" sibTransId="{57416BDB-A608-4F9C-A133-B9696A6FEDD1}"/>
    <dgm:cxn modelId="{0685293F-3034-4D0A-9D89-453065B7F800}" type="presOf" srcId="{B348C0C9-FFE1-4F6C-8F3E-E946D14B58F6}" destId="{84D25E9E-BD2E-4904-A12D-8DBB88F6C328}" srcOrd="0" destOrd="1" presId="urn:microsoft.com/office/officeart/2005/8/layout/vList5"/>
    <dgm:cxn modelId="{1CAA0B46-3FA6-4877-8179-41FC80AFD508}" srcId="{B0EA6192-6A1B-4ECC-A3EB-02B5C16DD631}" destId="{3B141067-CDAB-4709-9F31-A894CF55BD69}" srcOrd="1" destOrd="0" parTransId="{E229689E-6CC5-404B-9DAB-C6926EF75D44}" sibTransId="{9EBD3CBE-0377-4BD7-808D-F697F2C7665C}"/>
    <dgm:cxn modelId="{9BDD4C62-8193-4DEE-B1F7-52248CD17B7F}" srcId="{D81FDD94-AB83-45BC-A875-7EFCB2844434}" destId="{FB56B255-8B2D-4C50-8147-D1F27D363EA6}" srcOrd="0" destOrd="0" parTransId="{B4330FA6-283D-4049-90C2-2DF30B32BC39}" sibTransId="{1212045D-22E5-4CF4-B7C4-2FA555EE978B}"/>
    <dgm:cxn modelId="{F98B3463-4AE1-4D70-AE9D-B79EB5D91A18}" srcId="{946572E5-540E-4D4C-BAE0-251D8F82F938}" destId="{29AED87B-2256-4CEB-8C0F-D4EBC36BDE6C}" srcOrd="0" destOrd="0" parTransId="{ECC6FC2B-8B5B-47C7-A113-60DB7498E9F4}" sibTransId="{9851DBFC-B525-4D66-9AE1-49AF8DC0104E}"/>
    <dgm:cxn modelId="{21A0B667-72BF-42A7-90B3-A03A9955D165}" type="presOf" srcId="{B0EA6192-6A1B-4ECC-A3EB-02B5C16DD631}" destId="{A3492496-E21A-464F-853F-1923BD856B5A}" srcOrd="0" destOrd="0" presId="urn:microsoft.com/office/officeart/2005/8/layout/vList5"/>
    <dgm:cxn modelId="{3B30EF6D-E46A-4B14-BAF5-01EA0A54A895}" type="presOf" srcId="{E440DF78-3E07-431B-B90E-BDBBE1304A36}" destId="{F002491A-1B62-4ABD-9640-ED9BA47B5765}" srcOrd="0" destOrd="0" presId="urn:microsoft.com/office/officeart/2005/8/layout/vList5"/>
    <dgm:cxn modelId="{341B937D-FD78-4001-A635-A065E3E84959}" type="presOf" srcId="{6EE14E83-410B-49B4-8F69-4159FF02BAD9}" destId="{02C31847-9990-402C-B67B-B990026428F7}" srcOrd="0" destOrd="1" presId="urn:microsoft.com/office/officeart/2005/8/layout/vList5"/>
    <dgm:cxn modelId="{536B467E-A23B-433D-A271-68D3F7530054}" type="presOf" srcId="{DB915DE0-8F6A-402D-9B15-F31FF20B38B4}" destId="{9EA88156-E6F9-41B3-BFEC-08E107610A49}" srcOrd="0" destOrd="0" presId="urn:microsoft.com/office/officeart/2005/8/layout/vList5"/>
    <dgm:cxn modelId="{6629CE84-8A48-41B4-91DA-A89F7DCE50B3}" type="presOf" srcId="{FB56B255-8B2D-4C50-8147-D1F27D363EA6}" destId="{1B605201-1E1F-4CE9-A8E8-4B27EE405B17}" srcOrd="0" destOrd="0" presId="urn:microsoft.com/office/officeart/2005/8/layout/vList5"/>
    <dgm:cxn modelId="{5891B889-1440-4DD1-B085-2AC5FBAD0CB0}" type="presOf" srcId="{946572E5-540E-4D4C-BAE0-251D8F82F938}" destId="{7692A24A-7CCD-4F5E-83D9-E32C328F9EC1}" srcOrd="0" destOrd="0" presId="urn:microsoft.com/office/officeart/2005/8/layout/vList5"/>
    <dgm:cxn modelId="{3660AA8F-3301-4BD6-86C9-FEA8E09EC509}" srcId="{DB915DE0-8F6A-402D-9B15-F31FF20B38B4}" destId="{D81FDD94-AB83-45BC-A875-7EFCB2844434}" srcOrd="1" destOrd="0" parTransId="{137DFCA7-D3EB-45DB-A99E-9403BB925145}" sibTransId="{C52E5DD7-9D77-4B29-BEBA-3836E5A72D7D}"/>
    <dgm:cxn modelId="{A13DB48F-75E9-4D98-9F4F-4D210D6D5ED9}" type="presOf" srcId="{3B141067-CDAB-4709-9F31-A894CF55BD69}" destId="{F002491A-1B62-4ABD-9640-ED9BA47B5765}" srcOrd="0" destOrd="1" presId="urn:microsoft.com/office/officeart/2005/8/layout/vList5"/>
    <dgm:cxn modelId="{E664789E-366C-4212-AAB1-4BC30576C85B}" type="presOf" srcId="{D81FDD94-AB83-45BC-A875-7EFCB2844434}" destId="{8B9649E5-9047-473E-814C-305E94C0D75F}" srcOrd="0" destOrd="0" presId="urn:microsoft.com/office/officeart/2005/8/layout/vList5"/>
    <dgm:cxn modelId="{2E043CA0-67FB-4941-A6D9-D3622A07451B}" type="presOf" srcId="{612ABD36-8A20-42DB-AD5C-4D23A112E4F1}" destId="{782529AE-1C3A-4693-A209-C8878D9021C7}" srcOrd="0" destOrd="0" presId="urn:microsoft.com/office/officeart/2005/8/layout/vList5"/>
    <dgm:cxn modelId="{0DA1D0AA-B576-4E01-8FBC-111E46DE92F8}" srcId="{946572E5-540E-4D4C-BAE0-251D8F82F938}" destId="{B348C0C9-FFE1-4F6C-8F3E-E946D14B58F6}" srcOrd="1" destOrd="0" parTransId="{1B29CF65-EB65-4E2E-B238-3EB3C2BF1C00}" sibTransId="{72AE9519-E180-42E0-A256-C1D44CDC7631}"/>
    <dgm:cxn modelId="{AF803BAD-BC6F-471D-AC30-0FB7898B5CD0}" type="presOf" srcId="{29AED87B-2256-4CEB-8C0F-D4EBC36BDE6C}" destId="{84D25E9E-BD2E-4904-A12D-8DBB88F6C328}" srcOrd="0" destOrd="0" presId="urn:microsoft.com/office/officeart/2005/8/layout/vList5"/>
    <dgm:cxn modelId="{2CAEA7C5-1BDD-4BB1-BB6A-A445C05B81F0}" type="presOf" srcId="{F67A24D1-5D8D-4257-BE2D-A920080827B0}" destId="{02C31847-9990-402C-B67B-B990026428F7}" srcOrd="0" destOrd="0" presId="urn:microsoft.com/office/officeart/2005/8/layout/vList5"/>
    <dgm:cxn modelId="{B4E127CA-043B-4E76-81CD-12933297182B}" srcId="{DB915DE0-8F6A-402D-9B15-F31FF20B38B4}" destId="{B0EA6192-6A1B-4ECC-A3EB-02B5C16DD631}" srcOrd="2" destOrd="0" parTransId="{CEC774BF-FE92-488A-A9A3-8205C0CF9436}" sibTransId="{32B805D0-38FB-45F4-B287-0A114247B937}"/>
    <dgm:cxn modelId="{B8C1FBCA-BF0C-42F4-9E72-AE37F7D42D2D}" srcId="{612ABD36-8A20-42DB-AD5C-4D23A112E4F1}" destId="{F67A24D1-5D8D-4257-BE2D-A920080827B0}" srcOrd="0" destOrd="0" parTransId="{B118A60A-DE50-4A6B-A0CF-4A7513308B30}" sibTransId="{CFD86B5E-A6C5-4F0E-BAB7-4B018D1A0841}"/>
    <dgm:cxn modelId="{B59056DD-64D5-44C7-A465-8174D5109970}" srcId="{D81FDD94-AB83-45BC-A875-7EFCB2844434}" destId="{0B17990B-1957-4897-A265-8BDAF52BF4F7}" srcOrd="1" destOrd="0" parTransId="{63998191-8928-49F3-B96F-1C0B1D579A72}" sibTransId="{DF5B4D6A-1696-45A5-92D1-409BE7C7C33E}"/>
    <dgm:cxn modelId="{39EFD1F2-7035-42C1-80C3-A8B7C97749D2}" srcId="{B0EA6192-6A1B-4ECC-A3EB-02B5C16DD631}" destId="{E440DF78-3E07-431B-B90E-BDBBE1304A36}" srcOrd="0" destOrd="0" parTransId="{C88E7A3D-4A58-4123-A3CC-FF25A66682B8}" sibTransId="{37E416A3-9DA4-4123-840A-9425C771A865}"/>
    <dgm:cxn modelId="{0EC156F4-A55D-4884-AE0D-FDCED41233F7}" type="presOf" srcId="{0B17990B-1957-4897-A265-8BDAF52BF4F7}" destId="{1B605201-1E1F-4CE9-A8E8-4B27EE405B17}" srcOrd="0" destOrd="1" presId="urn:microsoft.com/office/officeart/2005/8/layout/vList5"/>
    <dgm:cxn modelId="{795CB62A-7BF2-4166-B133-9D9204A39365}" type="presParOf" srcId="{9EA88156-E6F9-41B3-BFEC-08E107610A49}" destId="{346989BC-2B5F-4104-99F4-B3919740FE0A}" srcOrd="0" destOrd="0" presId="urn:microsoft.com/office/officeart/2005/8/layout/vList5"/>
    <dgm:cxn modelId="{488E8F0A-0EEC-418E-A1D3-48B88B2B404D}" type="presParOf" srcId="{346989BC-2B5F-4104-99F4-B3919740FE0A}" destId="{782529AE-1C3A-4693-A209-C8878D9021C7}" srcOrd="0" destOrd="0" presId="urn:microsoft.com/office/officeart/2005/8/layout/vList5"/>
    <dgm:cxn modelId="{01483025-B6A2-4333-8567-D71841FAA20E}" type="presParOf" srcId="{346989BC-2B5F-4104-99F4-B3919740FE0A}" destId="{02C31847-9990-402C-B67B-B990026428F7}" srcOrd="1" destOrd="0" presId="urn:microsoft.com/office/officeart/2005/8/layout/vList5"/>
    <dgm:cxn modelId="{DFBDB825-A108-42D5-B4D5-C1531BC39FEB}" type="presParOf" srcId="{9EA88156-E6F9-41B3-BFEC-08E107610A49}" destId="{6BED8CCF-9AC0-40EF-A7E0-5E90BD5751C5}" srcOrd="1" destOrd="0" presId="urn:microsoft.com/office/officeart/2005/8/layout/vList5"/>
    <dgm:cxn modelId="{BFC19A6A-29B7-457A-BF64-DAB71F188B2E}" type="presParOf" srcId="{9EA88156-E6F9-41B3-BFEC-08E107610A49}" destId="{FCFBF177-B45E-4F73-9318-F5AF48E58390}" srcOrd="2" destOrd="0" presId="urn:microsoft.com/office/officeart/2005/8/layout/vList5"/>
    <dgm:cxn modelId="{595874B4-66EC-45F9-94CB-AD8421D4F869}" type="presParOf" srcId="{FCFBF177-B45E-4F73-9318-F5AF48E58390}" destId="{8B9649E5-9047-473E-814C-305E94C0D75F}" srcOrd="0" destOrd="0" presId="urn:microsoft.com/office/officeart/2005/8/layout/vList5"/>
    <dgm:cxn modelId="{9AA478EF-90F3-4B5D-A896-D3D29F46EB08}" type="presParOf" srcId="{FCFBF177-B45E-4F73-9318-F5AF48E58390}" destId="{1B605201-1E1F-4CE9-A8E8-4B27EE405B17}" srcOrd="1" destOrd="0" presId="urn:microsoft.com/office/officeart/2005/8/layout/vList5"/>
    <dgm:cxn modelId="{CE7069BB-9B77-4841-97EB-A1248ACEF054}" type="presParOf" srcId="{9EA88156-E6F9-41B3-BFEC-08E107610A49}" destId="{51B6B8FE-A1DD-402C-B616-0C3EB7E754EC}" srcOrd="3" destOrd="0" presId="urn:microsoft.com/office/officeart/2005/8/layout/vList5"/>
    <dgm:cxn modelId="{8256973D-6D63-4DD5-AD2A-4A256F1D63E1}" type="presParOf" srcId="{9EA88156-E6F9-41B3-BFEC-08E107610A49}" destId="{A8E7B597-2BAB-471E-B25C-C4D6E9EE27AA}" srcOrd="4" destOrd="0" presId="urn:microsoft.com/office/officeart/2005/8/layout/vList5"/>
    <dgm:cxn modelId="{1F3F5EFA-2B4A-4955-8B4F-B98254E82641}" type="presParOf" srcId="{A8E7B597-2BAB-471E-B25C-C4D6E9EE27AA}" destId="{A3492496-E21A-464F-853F-1923BD856B5A}" srcOrd="0" destOrd="0" presId="urn:microsoft.com/office/officeart/2005/8/layout/vList5"/>
    <dgm:cxn modelId="{B50853A5-1A13-4732-89A9-636994BC8E9F}" type="presParOf" srcId="{A8E7B597-2BAB-471E-B25C-C4D6E9EE27AA}" destId="{F002491A-1B62-4ABD-9640-ED9BA47B5765}" srcOrd="1" destOrd="0" presId="urn:microsoft.com/office/officeart/2005/8/layout/vList5"/>
    <dgm:cxn modelId="{D361FCCE-0127-4D59-8983-310BDAA2255F}" type="presParOf" srcId="{9EA88156-E6F9-41B3-BFEC-08E107610A49}" destId="{AE27B43A-0395-4C2A-9D23-067E095895D1}" srcOrd="5" destOrd="0" presId="urn:microsoft.com/office/officeart/2005/8/layout/vList5"/>
    <dgm:cxn modelId="{5ABEB03E-E37E-412A-9545-3D0465CE879B}" type="presParOf" srcId="{9EA88156-E6F9-41B3-BFEC-08E107610A49}" destId="{44067B1A-5FBA-4EB6-951C-94F59585B4AC}" srcOrd="6" destOrd="0" presId="urn:microsoft.com/office/officeart/2005/8/layout/vList5"/>
    <dgm:cxn modelId="{7A6C9276-9AE3-4625-A29F-D31F40CAC686}" type="presParOf" srcId="{44067B1A-5FBA-4EB6-951C-94F59585B4AC}" destId="{7692A24A-7CCD-4F5E-83D9-E32C328F9EC1}" srcOrd="0" destOrd="0" presId="urn:microsoft.com/office/officeart/2005/8/layout/vList5"/>
    <dgm:cxn modelId="{3E4F95CC-7DF4-4295-B88A-C35558A979E7}" type="presParOf" srcId="{44067B1A-5FBA-4EB6-951C-94F59585B4AC}" destId="{84D25E9E-BD2E-4904-A12D-8DBB88F6C32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A441C-4563-4469-A642-A825F943CA94}">
      <dsp:nvSpPr>
        <dsp:cNvPr id="0" name=""/>
        <dsp:cNvSpPr/>
      </dsp:nvSpPr>
      <dsp:spPr>
        <a:xfrm>
          <a:off x="0" y="1620"/>
          <a:ext cx="7301068" cy="6907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9D0D5-C103-4D8D-8DFD-0E44BFE42855}">
      <dsp:nvSpPr>
        <dsp:cNvPr id="0" name=""/>
        <dsp:cNvSpPr/>
      </dsp:nvSpPr>
      <dsp:spPr>
        <a:xfrm>
          <a:off x="208940" y="157031"/>
          <a:ext cx="379892" cy="379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6A670D-E00F-478B-A055-34E4659BEEAB}">
      <dsp:nvSpPr>
        <dsp:cNvPr id="0" name=""/>
        <dsp:cNvSpPr/>
      </dsp:nvSpPr>
      <dsp:spPr>
        <a:xfrm>
          <a:off x="797773" y="1620"/>
          <a:ext cx="6503294" cy="690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00" tIns="73100" rIns="73100" bIns="73100" numCol="1" spcCol="1270" anchor="ctr" anchorCtr="0">
          <a:noAutofit/>
        </a:bodyPr>
        <a:lstStyle/>
        <a:p>
          <a:pPr marL="0" lvl="0" indent="0" algn="l" defTabSz="844550">
            <a:lnSpc>
              <a:spcPct val="90000"/>
            </a:lnSpc>
            <a:spcBef>
              <a:spcPct val="0"/>
            </a:spcBef>
            <a:spcAft>
              <a:spcPct val="35000"/>
            </a:spcAft>
            <a:buNone/>
          </a:pPr>
          <a:r>
            <a:rPr lang="en-IN" sz="1900" kern="1200" dirty="0"/>
            <a:t>This Dataset has Various Potential Analysis.  </a:t>
          </a:r>
          <a:endParaRPr lang="en-US" sz="1900" kern="1200" dirty="0"/>
        </a:p>
      </dsp:txBody>
      <dsp:txXfrm>
        <a:off x="797773" y="1620"/>
        <a:ext cx="6503294" cy="690713"/>
      </dsp:txXfrm>
    </dsp:sp>
    <dsp:sp modelId="{953AFFC9-31F3-4461-BA7F-2DC74F6D1AB2}">
      <dsp:nvSpPr>
        <dsp:cNvPr id="0" name=""/>
        <dsp:cNvSpPr/>
      </dsp:nvSpPr>
      <dsp:spPr>
        <a:xfrm>
          <a:off x="0" y="865012"/>
          <a:ext cx="7301068" cy="6907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A2EDA-108A-46EE-BE10-3EBDCF16A6D1}">
      <dsp:nvSpPr>
        <dsp:cNvPr id="0" name=""/>
        <dsp:cNvSpPr/>
      </dsp:nvSpPr>
      <dsp:spPr>
        <a:xfrm>
          <a:off x="208940" y="1020422"/>
          <a:ext cx="379892" cy="379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8543B6-E30F-4A61-9116-DF2C20AA5A79}">
      <dsp:nvSpPr>
        <dsp:cNvPr id="0" name=""/>
        <dsp:cNvSpPr/>
      </dsp:nvSpPr>
      <dsp:spPr>
        <a:xfrm>
          <a:off x="797773" y="865012"/>
          <a:ext cx="6503294" cy="690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00" tIns="73100" rIns="73100" bIns="73100" numCol="1" spcCol="1270" anchor="ctr" anchorCtr="0">
          <a:noAutofit/>
        </a:bodyPr>
        <a:lstStyle/>
        <a:p>
          <a:pPr marL="0" lvl="0" indent="0" algn="l" defTabSz="844550">
            <a:lnSpc>
              <a:spcPct val="90000"/>
            </a:lnSpc>
            <a:spcBef>
              <a:spcPct val="0"/>
            </a:spcBef>
            <a:spcAft>
              <a:spcPct val="35000"/>
            </a:spcAft>
            <a:buNone/>
          </a:pPr>
          <a:r>
            <a:rPr lang="en-IN" sz="1900" kern="1200"/>
            <a:t>We have united different splits (10) of Data into single Data Frame. </a:t>
          </a:r>
          <a:endParaRPr lang="en-US" sz="1900" kern="1200"/>
        </a:p>
      </dsp:txBody>
      <dsp:txXfrm>
        <a:off x="797773" y="865012"/>
        <a:ext cx="6503294" cy="690713"/>
      </dsp:txXfrm>
    </dsp:sp>
    <dsp:sp modelId="{D8B79849-404A-4D72-BA42-CFB564BF73BC}">
      <dsp:nvSpPr>
        <dsp:cNvPr id="0" name=""/>
        <dsp:cNvSpPr/>
      </dsp:nvSpPr>
      <dsp:spPr>
        <a:xfrm>
          <a:off x="0" y="1728403"/>
          <a:ext cx="7301068" cy="6907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C4FDB7-F747-48F7-BF46-6DED7372CBB2}">
      <dsp:nvSpPr>
        <dsp:cNvPr id="0" name=""/>
        <dsp:cNvSpPr/>
      </dsp:nvSpPr>
      <dsp:spPr>
        <a:xfrm>
          <a:off x="208940" y="1883814"/>
          <a:ext cx="379892" cy="3798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6E276A-4BFC-4DF2-852C-4E7FDE6605F3}">
      <dsp:nvSpPr>
        <dsp:cNvPr id="0" name=""/>
        <dsp:cNvSpPr/>
      </dsp:nvSpPr>
      <dsp:spPr>
        <a:xfrm>
          <a:off x="797773" y="1728403"/>
          <a:ext cx="6503294" cy="690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00" tIns="73100" rIns="73100" bIns="73100" numCol="1" spcCol="1270" anchor="ctr" anchorCtr="0">
          <a:noAutofit/>
        </a:bodyPr>
        <a:lstStyle/>
        <a:p>
          <a:pPr marL="0" lvl="0" indent="0" algn="l" defTabSz="844550">
            <a:lnSpc>
              <a:spcPct val="90000"/>
            </a:lnSpc>
            <a:spcBef>
              <a:spcPct val="0"/>
            </a:spcBef>
            <a:spcAft>
              <a:spcPct val="35000"/>
            </a:spcAft>
            <a:buNone/>
          </a:pPr>
          <a:r>
            <a:rPr lang="en-IN" sz="1900" kern="1200"/>
            <a:t>Data Cleaning</a:t>
          </a:r>
          <a:endParaRPr lang="en-US" sz="1900" kern="1200"/>
        </a:p>
      </dsp:txBody>
      <dsp:txXfrm>
        <a:off x="797773" y="1728403"/>
        <a:ext cx="6503294" cy="690713"/>
      </dsp:txXfrm>
    </dsp:sp>
    <dsp:sp modelId="{7B60DF83-A39C-445D-95E4-E051CE0E4AE7}">
      <dsp:nvSpPr>
        <dsp:cNvPr id="0" name=""/>
        <dsp:cNvSpPr/>
      </dsp:nvSpPr>
      <dsp:spPr>
        <a:xfrm>
          <a:off x="0" y="2591795"/>
          <a:ext cx="7301068" cy="6907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5126E-1F0C-4B11-A485-6ECDD51DEEA3}">
      <dsp:nvSpPr>
        <dsp:cNvPr id="0" name=""/>
        <dsp:cNvSpPr/>
      </dsp:nvSpPr>
      <dsp:spPr>
        <a:xfrm>
          <a:off x="208940" y="2747205"/>
          <a:ext cx="379892" cy="3798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80B08-9777-46A1-B930-A4E317B9F148}">
      <dsp:nvSpPr>
        <dsp:cNvPr id="0" name=""/>
        <dsp:cNvSpPr/>
      </dsp:nvSpPr>
      <dsp:spPr>
        <a:xfrm>
          <a:off x="797773" y="2591795"/>
          <a:ext cx="6503294" cy="690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00" tIns="73100" rIns="73100" bIns="73100" numCol="1" spcCol="1270" anchor="ctr" anchorCtr="0">
          <a:noAutofit/>
        </a:bodyPr>
        <a:lstStyle/>
        <a:p>
          <a:pPr marL="0" lvl="0" indent="0" algn="l" defTabSz="844550">
            <a:lnSpc>
              <a:spcPct val="90000"/>
            </a:lnSpc>
            <a:spcBef>
              <a:spcPct val="0"/>
            </a:spcBef>
            <a:spcAft>
              <a:spcPct val="35000"/>
            </a:spcAft>
            <a:buNone/>
          </a:pPr>
          <a:r>
            <a:rPr lang="en-IN" sz="1900" kern="1200"/>
            <a:t>Feature Engineering: We have derived some columns which are useful for Data Analysis. </a:t>
          </a:r>
          <a:endParaRPr lang="en-US" sz="1900" kern="1200"/>
        </a:p>
      </dsp:txBody>
      <dsp:txXfrm>
        <a:off x="797773" y="2591795"/>
        <a:ext cx="6503294" cy="690713"/>
      </dsp:txXfrm>
    </dsp:sp>
    <dsp:sp modelId="{8ABE6196-B58B-4ED6-A9BF-C921BEE5005F}">
      <dsp:nvSpPr>
        <dsp:cNvPr id="0" name=""/>
        <dsp:cNvSpPr/>
      </dsp:nvSpPr>
      <dsp:spPr>
        <a:xfrm>
          <a:off x="0" y="3455186"/>
          <a:ext cx="7301068" cy="6907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CD94-6733-41E1-A249-3E7B43AC0E07}">
      <dsp:nvSpPr>
        <dsp:cNvPr id="0" name=""/>
        <dsp:cNvSpPr/>
      </dsp:nvSpPr>
      <dsp:spPr>
        <a:xfrm>
          <a:off x="208940" y="3610596"/>
          <a:ext cx="379892" cy="3798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8533C-8F9E-414D-A76F-ABD79E042F91}">
      <dsp:nvSpPr>
        <dsp:cNvPr id="0" name=""/>
        <dsp:cNvSpPr/>
      </dsp:nvSpPr>
      <dsp:spPr>
        <a:xfrm>
          <a:off x="797773" y="3455186"/>
          <a:ext cx="6503294" cy="690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00" tIns="73100" rIns="73100" bIns="73100" numCol="1" spcCol="1270" anchor="ctr" anchorCtr="0">
          <a:noAutofit/>
        </a:bodyPr>
        <a:lstStyle/>
        <a:p>
          <a:pPr marL="0" lvl="0" indent="0" algn="l" defTabSz="844550">
            <a:lnSpc>
              <a:spcPct val="90000"/>
            </a:lnSpc>
            <a:spcBef>
              <a:spcPct val="0"/>
            </a:spcBef>
            <a:spcAft>
              <a:spcPct val="35000"/>
            </a:spcAft>
            <a:buNone/>
          </a:pPr>
          <a:r>
            <a:rPr lang="en-IN" sz="1900" kern="1200"/>
            <a:t>Machine Learning: Model Training and evaluating</a:t>
          </a:r>
          <a:endParaRPr lang="en-US" sz="1900" kern="1200"/>
        </a:p>
      </dsp:txBody>
      <dsp:txXfrm>
        <a:off x="797773" y="3455186"/>
        <a:ext cx="6503294" cy="690713"/>
      </dsp:txXfrm>
    </dsp:sp>
    <dsp:sp modelId="{36FB3DB2-2FA4-4663-8815-7DB5215C79EA}">
      <dsp:nvSpPr>
        <dsp:cNvPr id="0" name=""/>
        <dsp:cNvSpPr/>
      </dsp:nvSpPr>
      <dsp:spPr>
        <a:xfrm>
          <a:off x="0" y="4318577"/>
          <a:ext cx="7301068" cy="6907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6FE5D-E1A2-471B-BD84-46DB63C8E43D}">
      <dsp:nvSpPr>
        <dsp:cNvPr id="0" name=""/>
        <dsp:cNvSpPr/>
      </dsp:nvSpPr>
      <dsp:spPr>
        <a:xfrm>
          <a:off x="208940" y="4473988"/>
          <a:ext cx="379892" cy="3798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1F225-E75D-481D-B54D-D693AE9DA116}">
      <dsp:nvSpPr>
        <dsp:cNvPr id="0" name=""/>
        <dsp:cNvSpPr/>
      </dsp:nvSpPr>
      <dsp:spPr>
        <a:xfrm>
          <a:off x="797773" y="4318577"/>
          <a:ext cx="6503294" cy="690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100" tIns="73100" rIns="73100" bIns="73100" numCol="1" spcCol="1270" anchor="ctr" anchorCtr="0">
          <a:noAutofit/>
        </a:bodyPr>
        <a:lstStyle/>
        <a:p>
          <a:pPr marL="0" lvl="0" indent="0" algn="l" defTabSz="844550">
            <a:lnSpc>
              <a:spcPct val="90000"/>
            </a:lnSpc>
            <a:spcBef>
              <a:spcPct val="0"/>
            </a:spcBef>
            <a:spcAft>
              <a:spcPct val="35000"/>
            </a:spcAft>
            <a:buNone/>
          </a:pPr>
          <a:r>
            <a:rPr lang="en-IN" sz="1900" kern="1200"/>
            <a:t>Drawing Insights.  </a:t>
          </a:r>
          <a:endParaRPr lang="en-US" sz="1900" kern="1200"/>
        </a:p>
      </dsp:txBody>
      <dsp:txXfrm>
        <a:off x="797773" y="4318577"/>
        <a:ext cx="6503294" cy="690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46CB3-2392-476A-A7D0-5E95212FB286}">
      <dsp:nvSpPr>
        <dsp:cNvPr id="0" name=""/>
        <dsp:cNvSpPr/>
      </dsp:nvSpPr>
      <dsp:spPr>
        <a:xfrm>
          <a:off x="0" y="72936"/>
          <a:ext cx="7301068"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Alcohol trends and Market requirements change</a:t>
          </a:r>
          <a:endParaRPr lang="en-US" sz="2900" kern="1200" dirty="0"/>
        </a:p>
      </dsp:txBody>
      <dsp:txXfrm>
        <a:off x="56315" y="129251"/>
        <a:ext cx="7188438" cy="1040990"/>
      </dsp:txXfrm>
    </dsp:sp>
    <dsp:sp modelId="{E3C834EF-3500-4C4C-9A38-37FF94F4BAEA}">
      <dsp:nvSpPr>
        <dsp:cNvPr id="0" name=""/>
        <dsp:cNvSpPr/>
      </dsp:nvSpPr>
      <dsp:spPr>
        <a:xfrm>
          <a:off x="0" y="1310076"/>
          <a:ext cx="7301068" cy="1153620"/>
        </a:xfrm>
        <a:prstGeom prst="roundRect">
          <a:avLst/>
        </a:prstGeom>
        <a:solidFill>
          <a:schemeClr val="accent2">
            <a:hueOff val="-502193"/>
            <a:satOff val="-2030"/>
            <a:lumOff val="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Addressing the Efficiency of Brewery.</a:t>
          </a:r>
          <a:endParaRPr lang="en-US" sz="2900" kern="1200" dirty="0"/>
        </a:p>
      </dsp:txBody>
      <dsp:txXfrm>
        <a:off x="56315" y="1366391"/>
        <a:ext cx="7188438" cy="1040990"/>
      </dsp:txXfrm>
    </dsp:sp>
    <dsp:sp modelId="{991A2CD7-27BF-4E74-BB47-5BE83C01CA11}">
      <dsp:nvSpPr>
        <dsp:cNvPr id="0" name=""/>
        <dsp:cNvSpPr/>
      </dsp:nvSpPr>
      <dsp:spPr>
        <a:xfrm>
          <a:off x="0" y="2547216"/>
          <a:ext cx="7301068" cy="1153620"/>
        </a:xfrm>
        <a:prstGeom prst="roundRect">
          <a:avLst/>
        </a:prstGeom>
        <a:solidFill>
          <a:schemeClr val="accent2">
            <a:hueOff val="-1004385"/>
            <a:satOff val="-4059"/>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Finding the different losses and which is most effecting. </a:t>
          </a:r>
          <a:endParaRPr lang="en-US" sz="2900" kern="1200"/>
        </a:p>
      </dsp:txBody>
      <dsp:txXfrm>
        <a:off x="56315" y="2603531"/>
        <a:ext cx="7188438" cy="1040990"/>
      </dsp:txXfrm>
    </dsp:sp>
    <dsp:sp modelId="{981776FE-6658-43BF-80BA-F3CEB617E336}">
      <dsp:nvSpPr>
        <dsp:cNvPr id="0" name=""/>
        <dsp:cNvSpPr/>
      </dsp:nvSpPr>
      <dsp:spPr>
        <a:xfrm>
          <a:off x="0" y="3784356"/>
          <a:ext cx="7301068" cy="1153620"/>
        </a:xfrm>
        <a:prstGeom prst="roundRect">
          <a:avLst/>
        </a:prstGeom>
        <a:solidFill>
          <a:schemeClr val="accent2">
            <a:hueOff val="-1506578"/>
            <a:satOff val="-6089"/>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Finding the most efficient beer style. </a:t>
          </a:r>
          <a:endParaRPr lang="en-US" sz="2900" kern="1200"/>
        </a:p>
      </dsp:txBody>
      <dsp:txXfrm>
        <a:off x="56315" y="3840671"/>
        <a:ext cx="7188438" cy="1040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31847-9990-402C-B67B-B990026428F7}">
      <dsp:nvSpPr>
        <dsp:cNvPr id="0" name=""/>
        <dsp:cNvSpPr/>
      </dsp:nvSpPr>
      <dsp:spPr>
        <a:xfrm rot="5400000">
          <a:off x="7223109" y="-3114491"/>
          <a:ext cx="725504" cy="7139635"/>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Process: Gathered NIST data on environmental metrics and solar panel performance.</a:t>
          </a:r>
        </a:p>
        <a:p>
          <a:pPr marL="57150" lvl="1" indent="-57150" algn="l" defTabSz="488950">
            <a:lnSpc>
              <a:spcPct val="90000"/>
            </a:lnSpc>
            <a:spcBef>
              <a:spcPct val="0"/>
            </a:spcBef>
            <a:spcAft>
              <a:spcPct val="15000"/>
            </a:spcAft>
            <a:buChar char="•"/>
          </a:pPr>
          <a:r>
            <a:rPr lang="en-US" sz="1100" kern="1200"/>
            <a:t>Cleaning: Addressed missing values, outliers, and inconsistencies to ensure data quality and reliability.</a:t>
          </a:r>
        </a:p>
      </dsp:txBody>
      <dsp:txXfrm rot="-5400000">
        <a:off x="4016044" y="127990"/>
        <a:ext cx="7104219" cy="654672"/>
      </dsp:txXfrm>
    </dsp:sp>
    <dsp:sp modelId="{782529AE-1C3A-4693-A209-C8878D9021C7}">
      <dsp:nvSpPr>
        <dsp:cNvPr id="0" name=""/>
        <dsp:cNvSpPr/>
      </dsp:nvSpPr>
      <dsp:spPr>
        <a:xfrm>
          <a:off x="0" y="1885"/>
          <a:ext cx="4016044" cy="90688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Data Collection and Cleaning</a:t>
          </a:r>
        </a:p>
      </dsp:txBody>
      <dsp:txXfrm>
        <a:off x="44270" y="46155"/>
        <a:ext cx="3927504" cy="818341"/>
      </dsp:txXfrm>
    </dsp:sp>
    <dsp:sp modelId="{1B605201-1E1F-4CE9-A8E8-4B27EE405B17}">
      <dsp:nvSpPr>
        <dsp:cNvPr id="0" name=""/>
        <dsp:cNvSpPr/>
      </dsp:nvSpPr>
      <dsp:spPr>
        <a:xfrm rot="5400000">
          <a:off x="7223109" y="-2162266"/>
          <a:ext cx="725504" cy="7139635"/>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Objective: Analyzed the data to uncover patterns, trends, and relationships that inform the model's development.</a:t>
          </a:r>
        </a:p>
        <a:p>
          <a:pPr marL="57150" lvl="1" indent="-57150" algn="l" defTabSz="488950">
            <a:lnSpc>
              <a:spcPct val="90000"/>
            </a:lnSpc>
            <a:spcBef>
              <a:spcPct val="0"/>
            </a:spcBef>
            <a:spcAft>
              <a:spcPct val="15000"/>
            </a:spcAft>
            <a:buChar char="•"/>
          </a:pPr>
          <a:r>
            <a:rPr lang="en-US" sz="1100" kern="1200"/>
            <a:t>Tools Used: Utilized statistical tools and visualization libraries to examine data distributions and correlations</a:t>
          </a:r>
        </a:p>
      </dsp:txBody>
      <dsp:txXfrm rot="-5400000">
        <a:off x="4016044" y="1080215"/>
        <a:ext cx="7104219" cy="654672"/>
      </dsp:txXfrm>
    </dsp:sp>
    <dsp:sp modelId="{8B9649E5-9047-473E-814C-305E94C0D75F}">
      <dsp:nvSpPr>
        <dsp:cNvPr id="0" name=""/>
        <dsp:cNvSpPr/>
      </dsp:nvSpPr>
      <dsp:spPr>
        <a:xfrm>
          <a:off x="0" y="954110"/>
          <a:ext cx="4016044" cy="90688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Exploratory Data Analysis (EDA)</a:t>
          </a:r>
        </a:p>
      </dsp:txBody>
      <dsp:txXfrm>
        <a:off x="44270" y="998380"/>
        <a:ext cx="3927504" cy="818341"/>
      </dsp:txXfrm>
    </dsp:sp>
    <dsp:sp modelId="{F002491A-1B62-4ABD-9640-ED9BA47B5765}">
      <dsp:nvSpPr>
        <dsp:cNvPr id="0" name=""/>
        <dsp:cNvSpPr/>
      </dsp:nvSpPr>
      <dsp:spPr>
        <a:xfrm rot="5400000">
          <a:off x="7223109" y="-1210040"/>
          <a:ext cx="725504" cy="7139635"/>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Approach: Developed predictive models to estimate optimal solar panel placement based on historical data.</a:t>
          </a:r>
        </a:p>
        <a:p>
          <a:pPr marL="57150" lvl="1" indent="-57150" algn="l" defTabSz="488950">
            <a:lnSpc>
              <a:spcPct val="90000"/>
            </a:lnSpc>
            <a:spcBef>
              <a:spcPct val="0"/>
            </a:spcBef>
            <a:spcAft>
              <a:spcPct val="15000"/>
            </a:spcAft>
            <a:buChar char="•"/>
          </a:pPr>
          <a:r>
            <a:rPr lang="en-US" sz="1100" kern="1200" dirty="0"/>
            <a:t>Regression </a:t>
          </a:r>
          <a:r>
            <a:rPr lang="en-US" sz="1100" kern="1200" dirty="0" err="1"/>
            <a:t>MOdel</a:t>
          </a:r>
          <a:r>
            <a:rPr lang="en-US" sz="1100" kern="1200" dirty="0"/>
            <a:t>: Chosen for their robustness and effectiveness in handling varied and complex data structures.</a:t>
          </a:r>
        </a:p>
      </dsp:txBody>
      <dsp:txXfrm rot="-5400000">
        <a:off x="4016044" y="2032441"/>
        <a:ext cx="7104219" cy="654672"/>
      </dsp:txXfrm>
    </dsp:sp>
    <dsp:sp modelId="{A3492496-E21A-464F-853F-1923BD856B5A}">
      <dsp:nvSpPr>
        <dsp:cNvPr id="0" name=""/>
        <dsp:cNvSpPr/>
      </dsp:nvSpPr>
      <dsp:spPr>
        <a:xfrm>
          <a:off x="0" y="1906336"/>
          <a:ext cx="4016044" cy="90688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.Machine Learning</a:t>
          </a:r>
        </a:p>
      </dsp:txBody>
      <dsp:txXfrm>
        <a:off x="44270" y="1950606"/>
        <a:ext cx="3927504" cy="818341"/>
      </dsp:txXfrm>
    </dsp:sp>
    <dsp:sp modelId="{84D25E9E-BD2E-4904-A12D-8DBB88F6C328}">
      <dsp:nvSpPr>
        <dsp:cNvPr id="0" name=""/>
        <dsp:cNvSpPr/>
      </dsp:nvSpPr>
      <dsp:spPr>
        <a:xfrm rot="5400000">
          <a:off x="7223109" y="-257815"/>
          <a:ext cx="725504" cy="7139635"/>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Implementation: Created a streamlined process using pipeline techniques to automate the flow of data through various preprocessing and modeling steps.</a:t>
          </a:r>
        </a:p>
        <a:p>
          <a:pPr marL="57150" lvl="1" indent="-57150" algn="l" defTabSz="488950">
            <a:lnSpc>
              <a:spcPct val="90000"/>
            </a:lnSpc>
            <a:spcBef>
              <a:spcPct val="0"/>
            </a:spcBef>
            <a:spcAft>
              <a:spcPct val="15000"/>
            </a:spcAft>
            <a:buChar char="•"/>
          </a:pPr>
          <a:r>
            <a:rPr lang="en-US" sz="1100" kern="1200"/>
            <a:t>Benefits: Ensured consistency in data handling and model application, enhancing reproducibility and efficiency.</a:t>
          </a:r>
        </a:p>
      </dsp:txBody>
      <dsp:txXfrm rot="-5400000">
        <a:off x="4016044" y="2984666"/>
        <a:ext cx="7104219" cy="654672"/>
      </dsp:txXfrm>
    </dsp:sp>
    <dsp:sp modelId="{7692A24A-7CCD-4F5E-83D9-E32C328F9EC1}">
      <dsp:nvSpPr>
        <dsp:cNvPr id="0" name=""/>
        <dsp:cNvSpPr/>
      </dsp:nvSpPr>
      <dsp:spPr>
        <a:xfrm>
          <a:off x="0" y="2858561"/>
          <a:ext cx="4016044" cy="9068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Pipeline Technique</a:t>
          </a:r>
        </a:p>
      </dsp:txBody>
      <dsp:txXfrm>
        <a:off x="44270" y="2902831"/>
        <a:ext cx="3927504" cy="8183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12/10/24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426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12/10/24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6799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12/10/24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91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12/10/24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8328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12/10/24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7890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12/10/24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1931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12/10/24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2939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12/10/24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9082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12/10/24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898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12/10/24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764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12/10/24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9844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12/10/24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93272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ankurnapa/brewery-operations-and-market-analysis-dataset"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descr="Bottles in a production line">
            <a:extLst>
              <a:ext uri="{FF2B5EF4-FFF2-40B4-BE49-F238E27FC236}">
                <a16:creationId xmlns:a16="http://schemas.microsoft.com/office/drawing/2014/main" id="{A2F9CB13-F67F-CD1B-7CF3-3BDC08391518}"/>
              </a:ext>
            </a:extLst>
          </p:cNvPr>
          <p:cNvPicPr>
            <a:picLocks noChangeAspect="1"/>
          </p:cNvPicPr>
          <p:nvPr/>
        </p:nvPicPr>
        <p:blipFill>
          <a:blip r:embed="rId2"/>
          <a:srcRect t="15730"/>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AAB476BF-4EE2-5243-CABB-6CC72C39BF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5785152-9BF4-9D04-C19A-4A5223DFD6AF}"/>
              </a:ext>
            </a:extLst>
          </p:cNvPr>
          <p:cNvSpPr>
            <a:spLocks noGrp="1"/>
          </p:cNvSpPr>
          <p:nvPr>
            <p:ph type="ctrTitle"/>
          </p:nvPr>
        </p:nvSpPr>
        <p:spPr>
          <a:xfrm>
            <a:off x="7306780" y="978409"/>
            <a:ext cx="4496529" cy="3678268"/>
          </a:xfrm>
        </p:spPr>
        <p:txBody>
          <a:bodyPr anchor="t">
            <a:normAutofit fontScale="90000"/>
          </a:bodyPr>
          <a:lstStyle/>
          <a:p>
            <a:pPr>
              <a:lnSpc>
                <a:spcPct val="90000"/>
              </a:lnSpc>
            </a:pPr>
            <a:r>
              <a:rPr lang="en-US" sz="3300" b="0" dirty="0">
                <a:effectLst/>
                <a:latin typeface="Menlo"/>
              </a:rPr>
              <a:t>Optimizing Craft Beer Production and Sales: Analyzing Factors Affecting Quality ,Efficiency, and Alcohol Content</a:t>
            </a:r>
            <a:br>
              <a:rPr lang="en-US" sz="3300" b="0" dirty="0">
                <a:effectLst/>
                <a:latin typeface="Menlo"/>
              </a:rPr>
            </a:br>
            <a:endParaRPr lang="en-IN" sz="3300" dirty="0"/>
          </a:p>
        </p:txBody>
      </p:sp>
      <p:sp>
        <p:nvSpPr>
          <p:cNvPr id="3" name="Subtitle 2">
            <a:extLst>
              <a:ext uri="{FF2B5EF4-FFF2-40B4-BE49-F238E27FC236}">
                <a16:creationId xmlns:a16="http://schemas.microsoft.com/office/drawing/2014/main" id="{6EC04B50-3BA7-3926-C9C1-F6824F1A03B6}"/>
              </a:ext>
            </a:extLst>
          </p:cNvPr>
          <p:cNvSpPr>
            <a:spLocks noGrp="1"/>
          </p:cNvSpPr>
          <p:nvPr>
            <p:ph type="subTitle" idx="1"/>
          </p:nvPr>
        </p:nvSpPr>
        <p:spPr>
          <a:xfrm>
            <a:off x="7303288" y="4729138"/>
            <a:ext cx="4488812" cy="1150453"/>
          </a:xfrm>
        </p:spPr>
        <p:txBody>
          <a:bodyPr anchor="b">
            <a:normAutofit fontScale="77500" lnSpcReduction="20000"/>
          </a:bodyPr>
          <a:lstStyle/>
          <a:p>
            <a:pPr>
              <a:lnSpc>
                <a:spcPct val="90000"/>
              </a:lnSpc>
            </a:pPr>
            <a:r>
              <a:rPr lang="en-IN" sz="1900" dirty="0"/>
              <a:t>By </a:t>
            </a:r>
          </a:p>
          <a:p>
            <a:pPr>
              <a:lnSpc>
                <a:spcPct val="90000"/>
              </a:lnSpc>
            </a:pPr>
            <a:r>
              <a:rPr lang="en-IN" sz="1900" dirty="0"/>
              <a:t>Charan Kumar Pathakamuri,</a:t>
            </a:r>
          </a:p>
          <a:p>
            <a:pPr>
              <a:lnSpc>
                <a:spcPct val="90000"/>
              </a:lnSpc>
            </a:pPr>
            <a:r>
              <a:rPr lang="en-IN" sz="1900" dirty="0"/>
              <a:t>Srinivasan </a:t>
            </a:r>
            <a:r>
              <a:rPr lang="en-IN" sz="1900" dirty="0" err="1"/>
              <a:t>Lakkala</a:t>
            </a:r>
            <a:r>
              <a:rPr lang="en-IN" sz="1900" dirty="0"/>
              <a:t>, </a:t>
            </a:r>
          </a:p>
          <a:p>
            <a:pPr>
              <a:lnSpc>
                <a:spcPct val="90000"/>
              </a:lnSpc>
            </a:pPr>
            <a:r>
              <a:rPr lang="en-IN" sz="1900" dirty="0"/>
              <a:t>Sherin Feno </a:t>
            </a:r>
            <a:r>
              <a:rPr lang="en-IN" sz="1900" dirty="0" err="1"/>
              <a:t>Kumaresan</a:t>
            </a:r>
            <a:endParaRPr lang="en-IN" sz="1900" dirty="0"/>
          </a:p>
        </p:txBody>
      </p:sp>
      <p:sp>
        <p:nvSpPr>
          <p:cNvPr id="15" name="Rectangle 14">
            <a:extLst>
              <a:ext uri="{FF2B5EF4-FFF2-40B4-BE49-F238E27FC236}">
                <a16:creationId xmlns:a16="http://schemas.microsoft.com/office/drawing/2014/main" id="{20D28EA4-6F96-F7C6-1D07-5BA5C2738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6781" y="508090"/>
            <a:ext cx="449275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7" name="Rectangle 16">
            <a:extLst>
              <a:ext uri="{FF2B5EF4-FFF2-40B4-BE49-F238E27FC236}">
                <a16:creationId xmlns:a16="http://schemas.microsoft.com/office/drawing/2014/main" id="{FDFF93C5-0576-D227-80A7-4CFBA8791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0119" y="6209925"/>
            <a:ext cx="449275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3933830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4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graph showing the average sales&#10;&#10;Description automatically generated">
            <a:extLst>
              <a:ext uri="{FF2B5EF4-FFF2-40B4-BE49-F238E27FC236}">
                <a16:creationId xmlns:a16="http://schemas.microsoft.com/office/drawing/2014/main" id="{AD82844D-F046-3EE2-6D9F-1E45E2E8FE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938" y="1072055"/>
            <a:ext cx="6301974" cy="5273183"/>
          </a:xfrm>
        </p:spPr>
      </p:pic>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20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E560128A-6E53-2C1E-79DF-CFA7818A61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462" y="1874113"/>
            <a:ext cx="6129270" cy="3767138"/>
          </a:xfrm>
        </p:spPr>
      </p:pic>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old circle with black background&#10;&#10;Description automatically generated">
            <a:extLst>
              <a:ext uri="{FF2B5EF4-FFF2-40B4-BE49-F238E27FC236}">
                <a16:creationId xmlns:a16="http://schemas.microsoft.com/office/drawing/2014/main" id="{BEE7E0F6-4DCB-7854-E7CB-9D0181B3D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90894" y="2724313"/>
            <a:ext cx="807163" cy="807163"/>
          </a:xfrm>
          <a:prstGeom prst="rect">
            <a:avLst/>
          </a:prstGeom>
        </p:spPr>
      </p:pic>
    </p:spTree>
    <p:extLst>
      <p:ext uri="{BB962C8B-B14F-4D97-AF65-F5344CB8AC3E}">
        <p14:creationId xmlns:p14="http://schemas.microsoft.com/office/powerpoint/2010/main" val="9847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graph showing the average sales&#10;&#10;Description automatically generated">
            <a:extLst>
              <a:ext uri="{FF2B5EF4-FFF2-40B4-BE49-F238E27FC236}">
                <a16:creationId xmlns:a16="http://schemas.microsoft.com/office/drawing/2014/main" id="{E94FDA68-606D-28C1-EC45-81478FF59AA0}"/>
              </a:ext>
            </a:extLst>
          </p:cNvPr>
          <p:cNvPicPr>
            <a:picLocks noGrp="1" noChangeAspect="1"/>
          </p:cNvPicPr>
          <p:nvPr>
            <p:ph idx="1"/>
          </p:nvPr>
        </p:nvPicPr>
        <p:blipFill>
          <a:blip r:embed="rId2">
            <a:alphaModFix amt="40000"/>
            <a:extLst>
              <a:ext uri="{28A0092B-C50C-407E-A947-70E740481C1C}">
                <a14:useLocalDpi xmlns:a14="http://schemas.microsoft.com/office/drawing/2010/main" val="0"/>
              </a:ext>
            </a:extLst>
          </a:blip>
          <a:srcRect t="509" b="5349"/>
          <a:stretch/>
        </p:blipFill>
        <p:spPr>
          <a:xfrm>
            <a:off x="-2" y="-2"/>
            <a:ext cx="12192001" cy="6858001"/>
          </a:xfrm>
          <a:prstGeom prst="rect">
            <a:avLst/>
          </a:prstGeom>
        </p:spPr>
      </p:pic>
      <p:sp>
        <p:nvSpPr>
          <p:cNvPr id="2" name="Title 1">
            <a:extLst>
              <a:ext uri="{FF2B5EF4-FFF2-40B4-BE49-F238E27FC236}">
                <a16:creationId xmlns:a16="http://schemas.microsoft.com/office/drawing/2014/main" id="{1B239E4D-7EE9-8E90-FA5D-117ADF439D27}"/>
              </a:ext>
            </a:extLst>
          </p:cNvPr>
          <p:cNvSpPr>
            <a:spLocks noGrp="1"/>
          </p:cNvSpPr>
          <p:nvPr>
            <p:ph type="title"/>
          </p:nvPr>
        </p:nvSpPr>
        <p:spPr>
          <a:xfrm>
            <a:off x="517870" y="978408"/>
            <a:ext cx="5021182" cy="2334248"/>
          </a:xfrm>
        </p:spPr>
        <p:txBody>
          <a:bodyPr vert="horz" lIns="91440" tIns="45720" rIns="91440" bIns="45720" rtlCol="0" anchor="t">
            <a:normAutofit/>
          </a:bodyPr>
          <a:lstStyle/>
          <a:p>
            <a:pPr>
              <a:lnSpc>
                <a:spcPct val="90000"/>
              </a:lnSpc>
            </a:pPr>
            <a:r>
              <a:rPr lang="en-US" sz="2600" dirty="0">
                <a:solidFill>
                  <a:srgbClr val="FFFFFF"/>
                </a:solidFill>
              </a:rPr>
              <a:t>In dec 2021, sales of alcohol has been decreased due to impact of COVID-19. Generally, It is the best month for the alcohol sales.   </a:t>
            </a:r>
          </a:p>
        </p:txBody>
      </p:sp>
      <p:sp>
        <p:nvSpPr>
          <p:cNvPr id="27" name="Rectangle 2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8616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60E4FC-ADB7-2B1A-6E49-1DE0D7B1E66E}"/>
              </a:ext>
            </a:extLst>
          </p:cNvPr>
          <p:cNvSpPr>
            <a:spLocks noGrp="1"/>
          </p:cNvSpPr>
          <p:nvPr>
            <p:ph type="title"/>
          </p:nvPr>
        </p:nvSpPr>
        <p:spPr>
          <a:xfrm>
            <a:off x="517868" y="976160"/>
            <a:ext cx="8686800" cy="1463040"/>
          </a:xfrm>
        </p:spPr>
        <p:txBody>
          <a:bodyPr>
            <a:normAutofit/>
          </a:bodyPr>
          <a:lstStyle/>
          <a:p>
            <a:r>
              <a:rPr lang="en-IN" sz="3200" dirty="0"/>
              <a:t>Trend Analysis:  Ale is the most sold beer style. </a:t>
            </a:r>
          </a:p>
        </p:txBody>
      </p:sp>
      <p:pic>
        <p:nvPicPr>
          <p:cNvPr id="10" name="Content Placeholder 9" descr="A graph of sales">
            <a:extLst>
              <a:ext uri="{FF2B5EF4-FFF2-40B4-BE49-F238E27FC236}">
                <a16:creationId xmlns:a16="http://schemas.microsoft.com/office/drawing/2014/main" id="{8A7C2283-CDAA-E108-0CB6-06CE00E214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553" y="2102069"/>
            <a:ext cx="6314744" cy="4243169"/>
          </a:xfrm>
        </p:spPr>
      </p:pic>
      <p:sp>
        <p:nvSpPr>
          <p:cNvPr id="22" name="Rectangle 21">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312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91B211-E052-4F0A-4F7E-0799BA92A6D9}"/>
              </a:ext>
            </a:extLst>
          </p:cNvPr>
          <p:cNvSpPr>
            <a:spLocks noGrp="1"/>
          </p:cNvSpPr>
          <p:nvPr>
            <p:ph type="title"/>
          </p:nvPr>
        </p:nvSpPr>
        <p:spPr>
          <a:xfrm>
            <a:off x="517868" y="976160"/>
            <a:ext cx="8686800" cy="1463040"/>
          </a:xfrm>
        </p:spPr>
        <p:txBody>
          <a:bodyPr>
            <a:normAutofit/>
          </a:bodyPr>
          <a:lstStyle/>
          <a:p>
            <a:r>
              <a:rPr lang="en-IN" sz="4400" dirty="0"/>
              <a:t>Average Brew House efficiency by Beer Style</a:t>
            </a:r>
          </a:p>
        </p:txBody>
      </p:sp>
      <p:pic>
        <p:nvPicPr>
          <p:cNvPr id="5" name="Content Placeholder 4" descr="A graph of a bar chart&#10;&#10;Description automatically generated">
            <a:extLst>
              <a:ext uri="{FF2B5EF4-FFF2-40B4-BE49-F238E27FC236}">
                <a16:creationId xmlns:a16="http://schemas.microsoft.com/office/drawing/2014/main" id="{CC41ABCE-0EC3-587B-476B-8BC847E71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610" y="2578100"/>
            <a:ext cx="7604629" cy="3767138"/>
          </a:xfrm>
        </p:spPr>
      </p:pic>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68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B35A8F1-0082-74B7-79BB-F829F7607F42}"/>
              </a:ext>
            </a:extLst>
          </p:cNvPr>
          <p:cNvSpPr>
            <a:spLocks noGrp="1"/>
          </p:cNvSpPr>
          <p:nvPr>
            <p:ph type="title"/>
          </p:nvPr>
        </p:nvSpPr>
        <p:spPr>
          <a:xfrm>
            <a:off x="954823" y="2237089"/>
            <a:ext cx="4265763" cy="1441776"/>
          </a:xfrm>
        </p:spPr>
        <p:txBody>
          <a:bodyPr anchor="t">
            <a:normAutofit/>
          </a:bodyPr>
          <a:lstStyle/>
          <a:p>
            <a:r>
              <a:rPr lang="en-IN" sz="4200"/>
              <a:t>Idea 1</a:t>
            </a:r>
          </a:p>
        </p:txBody>
      </p:sp>
      <p:sp>
        <p:nvSpPr>
          <p:cNvPr id="3" name="Content Placeholder 2">
            <a:extLst>
              <a:ext uri="{FF2B5EF4-FFF2-40B4-BE49-F238E27FC236}">
                <a16:creationId xmlns:a16="http://schemas.microsoft.com/office/drawing/2014/main" id="{5DFC41F1-4390-B345-F3A1-442D0E837626}"/>
              </a:ext>
            </a:extLst>
          </p:cNvPr>
          <p:cNvSpPr>
            <a:spLocks noGrp="1"/>
          </p:cNvSpPr>
          <p:nvPr>
            <p:ph idx="1"/>
          </p:nvPr>
        </p:nvSpPr>
        <p:spPr>
          <a:xfrm>
            <a:off x="5871353" y="2328086"/>
            <a:ext cx="5269831" cy="3445399"/>
          </a:xfrm>
        </p:spPr>
        <p:txBody>
          <a:bodyPr>
            <a:normAutofit/>
          </a:bodyPr>
          <a:lstStyle/>
          <a:p>
            <a:pPr marL="285750" indent="-285750">
              <a:buFont typeface="Arial" panose="020B0604020202020204" pitchFamily="34" charset="0"/>
              <a:buChar char="•"/>
            </a:pPr>
            <a:r>
              <a:rPr lang="en-IN" dirty="0"/>
              <a:t>Ale is the least efficient beer style, but it is most sold beer style so, manufacturers need to come with new style of manufacturing methods to increase the efficiency </a:t>
            </a:r>
          </a:p>
        </p:txBody>
      </p:sp>
    </p:spTree>
    <p:extLst>
      <p:ext uri="{BB962C8B-B14F-4D97-AF65-F5344CB8AC3E}">
        <p14:creationId xmlns:p14="http://schemas.microsoft.com/office/powerpoint/2010/main" val="1331061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91669B-7407-B8B0-F3B2-0079819A284B}"/>
              </a:ext>
            </a:extLst>
          </p:cNvPr>
          <p:cNvSpPr>
            <a:spLocks noGrp="1"/>
          </p:cNvSpPr>
          <p:nvPr>
            <p:ph type="title"/>
          </p:nvPr>
        </p:nvSpPr>
        <p:spPr>
          <a:xfrm>
            <a:off x="517868" y="976160"/>
            <a:ext cx="8686800" cy="1463040"/>
          </a:xfrm>
        </p:spPr>
        <p:txBody>
          <a:bodyPr>
            <a:normAutofit/>
          </a:bodyPr>
          <a:lstStyle/>
          <a:p>
            <a:r>
              <a:rPr lang="en-IN" sz="4400" dirty="0"/>
              <a:t>Total Sales by Packaging Type</a:t>
            </a:r>
          </a:p>
        </p:txBody>
      </p:sp>
      <p:pic>
        <p:nvPicPr>
          <p:cNvPr id="5" name="Content Placeholder 4" descr="A graph of sales&#10;&#10;Description automatically generated">
            <a:extLst>
              <a:ext uri="{FF2B5EF4-FFF2-40B4-BE49-F238E27FC236}">
                <a16:creationId xmlns:a16="http://schemas.microsoft.com/office/drawing/2014/main" id="{3223F9DE-7FDB-3803-65CC-024757C59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553" y="2578100"/>
            <a:ext cx="6314744" cy="3767138"/>
          </a:xfrm>
        </p:spPr>
      </p:pic>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320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48C512-35F4-528B-C5C7-2B3EDDD98AF0}"/>
              </a:ext>
            </a:extLst>
          </p:cNvPr>
          <p:cNvSpPr>
            <a:spLocks noGrp="1"/>
          </p:cNvSpPr>
          <p:nvPr>
            <p:ph type="title"/>
          </p:nvPr>
        </p:nvSpPr>
        <p:spPr>
          <a:xfrm>
            <a:off x="517868" y="976160"/>
            <a:ext cx="8686800" cy="1463040"/>
          </a:xfrm>
        </p:spPr>
        <p:txBody>
          <a:bodyPr>
            <a:normAutofit/>
          </a:bodyPr>
          <a:lstStyle/>
          <a:p>
            <a:r>
              <a:rPr lang="en-IN" sz="4400" dirty="0"/>
              <a:t>Total sales by location</a:t>
            </a:r>
            <a:br>
              <a:rPr lang="en-IN" sz="4400" dirty="0"/>
            </a:br>
            <a:endParaRPr lang="en-IN" sz="4400" dirty="0"/>
          </a:p>
        </p:txBody>
      </p:sp>
      <p:pic>
        <p:nvPicPr>
          <p:cNvPr id="5" name="Content Placeholder 4" descr="A graph of sales by location">
            <a:extLst>
              <a:ext uri="{FF2B5EF4-FFF2-40B4-BE49-F238E27FC236}">
                <a16:creationId xmlns:a16="http://schemas.microsoft.com/office/drawing/2014/main" id="{240CEB7F-7E27-5065-4461-532CACE52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553" y="2578100"/>
            <a:ext cx="6314744" cy="3767138"/>
          </a:xfrm>
        </p:spPr>
      </p:pic>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44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B65641-E7EF-E6E6-FC6B-F6DB95F9FBB1}"/>
              </a:ext>
            </a:extLst>
          </p:cNvPr>
          <p:cNvSpPr>
            <a:spLocks noGrp="1"/>
          </p:cNvSpPr>
          <p:nvPr>
            <p:ph type="title"/>
          </p:nvPr>
        </p:nvSpPr>
        <p:spPr>
          <a:xfrm>
            <a:off x="517868" y="976160"/>
            <a:ext cx="8686800" cy="1463040"/>
          </a:xfrm>
        </p:spPr>
        <p:txBody>
          <a:bodyPr>
            <a:normAutofit/>
          </a:bodyPr>
          <a:lstStyle/>
          <a:p>
            <a:r>
              <a:rPr lang="en-IN" sz="4400" dirty="0"/>
              <a:t>Average kinds of losses by Beer Style</a:t>
            </a:r>
          </a:p>
        </p:txBody>
      </p:sp>
      <p:pic>
        <p:nvPicPr>
          <p:cNvPr id="7" name="Content Placeholder 6" descr="A graph of different colored bars&#10;&#10;Description automatically generated">
            <a:extLst>
              <a:ext uri="{FF2B5EF4-FFF2-40B4-BE49-F238E27FC236}">
                <a16:creationId xmlns:a16="http://schemas.microsoft.com/office/drawing/2014/main" id="{5908F75E-15CB-371B-0B8A-2CB4480C3D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610" y="2578100"/>
            <a:ext cx="7604629" cy="3767138"/>
          </a:xfrm>
        </p:spPr>
      </p:pic>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2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983548-6E09-B782-24B6-FC94382E606D}"/>
              </a:ext>
            </a:extLst>
          </p:cNvPr>
          <p:cNvSpPr>
            <a:spLocks noGrp="1"/>
          </p:cNvSpPr>
          <p:nvPr>
            <p:ph type="title"/>
          </p:nvPr>
        </p:nvSpPr>
        <p:spPr>
          <a:xfrm>
            <a:off x="517868" y="976160"/>
            <a:ext cx="8686800" cy="1463040"/>
          </a:xfrm>
        </p:spPr>
        <p:txBody>
          <a:bodyPr>
            <a:normAutofit/>
          </a:bodyPr>
          <a:lstStyle/>
          <a:p>
            <a:r>
              <a:rPr lang="en-IN" sz="4400" dirty="0"/>
              <a:t>Distribution of beer production based on bitterness  </a:t>
            </a:r>
          </a:p>
        </p:txBody>
      </p:sp>
      <p:pic>
        <p:nvPicPr>
          <p:cNvPr id="5" name="Content Placeholder 4" descr="A graph of blue lines&#10;&#10;Description automatically generated with medium confidence">
            <a:extLst>
              <a:ext uri="{FF2B5EF4-FFF2-40B4-BE49-F238E27FC236}">
                <a16:creationId xmlns:a16="http://schemas.microsoft.com/office/drawing/2014/main" id="{5F776DD2-F23D-84EA-2FAD-81CF64540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2914" y="2578100"/>
            <a:ext cx="6136022" cy="3767138"/>
          </a:xfrm>
        </p:spPr>
      </p:pic>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611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1A167D-E5DA-A6C7-C57E-F2AAD44C17F2}"/>
              </a:ext>
            </a:extLst>
          </p:cNvPr>
          <p:cNvSpPr>
            <a:spLocks noGrp="1"/>
          </p:cNvSpPr>
          <p:nvPr>
            <p:ph type="title"/>
          </p:nvPr>
        </p:nvSpPr>
        <p:spPr>
          <a:xfrm>
            <a:off x="517870" y="976160"/>
            <a:ext cx="6281928" cy="1463040"/>
          </a:xfrm>
        </p:spPr>
        <p:txBody>
          <a:bodyPr>
            <a:normAutofit/>
          </a:bodyPr>
          <a:lstStyle/>
          <a:p>
            <a:r>
              <a:rPr lang="en-IN" sz="4400"/>
              <a:t>Data Overview</a:t>
            </a:r>
          </a:p>
        </p:txBody>
      </p:sp>
      <p:sp>
        <p:nvSpPr>
          <p:cNvPr id="20" name="Content Placeholder 2">
            <a:extLst>
              <a:ext uri="{FF2B5EF4-FFF2-40B4-BE49-F238E27FC236}">
                <a16:creationId xmlns:a16="http://schemas.microsoft.com/office/drawing/2014/main" id="{2A87E94D-EA63-A2ED-802D-D946E109D7F5}"/>
              </a:ext>
            </a:extLst>
          </p:cNvPr>
          <p:cNvSpPr>
            <a:spLocks noGrp="1"/>
          </p:cNvSpPr>
          <p:nvPr>
            <p:ph idx="1"/>
          </p:nvPr>
        </p:nvSpPr>
        <p:spPr>
          <a:xfrm>
            <a:off x="517869" y="2578608"/>
            <a:ext cx="6281928" cy="3767328"/>
          </a:xfrm>
        </p:spPr>
        <p:txBody>
          <a:bodyPr>
            <a:normAutofit lnSpcReduction="10000"/>
          </a:bodyPr>
          <a:lstStyle/>
          <a:p>
            <a:pPr marL="342900" indent="-342900">
              <a:buFont typeface="Arial" panose="020B0604020202020204" pitchFamily="34" charset="0"/>
              <a:buChar char="•"/>
            </a:pPr>
            <a:r>
              <a:rPr lang="en-IN" sz="1800"/>
              <a:t>Data Source: </a:t>
            </a:r>
            <a:r>
              <a:rPr lang="en-US" sz="1800"/>
              <a:t>The data set  was taken from Kaggle. Size of the dataset is 2.4 GB (</a:t>
            </a:r>
            <a:r>
              <a:rPr lang="en-IN" sz="1800" b="0" i="0">
                <a:effectLst/>
                <a:latin typeface="Menlo"/>
              </a:rPr>
              <a:t>9545009 X 20). </a:t>
            </a:r>
          </a:p>
          <a:p>
            <a:pPr marL="342900" indent="-342900">
              <a:buFont typeface="Arial" panose="020B0604020202020204" pitchFamily="34" charset="0"/>
              <a:buChar char="•"/>
            </a:pPr>
            <a:r>
              <a:rPr lang="en-IN" sz="1800">
                <a:latin typeface="Menlo"/>
              </a:rPr>
              <a:t>Link: </a:t>
            </a:r>
            <a:r>
              <a:rPr lang="en-US" sz="1800">
                <a:hlinkClick r:id="rId2"/>
              </a:rPr>
              <a:t>Brewery Operations and Market Analysis Dataset</a:t>
            </a:r>
            <a:r>
              <a:rPr lang="en-US" sz="1800"/>
              <a:t> </a:t>
            </a:r>
          </a:p>
          <a:p>
            <a:pPr marL="342900" indent="-342900">
              <a:buFont typeface="Arial" panose="020B0604020202020204" pitchFamily="34" charset="0"/>
              <a:buChar char="•"/>
            </a:pPr>
            <a:r>
              <a:rPr lang="en-US" sz="1800"/>
              <a:t>Columns: </a:t>
            </a:r>
            <a:r>
              <a:rPr lang="en-IN" sz="1800" b="0" i="0">
                <a:effectLst/>
                <a:latin typeface="Menlo"/>
              </a:rPr>
              <a:t>Batch</a:t>
            </a:r>
            <a:r>
              <a:rPr lang="en-IN" sz="1800">
                <a:latin typeface="Menlo"/>
              </a:rPr>
              <a:t> </a:t>
            </a:r>
            <a:r>
              <a:rPr lang="en-IN" sz="1800" b="0" i="0">
                <a:effectLst/>
                <a:latin typeface="Menlo"/>
              </a:rPr>
              <a:t>ID, Brew</a:t>
            </a:r>
            <a:r>
              <a:rPr lang="en-IN" sz="1800">
                <a:latin typeface="Menlo"/>
              </a:rPr>
              <a:t> </a:t>
            </a:r>
            <a:r>
              <a:rPr lang="en-IN" sz="1800" b="0" i="0">
                <a:effectLst/>
                <a:latin typeface="Menlo"/>
              </a:rPr>
              <a:t>Date, Beer</a:t>
            </a:r>
            <a:r>
              <a:rPr lang="en-IN" sz="1800">
                <a:latin typeface="Menlo"/>
              </a:rPr>
              <a:t> </a:t>
            </a:r>
            <a:r>
              <a:rPr lang="en-IN" sz="1800" b="0" i="0">
                <a:effectLst/>
                <a:latin typeface="Menlo"/>
              </a:rPr>
              <a:t>Style, SKU, Location, Fermentation</a:t>
            </a:r>
            <a:r>
              <a:rPr lang="en-IN" sz="1800">
                <a:latin typeface="Menlo"/>
              </a:rPr>
              <a:t> </a:t>
            </a:r>
            <a:r>
              <a:rPr lang="en-IN" sz="1800" b="0" i="0">
                <a:effectLst/>
                <a:latin typeface="Menlo"/>
              </a:rPr>
              <a:t>Time, Temperature, PH Level, Gravity, Alcohol</a:t>
            </a:r>
            <a:r>
              <a:rPr lang="en-IN" sz="1800">
                <a:latin typeface="Menlo"/>
              </a:rPr>
              <a:t> </a:t>
            </a:r>
            <a:r>
              <a:rPr lang="en-IN" sz="1800" b="0" i="0">
                <a:effectLst/>
                <a:latin typeface="Menlo"/>
              </a:rPr>
              <a:t>Content, Bitterness, Color, Ingredient Ratio, Volume</a:t>
            </a:r>
            <a:r>
              <a:rPr lang="en-IN" sz="1800">
                <a:latin typeface="Menlo"/>
              </a:rPr>
              <a:t> </a:t>
            </a:r>
            <a:r>
              <a:rPr lang="en-IN" sz="1800" b="0" i="0">
                <a:effectLst/>
                <a:latin typeface="Menlo"/>
              </a:rPr>
              <a:t>Produced, Total</a:t>
            </a:r>
            <a:r>
              <a:rPr lang="en-IN" sz="1800">
                <a:latin typeface="Menlo"/>
              </a:rPr>
              <a:t> </a:t>
            </a:r>
            <a:r>
              <a:rPr lang="en-IN" sz="1800" b="0" i="0">
                <a:effectLst/>
                <a:latin typeface="Menlo"/>
              </a:rPr>
              <a:t>Sales, Quality</a:t>
            </a:r>
            <a:r>
              <a:rPr lang="en-IN" sz="1800">
                <a:latin typeface="Menlo"/>
              </a:rPr>
              <a:t> </a:t>
            </a:r>
            <a:r>
              <a:rPr lang="en-IN" sz="1800" b="0" i="0">
                <a:effectLst/>
                <a:latin typeface="Menlo"/>
              </a:rPr>
              <a:t>Score, Brewhouse</a:t>
            </a:r>
            <a:r>
              <a:rPr lang="en-IN" sz="1800">
                <a:latin typeface="Menlo"/>
              </a:rPr>
              <a:t> </a:t>
            </a:r>
            <a:r>
              <a:rPr lang="en-IN" sz="1800" b="0" i="0">
                <a:effectLst/>
                <a:latin typeface="Menlo"/>
              </a:rPr>
              <a:t>Efficiency, Loss</a:t>
            </a:r>
            <a:r>
              <a:rPr lang="en-IN" sz="1800">
                <a:latin typeface="Menlo"/>
              </a:rPr>
              <a:t> </a:t>
            </a:r>
            <a:r>
              <a:rPr lang="en-IN" sz="1800" b="0" i="0">
                <a:effectLst/>
                <a:latin typeface="Menlo"/>
              </a:rPr>
              <a:t>During</a:t>
            </a:r>
            <a:r>
              <a:rPr lang="en-IN" sz="1800">
                <a:latin typeface="Menlo"/>
              </a:rPr>
              <a:t> </a:t>
            </a:r>
            <a:r>
              <a:rPr lang="en-IN" sz="1800" b="0" i="0">
                <a:effectLst/>
                <a:latin typeface="Menlo"/>
              </a:rPr>
              <a:t>Brewing</a:t>
            </a:r>
            <a:r>
              <a:rPr lang="en-IN" sz="1800">
                <a:latin typeface="Menlo"/>
              </a:rPr>
              <a:t> </a:t>
            </a:r>
            <a:r>
              <a:rPr lang="en-IN" sz="1800" b="0" i="0">
                <a:effectLst/>
                <a:latin typeface="Menlo"/>
              </a:rPr>
              <a:t>, Loss</a:t>
            </a:r>
            <a:r>
              <a:rPr lang="en-IN" sz="1800">
                <a:latin typeface="Menlo"/>
              </a:rPr>
              <a:t> </a:t>
            </a:r>
            <a:r>
              <a:rPr lang="en-IN" sz="1800" b="0" i="0">
                <a:effectLst/>
                <a:latin typeface="Menlo"/>
              </a:rPr>
              <a:t>During</a:t>
            </a:r>
            <a:r>
              <a:rPr lang="en-IN" sz="1800">
                <a:latin typeface="Menlo"/>
              </a:rPr>
              <a:t> </a:t>
            </a:r>
            <a:r>
              <a:rPr lang="en-IN" sz="1800" b="0" i="0">
                <a:effectLst/>
                <a:latin typeface="Menlo"/>
              </a:rPr>
              <a:t>Fermentation, Loss</a:t>
            </a:r>
            <a:r>
              <a:rPr lang="en-IN" sz="1800">
                <a:latin typeface="Menlo"/>
              </a:rPr>
              <a:t> </a:t>
            </a:r>
            <a:r>
              <a:rPr lang="en-IN" sz="1800" b="0" i="0">
                <a:effectLst/>
                <a:latin typeface="Menlo"/>
              </a:rPr>
              <a:t>During</a:t>
            </a:r>
            <a:r>
              <a:rPr lang="en-IN" sz="1800">
                <a:latin typeface="Menlo"/>
              </a:rPr>
              <a:t> </a:t>
            </a:r>
            <a:r>
              <a:rPr lang="en-IN" sz="1800" b="0" i="0">
                <a:effectLst/>
                <a:latin typeface="Menlo"/>
              </a:rPr>
              <a:t>Bottling</a:t>
            </a:r>
            <a:r>
              <a:rPr lang="en-IN" sz="1800">
                <a:latin typeface="Menlo"/>
              </a:rPr>
              <a:t> </a:t>
            </a:r>
            <a:r>
              <a:rPr lang="en-IN" sz="1800" b="0" i="0">
                <a:effectLst/>
                <a:latin typeface="Menlo"/>
              </a:rPr>
              <a:t>Kegging.</a:t>
            </a:r>
            <a:endParaRPr lang="en-US" sz="1800"/>
          </a:p>
          <a:p>
            <a:pPr marL="342900" indent="-342900">
              <a:buFont typeface="Arial" panose="020B0604020202020204" pitchFamily="34" charset="0"/>
              <a:buChar char="•"/>
            </a:pPr>
            <a:endParaRPr lang="en-IN" sz="1800"/>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isk">
            <a:extLst>
              <a:ext uri="{FF2B5EF4-FFF2-40B4-BE49-F238E27FC236}">
                <a16:creationId xmlns:a16="http://schemas.microsoft.com/office/drawing/2014/main" id="{5E4AE9D3-E8D6-95E4-F968-1AEACD5DBA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7668" y="1994644"/>
            <a:ext cx="4356461" cy="4356461"/>
          </a:xfrm>
          <a:prstGeom prst="rect">
            <a:avLst/>
          </a:prstGeom>
        </p:spPr>
      </p:pic>
    </p:spTree>
    <p:extLst>
      <p:ext uri="{BB962C8B-B14F-4D97-AF65-F5344CB8AC3E}">
        <p14:creationId xmlns:p14="http://schemas.microsoft.com/office/powerpoint/2010/main" val="119987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8BF5E8-F86E-EF0C-E8AE-3DD74C87BBCD}"/>
              </a:ext>
            </a:extLst>
          </p:cNvPr>
          <p:cNvSpPr>
            <a:spLocks noGrp="1"/>
          </p:cNvSpPr>
          <p:nvPr>
            <p:ph type="title"/>
          </p:nvPr>
        </p:nvSpPr>
        <p:spPr>
          <a:xfrm>
            <a:off x="517868" y="976160"/>
            <a:ext cx="8686800" cy="1463040"/>
          </a:xfrm>
        </p:spPr>
        <p:txBody>
          <a:bodyPr>
            <a:normAutofit/>
          </a:bodyPr>
          <a:lstStyle/>
          <a:p>
            <a:r>
              <a:rPr lang="en-IN" sz="4400" dirty="0"/>
              <a:t>Average Sales by Bitterness</a:t>
            </a:r>
          </a:p>
        </p:txBody>
      </p:sp>
      <p:pic>
        <p:nvPicPr>
          <p:cNvPr id="5" name="Content Placeholder 4" descr="A graph of blue and green bars">
            <a:extLst>
              <a:ext uri="{FF2B5EF4-FFF2-40B4-BE49-F238E27FC236}">
                <a16:creationId xmlns:a16="http://schemas.microsoft.com/office/drawing/2014/main" id="{8BAA3BA2-8931-9125-1B8D-04D379D43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055" y="2578100"/>
            <a:ext cx="7591740" cy="3767138"/>
          </a:xfrm>
        </p:spPr>
      </p:pic>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24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9F907-B235-7DB7-FBB2-8A14E3AF64AC}"/>
              </a:ext>
            </a:extLst>
          </p:cNvPr>
          <p:cNvSpPr>
            <a:spLocks noGrp="1"/>
          </p:cNvSpPr>
          <p:nvPr>
            <p:ph type="title"/>
          </p:nvPr>
        </p:nvSpPr>
        <p:spPr>
          <a:xfrm>
            <a:off x="517868" y="976160"/>
            <a:ext cx="8686800" cy="1463040"/>
          </a:xfrm>
        </p:spPr>
        <p:txBody>
          <a:bodyPr>
            <a:normAutofit/>
          </a:bodyPr>
          <a:lstStyle/>
          <a:p>
            <a:r>
              <a:rPr lang="en-IN" sz="4400" dirty="0"/>
              <a:t>Idea 2: </a:t>
            </a:r>
          </a:p>
        </p:txBody>
      </p:sp>
      <p:sp>
        <p:nvSpPr>
          <p:cNvPr id="3" name="Content Placeholder 2">
            <a:extLst>
              <a:ext uri="{FF2B5EF4-FFF2-40B4-BE49-F238E27FC236}">
                <a16:creationId xmlns:a16="http://schemas.microsoft.com/office/drawing/2014/main" id="{CED84992-145D-D253-12AB-123CDB61EECC}"/>
              </a:ext>
            </a:extLst>
          </p:cNvPr>
          <p:cNvSpPr>
            <a:spLocks noGrp="1"/>
          </p:cNvSpPr>
          <p:nvPr>
            <p:ph idx="1"/>
          </p:nvPr>
        </p:nvSpPr>
        <p:spPr>
          <a:xfrm>
            <a:off x="517870" y="2578608"/>
            <a:ext cx="8686800" cy="3767328"/>
          </a:xfrm>
        </p:spPr>
        <p:txBody>
          <a:bodyPr>
            <a:normAutofit/>
          </a:bodyPr>
          <a:lstStyle/>
          <a:p>
            <a:pPr marL="285750" indent="-285750">
              <a:buFont typeface="Arial" panose="020B0604020202020204" pitchFamily="34" charset="0"/>
              <a:buChar char="•"/>
            </a:pPr>
            <a:r>
              <a:rPr lang="en-IN" sz="1800" dirty="0"/>
              <a:t>Manufacturing of level 59 bitterness is very high, but sales are not up to the mark. </a:t>
            </a:r>
          </a:p>
          <a:p>
            <a:pPr marL="285750" indent="-285750">
              <a:buFont typeface="Arial" panose="020B0604020202020204" pitchFamily="34" charset="0"/>
              <a:buChar char="•"/>
            </a:pPr>
            <a:r>
              <a:rPr lang="en-IN" sz="1800" dirty="0"/>
              <a:t>The production of level 49 bitterness can be increased since they have high amount of sales. </a:t>
            </a:r>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2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081BDD-C1E0-D89C-AB7C-CB31C806F539}"/>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0820643-C91D-F20C-6988-32EF1D41B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E6FD5A-1BC2-D2AF-7417-E0C677390298}"/>
              </a:ext>
            </a:extLst>
          </p:cNvPr>
          <p:cNvSpPr>
            <a:spLocks noGrp="1"/>
          </p:cNvSpPr>
          <p:nvPr>
            <p:ph type="title"/>
          </p:nvPr>
        </p:nvSpPr>
        <p:spPr>
          <a:xfrm>
            <a:off x="521208" y="976160"/>
            <a:ext cx="6267414" cy="1463040"/>
          </a:xfrm>
        </p:spPr>
        <p:txBody>
          <a:bodyPr>
            <a:normAutofit/>
          </a:bodyPr>
          <a:lstStyle/>
          <a:p>
            <a:r>
              <a:rPr lang="en-IN" sz="4400" dirty="0"/>
              <a:t>Conclusion</a:t>
            </a:r>
          </a:p>
        </p:txBody>
      </p:sp>
      <p:sp>
        <p:nvSpPr>
          <p:cNvPr id="3" name="Content Placeholder 2">
            <a:extLst>
              <a:ext uri="{FF2B5EF4-FFF2-40B4-BE49-F238E27FC236}">
                <a16:creationId xmlns:a16="http://schemas.microsoft.com/office/drawing/2014/main" id="{11F3BFCB-F468-B44D-B4A8-3435426B4834}"/>
              </a:ext>
            </a:extLst>
          </p:cNvPr>
          <p:cNvSpPr>
            <a:spLocks noGrp="1"/>
          </p:cNvSpPr>
          <p:nvPr>
            <p:ph idx="1"/>
          </p:nvPr>
        </p:nvSpPr>
        <p:spPr>
          <a:xfrm>
            <a:off x="521208" y="2578608"/>
            <a:ext cx="6267414" cy="3767328"/>
          </a:xfrm>
        </p:spPr>
        <p:txBody>
          <a:bodyPr>
            <a:normAutofit/>
          </a:bodyPr>
          <a:lstStyle/>
          <a:p>
            <a:pPr marL="285750" indent="-285750">
              <a:buFont typeface="Arial" panose="020B0604020202020204" pitchFamily="34" charset="0"/>
              <a:buChar char="•"/>
            </a:pPr>
            <a:r>
              <a:rPr lang="en-US" sz="1600" b="0" i="0" dirty="0">
                <a:solidFill>
                  <a:srgbClr val="202124"/>
                </a:solidFill>
                <a:effectLst/>
                <a:latin typeface="Roboto" panose="020F0502020204030204" pitchFamily="2" charset="0"/>
              </a:rPr>
              <a:t>The brewing industry thrives on efficiency, precision, and innovation. Through our analysis of the extensive dataset, we uncovered key insights that can significantly impact both the quality of the product and the profitability of the operations. </a:t>
            </a:r>
          </a:p>
          <a:p>
            <a:pPr marL="285750" indent="-285750">
              <a:buFont typeface="Arial" panose="020B0604020202020204" pitchFamily="34" charset="0"/>
              <a:buChar char="•"/>
            </a:pPr>
            <a:r>
              <a:rPr lang="en-US" sz="1600" b="0" i="0" dirty="0">
                <a:solidFill>
                  <a:srgbClr val="202124"/>
                </a:solidFill>
                <a:effectLst/>
                <a:latin typeface="Roboto" panose="020F0502020204030204" pitchFamily="2" charset="0"/>
              </a:rPr>
              <a:t>By leveraging Apache Spark on Databricks, we achieved scalability, speed, and a seamless collaborative environment for big data analytics and machine learning.</a:t>
            </a:r>
            <a:endParaRPr lang="en-IN" sz="1800" dirty="0"/>
          </a:p>
        </p:txBody>
      </p:sp>
      <p:sp>
        <p:nvSpPr>
          <p:cNvPr id="15" name="Freeform: Shape 14">
            <a:extLst>
              <a:ext uri="{FF2B5EF4-FFF2-40B4-BE49-F238E27FC236}">
                <a16:creationId xmlns:a16="http://schemas.microsoft.com/office/drawing/2014/main" id="{B1049272-F249-1961-49E1-8E44DE985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Gavel">
            <a:extLst>
              <a:ext uri="{FF2B5EF4-FFF2-40B4-BE49-F238E27FC236}">
                <a16:creationId xmlns:a16="http://schemas.microsoft.com/office/drawing/2014/main" id="{2125E0B0-1B95-B85A-17DF-61CEC168A6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167371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614136-6D72-358A-7ED1-8A8CF885C4AF}"/>
              </a:ext>
            </a:extLst>
          </p:cNvPr>
          <p:cNvSpPr>
            <a:spLocks noGrp="1"/>
          </p:cNvSpPr>
          <p:nvPr>
            <p:ph type="title"/>
          </p:nvPr>
        </p:nvSpPr>
        <p:spPr>
          <a:xfrm>
            <a:off x="521207" y="978408"/>
            <a:ext cx="3154680" cy="4069080"/>
          </a:xfrm>
        </p:spPr>
        <p:txBody>
          <a:bodyPr anchor="t">
            <a:normAutofit/>
          </a:bodyPr>
          <a:lstStyle/>
          <a:p>
            <a:r>
              <a:rPr lang="en-IN" sz="4000"/>
              <a:t>Introduction</a:t>
            </a:r>
          </a:p>
        </p:txBody>
      </p:sp>
      <p:sp>
        <p:nvSpPr>
          <p:cNvPr id="11" name="Rectangle 10">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5924367-8212-DA53-A77D-07E65E0B9F16}"/>
              </a:ext>
            </a:extLst>
          </p:cNvPr>
          <p:cNvGraphicFramePr>
            <a:graphicFrameLocks noGrp="1"/>
          </p:cNvGraphicFramePr>
          <p:nvPr>
            <p:ph idx="1"/>
            <p:extLst>
              <p:ext uri="{D42A27DB-BD31-4B8C-83A1-F6EECF244321}">
                <p14:modId xmlns:p14="http://schemas.microsoft.com/office/powerpoint/2010/main" val="2849125398"/>
              </p:ext>
            </p:extLst>
          </p:nvPr>
        </p:nvGraphicFramePr>
        <p:xfrm>
          <a:off x="4384964" y="978406"/>
          <a:ext cx="7301068"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702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791C62-AD12-22DD-62C7-180C13D2628B}"/>
              </a:ext>
            </a:extLst>
          </p:cNvPr>
          <p:cNvSpPr>
            <a:spLocks noGrp="1"/>
          </p:cNvSpPr>
          <p:nvPr>
            <p:ph type="title"/>
          </p:nvPr>
        </p:nvSpPr>
        <p:spPr>
          <a:xfrm>
            <a:off x="521207" y="978408"/>
            <a:ext cx="3154680" cy="4069080"/>
          </a:xfrm>
        </p:spPr>
        <p:txBody>
          <a:bodyPr anchor="t">
            <a:normAutofit/>
          </a:bodyPr>
          <a:lstStyle/>
          <a:p>
            <a:r>
              <a:rPr lang="en-IN" sz="4000"/>
              <a:t>Problem Statement</a:t>
            </a:r>
          </a:p>
        </p:txBody>
      </p:sp>
      <p:sp>
        <p:nvSpPr>
          <p:cNvPr id="15" name="Rectangle 14">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FC732C4C-AFC2-C86F-871F-37F62EB0620C}"/>
              </a:ext>
            </a:extLst>
          </p:cNvPr>
          <p:cNvGraphicFramePr>
            <a:graphicFrameLocks noGrp="1"/>
          </p:cNvGraphicFramePr>
          <p:nvPr>
            <p:ph idx="1"/>
            <p:extLst>
              <p:ext uri="{D42A27DB-BD31-4B8C-83A1-F6EECF244321}">
                <p14:modId xmlns:p14="http://schemas.microsoft.com/office/powerpoint/2010/main" val="1850461797"/>
              </p:ext>
            </p:extLst>
          </p:nvPr>
        </p:nvGraphicFramePr>
        <p:xfrm>
          <a:off x="4384964" y="978406"/>
          <a:ext cx="7301068"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93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9ABCC9-3D56-806E-120B-2CFCCCC3F171}"/>
              </a:ext>
            </a:extLst>
          </p:cNvPr>
          <p:cNvSpPr>
            <a:spLocks noGrp="1"/>
          </p:cNvSpPr>
          <p:nvPr>
            <p:ph type="title"/>
          </p:nvPr>
        </p:nvSpPr>
        <p:spPr>
          <a:xfrm>
            <a:off x="521208" y="976160"/>
            <a:ext cx="11155680" cy="1463040"/>
          </a:xfrm>
        </p:spPr>
        <p:txBody>
          <a:bodyPr>
            <a:normAutofit/>
          </a:bodyPr>
          <a:lstStyle/>
          <a:p>
            <a:r>
              <a:rPr lang="en-US" sz="4400">
                <a:latin typeface="Repo Ultra-Bold"/>
              </a:rPr>
              <a:t>PROJECT EXECUTION OVERVIEW</a:t>
            </a:r>
            <a:br>
              <a:rPr lang="en-US" sz="4400">
                <a:latin typeface="Repo Ultra-Bold"/>
              </a:rPr>
            </a:br>
            <a:endParaRPr lang="en-IN" sz="4400"/>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5F0EC4B-5684-5C72-0966-F689E48D29F8}"/>
              </a:ext>
            </a:extLst>
          </p:cNvPr>
          <p:cNvGraphicFramePr>
            <a:graphicFrameLocks noGrp="1"/>
          </p:cNvGraphicFramePr>
          <p:nvPr>
            <p:ph idx="1"/>
            <p:extLst>
              <p:ext uri="{D42A27DB-BD31-4B8C-83A1-F6EECF244321}">
                <p14:modId xmlns:p14="http://schemas.microsoft.com/office/powerpoint/2010/main" val="3080899063"/>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86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36F2D0-1924-7467-700D-0A89E164D23F}"/>
              </a:ext>
            </a:extLst>
          </p:cNvPr>
          <p:cNvSpPr>
            <a:spLocks noGrp="1"/>
          </p:cNvSpPr>
          <p:nvPr>
            <p:ph type="title"/>
          </p:nvPr>
        </p:nvSpPr>
        <p:spPr>
          <a:xfrm>
            <a:off x="521208" y="976160"/>
            <a:ext cx="6267414" cy="1463040"/>
          </a:xfrm>
        </p:spPr>
        <p:txBody>
          <a:bodyPr>
            <a:normAutofit/>
          </a:bodyPr>
          <a:lstStyle/>
          <a:p>
            <a:r>
              <a:rPr lang="en-IN" sz="4400"/>
              <a:t>Objective</a:t>
            </a:r>
          </a:p>
        </p:txBody>
      </p:sp>
      <p:sp>
        <p:nvSpPr>
          <p:cNvPr id="3" name="Content Placeholder 2">
            <a:extLst>
              <a:ext uri="{FF2B5EF4-FFF2-40B4-BE49-F238E27FC236}">
                <a16:creationId xmlns:a16="http://schemas.microsoft.com/office/drawing/2014/main" id="{4F117849-C903-0A33-9588-2C1A2870DD86}"/>
              </a:ext>
            </a:extLst>
          </p:cNvPr>
          <p:cNvSpPr>
            <a:spLocks noGrp="1"/>
          </p:cNvSpPr>
          <p:nvPr>
            <p:ph idx="1"/>
          </p:nvPr>
        </p:nvSpPr>
        <p:spPr>
          <a:xfrm>
            <a:off x="521208" y="2578608"/>
            <a:ext cx="6267414" cy="3767328"/>
          </a:xfrm>
        </p:spPr>
        <p:txBody>
          <a:bodyPr>
            <a:normAutofit/>
          </a:bodyPr>
          <a:lstStyle/>
          <a:p>
            <a:pPr marL="285750" indent="-285750">
              <a:buFont typeface="Arial" panose="020B0604020202020204" pitchFamily="34" charset="0"/>
              <a:buChar char="•"/>
            </a:pPr>
            <a:r>
              <a:rPr lang="en-US" sz="1800" b="0" i="0" dirty="0">
                <a:effectLst/>
                <a:latin typeface="-apple-system"/>
              </a:rPr>
              <a:t>The objective of this project is to uncover actionable insights to improve the brewing process, optimize resource utilization, enhance product quality, and maximize profitability.</a:t>
            </a:r>
          </a:p>
          <a:p>
            <a:pPr marL="285750" indent="-285750">
              <a:buFont typeface="Arial" panose="020B0604020202020204" pitchFamily="34" charset="0"/>
              <a:buChar char="•"/>
            </a:pPr>
            <a:r>
              <a:rPr lang="en-IN" sz="1800" dirty="0"/>
              <a:t>To build predictive model for estimating Quality. </a:t>
            </a:r>
          </a:p>
          <a:p>
            <a:pPr marL="285750" indent="-285750">
              <a:buFont typeface="Arial" panose="020B0604020202020204" pitchFamily="34" charset="0"/>
              <a:buChar char="•"/>
            </a:pPr>
            <a:r>
              <a:rPr lang="en-IN" sz="1800" dirty="0"/>
              <a:t>Giving ideas to Manufacturers. </a:t>
            </a:r>
          </a:p>
        </p:txBody>
      </p:sp>
      <p:sp>
        <p:nvSpPr>
          <p:cNvPr id="20" name="Freeform: Shape 19">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eer">
            <a:extLst>
              <a:ext uri="{FF2B5EF4-FFF2-40B4-BE49-F238E27FC236}">
                <a16:creationId xmlns:a16="http://schemas.microsoft.com/office/drawing/2014/main" id="{70D07AD6-633C-7BB1-5503-A7B2801DC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45127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A21640-D78E-3EB3-3A2F-29CA4D82166C}"/>
              </a:ext>
            </a:extLst>
          </p:cNvPr>
          <p:cNvSpPr>
            <a:spLocks noGrp="1"/>
          </p:cNvSpPr>
          <p:nvPr>
            <p:ph type="title"/>
          </p:nvPr>
        </p:nvSpPr>
        <p:spPr>
          <a:xfrm>
            <a:off x="517868" y="976160"/>
            <a:ext cx="8477045" cy="690824"/>
          </a:xfrm>
        </p:spPr>
        <p:txBody>
          <a:bodyPr>
            <a:normAutofit fontScale="90000"/>
          </a:bodyPr>
          <a:lstStyle/>
          <a:p>
            <a:r>
              <a:rPr lang="en-IN" sz="4400" dirty="0"/>
              <a:t>Model</a:t>
            </a:r>
          </a:p>
        </p:txBody>
      </p:sp>
      <p:sp>
        <p:nvSpPr>
          <p:cNvPr id="3" name="Content Placeholder 2">
            <a:extLst>
              <a:ext uri="{FF2B5EF4-FFF2-40B4-BE49-F238E27FC236}">
                <a16:creationId xmlns:a16="http://schemas.microsoft.com/office/drawing/2014/main" id="{7CD26913-8415-82B0-2648-13442573EDE4}"/>
              </a:ext>
            </a:extLst>
          </p:cNvPr>
          <p:cNvSpPr>
            <a:spLocks noGrp="1"/>
          </p:cNvSpPr>
          <p:nvPr>
            <p:ph idx="1"/>
          </p:nvPr>
        </p:nvSpPr>
        <p:spPr>
          <a:xfrm>
            <a:off x="563590" y="1730992"/>
            <a:ext cx="8686800" cy="3767328"/>
          </a:xfrm>
        </p:spPr>
        <p:txBody>
          <a:bodyPr>
            <a:normAutofit/>
          </a:bodyPr>
          <a:lstStyle/>
          <a:p>
            <a:pPr algn="l"/>
            <a:r>
              <a:rPr lang="en-US" sz="1700" dirty="0">
                <a:latin typeface="Roboto" panose="02000000000000000000" pitchFamily="2" charset="0"/>
              </a:rPr>
              <a:t>Input variable: </a:t>
            </a:r>
            <a:r>
              <a:rPr lang="en-US" sz="1700" i="1" dirty="0">
                <a:latin typeface="Roboto" panose="02000000000000000000" pitchFamily="2" charset="0"/>
              </a:rPr>
              <a:t>Fermentation time, Temperature</a:t>
            </a:r>
          </a:p>
          <a:p>
            <a:pPr algn="l"/>
            <a:r>
              <a:rPr lang="en-US" sz="1700" i="0" dirty="0">
                <a:effectLst/>
                <a:latin typeface="Roboto" panose="02000000000000000000" pitchFamily="2" charset="0"/>
              </a:rPr>
              <a:t>Target variable: </a:t>
            </a:r>
            <a:r>
              <a:rPr lang="en-US" sz="1700" i="1" dirty="0">
                <a:effectLst/>
                <a:latin typeface="Roboto" panose="02000000000000000000" pitchFamily="2" charset="0"/>
              </a:rPr>
              <a:t>Alcohol content</a:t>
            </a:r>
          </a:p>
          <a:p>
            <a:pPr algn="l"/>
            <a:endParaRPr lang="en-US" b="1" dirty="0">
              <a:latin typeface="Roboto" panose="02000000000000000000" pitchFamily="2" charset="0"/>
            </a:endParaRPr>
          </a:p>
          <a:p>
            <a:pPr algn="l"/>
            <a:r>
              <a:rPr lang="en-US" b="1" i="0" dirty="0">
                <a:effectLst/>
                <a:latin typeface="Roboto" panose="02000000000000000000" pitchFamily="2" charset="0"/>
              </a:rPr>
              <a:t>Logistic Regression:</a:t>
            </a:r>
          </a:p>
          <a:p>
            <a:pPr marL="285750" indent="-285750" algn="l">
              <a:buFont typeface="Arial" panose="020B0604020202020204" pitchFamily="34" charset="0"/>
              <a:buChar char="•"/>
            </a:pPr>
            <a:r>
              <a:rPr lang="en-US" sz="1600" b="0" i="0" dirty="0">
                <a:effectLst/>
                <a:latin typeface="Roboto" panose="02000000000000000000" pitchFamily="2" charset="0"/>
              </a:rPr>
              <a:t>Accuracy: 0.500078785792792 </a:t>
            </a:r>
          </a:p>
          <a:p>
            <a:pPr algn="l"/>
            <a:endParaRPr lang="en-US" sz="1600" dirty="0">
              <a:latin typeface="Roboto" panose="02000000000000000000" pitchFamily="2" charset="0"/>
            </a:endParaRPr>
          </a:p>
          <a:p>
            <a:r>
              <a:rPr lang="en-US" b="1" i="0" dirty="0">
                <a:effectLst/>
                <a:latin typeface="Roboto" panose="02000000000000000000" pitchFamily="2" charset="0"/>
              </a:rPr>
              <a:t>Linear Regression: </a:t>
            </a:r>
            <a:endParaRPr lang="en-US" b="0" i="0" dirty="0">
              <a:effectLst/>
              <a:latin typeface="Roboto" panose="02000000000000000000" pitchFamily="2" charset="0"/>
            </a:endParaRPr>
          </a:p>
          <a:p>
            <a:pPr marL="285750" indent="-285750" algn="l">
              <a:buFont typeface="Arial" panose="020B0604020202020204" pitchFamily="34" charset="0"/>
              <a:buChar char="•"/>
            </a:pPr>
            <a:r>
              <a:rPr lang="en-US" sz="1600" b="0" i="0" dirty="0">
                <a:effectLst/>
                <a:latin typeface="Roboto" panose="02000000000000000000" pitchFamily="2" charset="0"/>
              </a:rPr>
              <a:t>Root Mean Squared Error (RMSE) on test data = 0.4240858211120456</a:t>
            </a:r>
          </a:p>
          <a:p>
            <a:endParaRPr lang="en-IN" sz="1800" dirty="0"/>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8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8" name="Picture 47" descr="Digital graph of stock market">
            <a:extLst>
              <a:ext uri="{FF2B5EF4-FFF2-40B4-BE49-F238E27FC236}">
                <a16:creationId xmlns:a16="http://schemas.microsoft.com/office/drawing/2014/main" id="{C44917FC-829F-6500-48FA-666DBB70BA33}"/>
              </a:ext>
            </a:extLst>
          </p:cNvPr>
          <p:cNvPicPr>
            <a:picLocks noChangeAspect="1"/>
          </p:cNvPicPr>
          <p:nvPr/>
        </p:nvPicPr>
        <p:blipFill>
          <a:blip r:embed="rId2"/>
          <a:srcRect t="14034" r="9091" b="17784"/>
          <a:stretch/>
        </p:blipFill>
        <p:spPr>
          <a:xfrm>
            <a:off x="20" y="10"/>
            <a:ext cx="12191980" cy="6857990"/>
          </a:xfrm>
          <a:prstGeom prst="rect">
            <a:avLst/>
          </a:prstGeom>
        </p:spPr>
      </p:pic>
      <p:sp>
        <p:nvSpPr>
          <p:cNvPr id="64" name="Rectangle 63">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7840"/>
            <a:ext cx="12191999" cy="12801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BC8BD87-1313-27D1-4220-F5D7E033570A}"/>
              </a:ext>
            </a:extLst>
          </p:cNvPr>
          <p:cNvSpPr>
            <a:spLocks noGrp="1"/>
          </p:cNvSpPr>
          <p:nvPr>
            <p:ph type="title"/>
          </p:nvPr>
        </p:nvSpPr>
        <p:spPr>
          <a:xfrm>
            <a:off x="320039" y="5739969"/>
            <a:ext cx="8178501" cy="960120"/>
          </a:xfrm>
          <a:ln>
            <a:noFill/>
          </a:ln>
        </p:spPr>
        <p:txBody>
          <a:bodyPr vert="horz" lIns="91440" tIns="45720" rIns="91440" bIns="45720" rtlCol="0" anchor="ctr">
            <a:normAutofit/>
          </a:bodyPr>
          <a:lstStyle/>
          <a:p>
            <a:pPr>
              <a:lnSpc>
                <a:spcPct val="90000"/>
              </a:lnSpc>
            </a:pPr>
            <a:r>
              <a:rPr lang="en-US" sz="3700" dirty="0"/>
              <a:t>Insights: Market Analysis and Trends </a:t>
            </a:r>
          </a:p>
        </p:txBody>
      </p:sp>
    </p:spTree>
    <p:extLst>
      <p:ext uri="{BB962C8B-B14F-4D97-AF65-F5344CB8AC3E}">
        <p14:creationId xmlns:p14="http://schemas.microsoft.com/office/powerpoint/2010/main" val="108519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graph showing the average sales">
            <a:extLst>
              <a:ext uri="{FF2B5EF4-FFF2-40B4-BE49-F238E27FC236}">
                <a16:creationId xmlns:a16="http://schemas.microsoft.com/office/drawing/2014/main" id="{3CB87B51-D24B-610C-D419-7E76F4AECB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525" y="788276"/>
            <a:ext cx="8686800" cy="5696607"/>
          </a:xfrm>
        </p:spPr>
      </p:pic>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455651"/>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412F24"/>
      </a:dk2>
      <a:lt2>
        <a:srgbClr val="E8E2E8"/>
      </a:lt2>
      <a:accent1>
        <a:srgbClr val="85AB82"/>
      </a:accent1>
      <a:accent2>
        <a:srgbClr val="8EAA74"/>
      </a:accent2>
      <a:accent3>
        <a:srgbClr val="A0A47C"/>
      </a:accent3>
      <a:accent4>
        <a:srgbClr val="B19F79"/>
      </a:accent4>
      <a:accent5>
        <a:srgbClr val="C0998B"/>
      </a:accent5>
      <a:accent6>
        <a:srgbClr val="BA7F88"/>
      </a:accent6>
      <a:hlink>
        <a:srgbClr val="A969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280</TotalTime>
  <Words>652</Words>
  <Application>Microsoft Macintosh PowerPoint</Application>
  <PresentationFormat>Widescreen</PresentationFormat>
  <Paragraphs>64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Bierstadt</vt:lpstr>
      <vt:lpstr>Menlo</vt:lpstr>
      <vt:lpstr>Neue Haas Grotesk Text Pro</vt:lpstr>
      <vt:lpstr>Repo Ultra-Bold</vt:lpstr>
      <vt:lpstr>Roboto</vt:lpstr>
      <vt:lpstr>GestaltVTI</vt:lpstr>
      <vt:lpstr>Optimizing Craft Beer Production and Sales: Analyzing Factors Affecting Quality ,Efficiency, and Alcohol Content </vt:lpstr>
      <vt:lpstr>Data Overview</vt:lpstr>
      <vt:lpstr>Introduction</vt:lpstr>
      <vt:lpstr>Problem Statement</vt:lpstr>
      <vt:lpstr>PROJECT EXECUTION OVERVIEW </vt:lpstr>
      <vt:lpstr>Objective</vt:lpstr>
      <vt:lpstr>Model</vt:lpstr>
      <vt:lpstr>Insights: Market Analysis and Trends </vt:lpstr>
      <vt:lpstr>PowerPoint Presentation</vt:lpstr>
      <vt:lpstr>PowerPoint Presentation</vt:lpstr>
      <vt:lpstr>PowerPoint Presentation</vt:lpstr>
      <vt:lpstr>In dec 2021, sales of alcohol has been decreased due to impact of COVID-19. Generally, It is the best month for the alcohol sales.   </vt:lpstr>
      <vt:lpstr>Trend Analysis:  Ale is the most sold beer style. </vt:lpstr>
      <vt:lpstr>Average Brew House efficiency by Beer Style</vt:lpstr>
      <vt:lpstr>Idea 1</vt:lpstr>
      <vt:lpstr>Total Sales by Packaging Type</vt:lpstr>
      <vt:lpstr>Total sales by location </vt:lpstr>
      <vt:lpstr>Average kinds of losses by Beer Style</vt:lpstr>
      <vt:lpstr>Distribution of beer production based on bitterness  </vt:lpstr>
      <vt:lpstr>Average Sales by Bitterness</vt:lpstr>
      <vt:lpstr>Idea 2: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cnaidu402@gmail.com</dc:creator>
  <cp:lastModifiedBy>Sherin Kumaresan</cp:lastModifiedBy>
  <cp:revision>4</cp:revision>
  <dcterms:created xsi:type="dcterms:W3CDTF">2024-12-04T00:19:05Z</dcterms:created>
  <dcterms:modified xsi:type="dcterms:W3CDTF">2024-12-11T01:10:58Z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c15fe95-f8a7-4978-ab5a-f21212c89854_Enabled">
    <vt:lpwstr>true</vt:lpwstr>
  </property>
  <property fmtid="{D5CDD505-2E9C-101B-9397-08002B2CF9AE}" pid="3" name="MSIP_Label_fc15fe95-f8a7-4978-ab5a-f21212c89854_SetDate">
    <vt:lpwstr>2024-12-11T01:08:49Z</vt:lpwstr>
  </property>
  <property fmtid="{D5CDD505-2E9C-101B-9397-08002B2CF9AE}" pid="4" name="MSIP_Label_fc15fe95-f8a7-4978-ab5a-f21212c89854_Method">
    <vt:lpwstr>Standard</vt:lpwstr>
  </property>
  <property fmtid="{D5CDD505-2E9C-101B-9397-08002B2CF9AE}" pid="5" name="MSIP_Label_fc15fe95-f8a7-4978-ab5a-f21212c89854_Name">
    <vt:lpwstr>defa4170-0d19-0005-0004-bc88714345d2</vt:lpwstr>
  </property>
  <property fmtid="{D5CDD505-2E9C-101B-9397-08002B2CF9AE}" pid="6" name="MSIP_Label_fc15fe95-f8a7-4978-ab5a-f21212c89854_SiteId">
    <vt:lpwstr>762e43db-a81a-4ee1-a96d-a1aff0cb44f5</vt:lpwstr>
  </property>
  <property fmtid="{D5CDD505-2E9C-101B-9397-08002B2CF9AE}" pid="7" name="MSIP_Label_fc15fe95-f8a7-4978-ab5a-f21212c89854_ActionId">
    <vt:lpwstr>9f7f3eab-4107-494d-8611-258c4fef66e9</vt:lpwstr>
  </property>
  <property fmtid="{D5CDD505-2E9C-101B-9397-08002B2CF9AE}" pid="8" name="MSIP_Label_fc15fe95-f8a7-4978-ab5a-f21212c89854_ContentBits">
    <vt:lpwstr>0</vt:lpwstr>
  </property>
</Properties>
</file>