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4" r:id="rId19"/>
    <p:sldId id="275" r:id="rId20"/>
    <p:sldId id="276" r:id="rId21"/>
    <p:sldId id="279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BA3A-CE8A-2075-749E-372E5AF90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19E05-E17F-2D69-89F3-91998BB59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EB50-B20E-C66F-D1C0-219716FE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6AA5-08A3-2B91-E3AD-C75A03B8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0C5D-BB51-0258-2F86-4D38BD37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5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3CA1-75F6-22AF-26E0-F292A0C1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3EE89-B374-4813-6650-6EA8FBD8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D387-83D0-07D3-5E53-14299680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09B8-3D3A-BF05-348A-F92F9F74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334E-712F-5315-4BB5-A0DB9F4B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4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1CE1C-25EE-7FBA-7E76-5AA9852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F62AA-615E-8675-5173-65C738883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1001F-A59D-F0BB-2639-B424636A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1A0C-C97A-7D2F-D4A3-BCA8E454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D121-B7E8-367B-D17D-73F0B0F1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9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B9A3-3482-0A0A-EC81-38AF69F2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6CFC-16F3-EAD0-CDC7-80814BC4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EB4-228C-14CB-355B-B61544D9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CFCB-70FE-8769-F376-AF20DD7C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F946-0ED7-F72B-9CFF-BA77A7A9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8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C00B-670B-053E-BC9C-53D9FD44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7D476-33D6-483A-AF6C-018F0C569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2F24-C80C-C0B5-6901-E8BA9ACE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AC65C-AACC-CC61-81FD-5C09D507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D682-6E6E-5006-FCA7-B5080235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6310-E6D9-2147-9852-3371A083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AAA9-DAEC-850A-B0DE-9FCC07790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C61F8-246E-8C8C-260C-AFA143E1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E8C23-81F2-793E-53A6-B029B959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8DB92-2659-07DE-CB26-E8EC77DF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9244F-D750-BD0B-23AD-6D4F5A54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1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15AB-256E-14DE-3862-2E5B9DEA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0F21-0FE1-49D6-AF95-61A9DAE34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F2DB7-236F-53DA-AABA-DE871ADB7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31FA5-6D08-C2EF-8694-2F90360F4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0D86C-00CF-408F-3BE6-E236421AE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65EB1-C6D2-D4B9-530F-F297032C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5965C-4924-43D8-57F3-A092A463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7F4C5-A08F-AA6F-623B-AA800419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2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9FB8-F287-7E55-50FB-2986F4A9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5D8B2-1F2E-335A-A28C-4BDD2428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BC6B0-C22A-A4D9-4BAD-99058C79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68753-81C1-4592-B146-A4DCACEC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57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B18BB-4461-D3E3-A4BB-C4BB1A7C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4BE5-B787-F72F-2833-29DBF781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9CD1D-DFC2-E70A-5749-2C9758BA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3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22B-FEDE-C364-0131-366601C4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924D-FB4B-9FF5-8448-3A75A5AA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81D08-A7EF-4B26-CFBE-2DA40166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8F7B-3FC4-D8CF-3105-0CCAE2C0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881AA-9C47-0EF3-4902-48250D0E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1F9C0-26D8-EE1E-A823-4E7C3377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1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D303-7E1C-4520-0E04-FACAEEB1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BDE97-AF29-3589-E68F-E14E93D26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07918-7167-3015-D278-0A0D3D0E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42B65-BBBF-3885-6433-0CCB74EF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E427-7A81-48A1-83E2-D607B0F8916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7F323-900E-2476-F1DF-79B25965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075FE-877B-85A8-80A1-002D42B5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4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F9D40-C413-F72A-5F5E-9A9A19CF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53EB-1B21-A1A0-9A60-DDEC135F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2C3D-3D1B-53FC-AF91-CECFA0D79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E427-7A81-48A1-83E2-D607B0F89162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F327F-CEE7-A0A4-3EF6-2317B4B8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EF28-9F10-59BE-AF41-92ECE9B1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BF77-B319-4690-98C3-EEA7E5320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72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2BF-AD53-A81C-3393-37E679B4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0541"/>
            <a:ext cx="9144000" cy="1012569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 DOCTOR USING MERN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CCF7-C75F-3A2D-7E94-910974B05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3742" y="2825288"/>
            <a:ext cx="5220929" cy="316255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SHERLY PERSIS VINSTA.S     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PREETHIKA.D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PRIYA.K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RISHIKA.M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6BC35-24B8-6A8A-4C24-465F476A5D34}"/>
              </a:ext>
            </a:extLst>
          </p:cNvPr>
          <p:cNvSpPr txBox="1"/>
          <p:nvPr/>
        </p:nvSpPr>
        <p:spPr>
          <a:xfrm>
            <a:off x="462116" y="237819"/>
            <a:ext cx="7678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 DIAGRAM</a:t>
            </a:r>
          </a:p>
        </p:txBody>
      </p:sp>
      <p:pic>
        <p:nvPicPr>
          <p:cNvPr id="2052" name="Picture 4" descr="Flow chart of the doctor appointment system">
            <a:extLst>
              <a:ext uri="{FF2B5EF4-FFF2-40B4-BE49-F238E27FC236}">
                <a16:creationId xmlns:a16="http://schemas.microsoft.com/office/drawing/2014/main" id="{974AAD88-3A70-9C1C-E306-AEE1B906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2" y="1297857"/>
            <a:ext cx="7747820" cy="53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1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55F85F-45D2-9CBB-0E7B-538762E90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09" y="973228"/>
            <a:ext cx="11051459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is built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responsive and interactive user interface.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, HTML, CSS, Bootstrap.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components handle the appointment scheduling process and user interactions dynamically.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includes components like the doctor search page, appointment booking form, and user login/signup features.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(JSON Web Tokens)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implemented to provide secure login and authentication.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like real-time status updates and notifications are implemented using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management.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631A6-0B7A-B59C-3E27-FBAA75535B70}"/>
              </a:ext>
            </a:extLst>
          </p:cNvPr>
          <p:cNvSpPr txBox="1"/>
          <p:nvPr/>
        </p:nvSpPr>
        <p:spPr>
          <a:xfrm>
            <a:off x="599768" y="186684"/>
            <a:ext cx="8465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15468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7131CC-1BA5-3091-C657-CFBE942A70BB}"/>
              </a:ext>
            </a:extLst>
          </p:cNvPr>
          <p:cNvSpPr txBox="1"/>
          <p:nvPr/>
        </p:nvSpPr>
        <p:spPr>
          <a:xfrm>
            <a:off x="707923" y="395438"/>
            <a:ext cx="75905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CFBC6-1403-ECEF-8E1C-B10EB5681537}"/>
              </a:ext>
            </a:extLst>
          </p:cNvPr>
          <p:cNvSpPr txBox="1"/>
          <p:nvPr/>
        </p:nvSpPr>
        <p:spPr>
          <a:xfrm>
            <a:off x="707923" y="1386348"/>
            <a:ext cx="104418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Appointment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built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the core functionality for managing appointments, user data, and communication between the frontend and database.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Development with Express.js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follows a RESTful architecture, offering endpoints to handle requests such as appointment booking, user registration, login, and retrieving doctor information.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 are structured for operations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(fetch doctor list, appointments),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(register, book appointments),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(update doctor availability),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(cancel appointments).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73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EC2320-4897-CD9E-E711-2338D8039F5B}"/>
              </a:ext>
            </a:extLst>
          </p:cNvPr>
          <p:cNvSpPr txBox="1"/>
          <p:nvPr/>
        </p:nvSpPr>
        <p:spPr>
          <a:xfrm>
            <a:off x="953730" y="1769804"/>
            <a:ext cx="10264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Non-blocking, Asynchronous Processing with Node.js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uses an event-driven, non-blocking I/O model, which allows it to handle multiple client requests simultaneously without slowing down.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handles the backend API calls, interacting with the database (MongoDB) to perform CRUD operations (Create, Read, Update, Delete)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 are performed for tasks like appointment booking, managing doctor availability, and user authentication.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B2D0A-DD8C-0A90-D5A7-67629C46A23B}"/>
              </a:ext>
            </a:extLst>
          </p:cNvPr>
          <p:cNvSpPr txBox="1"/>
          <p:nvPr/>
        </p:nvSpPr>
        <p:spPr>
          <a:xfrm>
            <a:off x="973393" y="631412"/>
            <a:ext cx="101370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07095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C6A26E-CFB5-9D22-7D13-7C7EFCAE9300}"/>
              </a:ext>
            </a:extLst>
          </p:cNvPr>
          <p:cNvSpPr txBox="1"/>
          <p:nvPr/>
        </p:nvSpPr>
        <p:spPr>
          <a:xfrm>
            <a:off x="752168" y="1730476"/>
            <a:ext cx="108990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(MongoDB)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as the NoSQL database to store data like patient profiles, doctor details, appointments, and schedules.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organized into collections (e.g., Users, Doctors, Appointments) and handled through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MongoDB ODM (Object Data Modeling) library.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 provides schemas to validate data and ensures smooth interactions with MongoDB.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4920F-815A-3AC2-D694-A9C132471A98}"/>
              </a:ext>
            </a:extLst>
          </p:cNvPr>
          <p:cNvSpPr txBox="1"/>
          <p:nvPr/>
        </p:nvSpPr>
        <p:spPr>
          <a:xfrm>
            <a:off x="752168" y="621579"/>
            <a:ext cx="9016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90486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FDFE8E-6D3D-EC99-F44B-95ED57CD6C6D}"/>
              </a:ext>
            </a:extLst>
          </p:cNvPr>
          <p:cNvSpPr txBox="1"/>
          <p:nvPr/>
        </p:nvSpPr>
        <p:spPr>
          <a:xfrm>
            <a:off x="707922" y="1720647"/>
            <a:ext cx="107761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(React.js) interacts with the backend through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React makes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requests to the server, which processes data and returns appropriate responses.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communicates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doctor profiles, appointments, and user data. API requests fetch and update this data in real-time.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uses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tokens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user authentication. When users log in or sign up, their credentials are validated, and a token is returned to allow access to protected routes.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A9F14-1542-6144-AD33-73388E39FDE2}"/>
              </a:ext>
            </a:extLst>
          </p:cNvPr>
          <p:cNvSpPr txBox="1"/>
          <p:nvPr/>
        </p:nvSpPr>
        <p:spPr>
          <a:xfrm>
            <a:off x="707922" y="716935"/>
            <a:ext cx="4168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38373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643A01-366B-EFFE-A0AA-93D7172F0FDC}"/>
              </a:ext>
            </a:extLst>
          </p:cNvPr>
          <p:cNvSpPr txBox="1"/>
          <p:nvPr/>
        </p:nvSpPr>
        <p:spPr>
          <a:xfrm>
            <a:off x="884903" y="218475"/>
            <a:ext cx="21925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8E3AC-BB99-B6A7-13B3-1C3985441F34}"/>
              </a:ext>
            </a:extLst>
          </p:cNvPr>
          <p:cNvSpPr txBox="1"/>
          <p:nvPr/>
        </p:nvSpPr>
        <p:spPr>
          <a:xfrm>
            <a:off x="1622323" y="13690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 PAGE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1F2D0-B2C8-DDDE-ED1F-DE5F49F8D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67" y="2202426"/>
            <a:ext cx="8243466" cy="37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8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DD3AA7-6032-70A9-0EAF-FB21646D890E}"/>
              </a:ext>
            </a:extLst>
          </p:cNvPr>
          <p:cNvSpPr txBox="1"/>
          <p:nvPr/>
        </p:nvSpPr>
        <p:spPr>
          <a:xfrm>
            <a:off x="1288026" y="99520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C0DAC-2DDC-1700-6507-ECED2A76B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3" y="1966452"/>
            <a:ext cx="9645445" cy="42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F1D9FF-E5F0-C619-CDD0-BE9FA266803B}"/>
              </a:ext>
            </a:extLst>
          </p:cNvPr>
          <p:cNvSpPr txBox="1"/>
          <p:nvPr/>
        </p:nvSpPr>
        <p:spPr>
          <a:xfrm>
            <a:off x="845574" y="39095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15B70-7BDA-E544-BCE7-D4654385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12" y="1337186"/>
            <a:ext cx="9379975" cy="49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1D44A1-F979-D520-50BF-04140E22BAA6}"/>
              </a:ext>
            </a:extLst>
          </p:cNvPr>
          <p:cNvSpPr txBox="1"/>
          <p:nvPr/>
        </p:nvSpPr>
        <p:spPr>
          <a:xfrm>
            <a:off x="1209368" y="43286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E135A-BE31-61F9-1853-B397AC44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6" y="1435510"/>
            <a:ext cx="8809704" cy="47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3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96EB8-881B-93E7-FD17-20C1BE5F8B34}"/>
              </a:ext>
            </a:extLst>
          </p:cNvPr>
          <p:cNvSpPr txBox="1"/>
          <p:nvPr/>
        </p:nvSpPr>
        <p:spPr>
          <a:xfrm>
            <a:off x="1587730" y="1936865"/>
            <a:ext cx="94349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"Book a Doctor using MERN" project is a web application designed to simplify the process of scheduling doctor appointments online.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user-friendly platform that allows patients to browse through a list of doctors, view their availability, and book appointments at their convenience.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built using the MERN stack (MongoDB, Express, React, Node.js),providing a robust and scalable solution for both Clients and healthcare providers.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4A356-C904-F4B5-33BB-BB12957A4C80}"/>
              </a:ext>
            </a:extLst>
          </p:cNvPr>
          <p:cNvSpPr txBox="1"/>
          <p:nvPr/>
        </p:nvSpPr>
        <p:spPr>
          <a:xfrm>
            <a:off x="1670858" y="767140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49858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CA0ECB-3E50-4579-5619-F2DCAD091E08}"/>
              </a:ext>
            </a:extLst>
          </p:cNvPr>
          <p:cNvSpPr txBox="1"/>
          <p:nvPr/>
        </p:nvSpPr>
        <p:spPr>
          <a:xfrm>
            <a:off x="963561" y="57241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D1D22-F878-20BE-B64E-8DC4247C3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1" y="1632154"/>
            <a:ext cx="10343536" cy="45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1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8D4780-6422-3BC5-B059-5A55C4D117EF}"/>
              </a:ext>
            </a:extLst>
          </p:cNvPr>
          <p:cNvSpPr txBox="1"/>
          <p:nvPr/>
        </p:nvSpPr>
        <p:spPr>
          <a:xfrm>
            <a:off x="1140542" y="936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87277-D53E-9319-7C15-5CF28ABEC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4" y="1897626"/>
            <a:ext cx="9491651" cy="429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5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48E4C9-B74D-210D-A8EE-D011D7B9C2B5}"/>
              </a:ext>
            </a:extLst>
          </p:cNvPr>
          <p:cNvSpPr txBox="1"/>
          <p:nvPr/>
        </p:nvSpPr>
        <p:spPr>
          <a:xfrm>
            <a:off x="865238" y="53308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F0789-5E7A-07CC-3508-F2F8534959F7}"/>
              </a:ext>
            </a:extLst>
          </p:cNvPr>
          <p:cNvSpPr txBox="1"/>
          <p:nvPr/>
        </p:nvSpPr>
        <p:spPr>
          <a:xfrm>
            <a:off x="845574" y="1984025"/>
            <a:ext cx="105008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 DOCTOR USING MERN”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robust solution to modernize the appointment scheduling process. It is built using scalable web technologies that enhance the patient experience and streamline doctor workflows.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exemplifies how the MERN stack can be used to develop responsive and efficient web applications in the healthcare sector.</a:t>
            </a:r>
          </a:p>
        </p:txBody>
      </p:sp>
    </p:spTree>
    <p:extLst>
      <p:ext uri="{BB962C8B-B14F-4D97-AF65-F5344CB8AC3E}">
        <p14:creationId xmlns:p14="http://schemas.microsoft.com/office/powerpoint/2010/main" val="1647788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0975EB-0BB3-74B3-1421-BC75CCCF5B2F}"/>
              </a:ext>
            </a:extLst>
          </p:cNvPr>
          <p:cNvSpPr txBox="1"/>
          <p:nvPr/>
        </p:nvSpPr>
        <p:spPr>
          <a:xfrm>
            <a:off x="2949677" y="251920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58605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2E59A1-99F8-A66B-101B-DB0C11D2D60F}"/>
              </a:ext>
            </a:extLst>
          </p:cNvPr>
          <p:cNvSpPr txBox="1"/>
          <p:nvPr/>
        </p:nvSpPr>
        <p:spPr>
          <a:xfrm>
            <a:off x="1173827" y="1979842"/>
            <a:ext cx="98443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healthcare industry has seen a significant shift towards digitalization in recent years.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increasing demand for online services, there is a need for a platform that enables patients to book doctor appointments online.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"Book a Doctor using MERN" project aims to fill this gap by providing a user-friendly and efficient platform for patients to book doctor appointments.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CBE69-088F-5EA2-FD5E-8B2778EF8101}"/>
              </a:ext>
            </a:extLst>
          </p:cNvPr>
          <p:cNvSpPr txBox="1"/>
          <p:nvPr/>
        </p:nvSpPr>
        <p:spPr>
          <a:xfrm>
            <a:off x="1269770" y="725577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7380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93CA03-5F4E-7669-CE45-FCE837C41696}"/>
              </a:ext>
            </a:extLst>
          </p:cNvPr>
          <p:cNvSpPr txBox="1"/>
          <p:nvPr/>
        </p:nvSpPr>
        <p:spPr>
          <a:xfrm>
            <a:off x="1097279" y="1547990"/>
            <a:ext cx="1027453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for booking doctor appointments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system, which is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and time-consuming.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 have to visit the hospital or clinic in person to book an appointment, where 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face long waiting times.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manual process can lead to delays, miscommunication, and errors in scheduling.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paper-based records can be challenging to maintain and track and some existing online systems lack interactivity and may not provide real-time availability of doctors.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20BC1-ED45-42A2-C76A-6981193127FF}"/>
              </a:ext>
            </a:extLst>
          </p:cNvPr>
          <p:cNvSpPr txBox="1"/>
          <p:nvPr/>
        </p:nvSpPr>
        <p:spPr>
          <a:xfrm>
            <a:off x="1097279" y="840104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353793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F84A69-C71B-0A84-92DD-2A8EB7928848}"/>
              </a:ext>
            </a:extLst>
          </p:cNvPr>
          <p:cNvSpPr txBox="1"/>
          <p:nvPr/>
        </p:nvSpPr>
        <p:spPr>
          <a:xfrm>
            <a:off x="1180407" y="2493578"/>
            <a:ext cx="9900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easily search for doctors by specialization, location, or availability.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BBA2D-9A0B-C28D-BFE3-2DDAB9B72C20}"/>
              </a:ext>
            </a:extLst>
          </p:cNvPr>
          <p:cNvSpPr txBox="1"/>
          <p:nvPr/>
        </p:nvSpPr>
        <p:spPr>
          <a:xfrm>
            <a:off x="1103514" y="1598757"/>
            <a:ext cx="9900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will be built using the MERN stack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0D00-FE06-6D60-B627-BA800B0BDDA5}"/>
              </a:ext>
            </a:extLst>
          </p:cNvPr>
          <p:cNvSpPr txBox="1"/>
          <p:nvPr/>
        </p:nvSpPr>
        <p:spPr>
          <a:xfrm>
            <a:off x="1103514" y="676457"/>
            <a:ext cx="6097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877883D-EB81-3314-C35C-F57AC3E68A2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80407" y="3585156"/>
            <a:ext cx="99004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scheduling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view available time slots and book appointments in real-time.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Doctors can update their schedules, view upcoming appointments, and manage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41017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88B8F-FBA3-DA9A-679D-CEE393769686}"/>
              </a:ext>
            </a:extLst>
          </p:cNvPr>
          <p:cNvSpPr txBox="1"/>
          <p:nvPr/>
        </p:nvSpPr>
        <p:spPr>
          <a:xfrm>
            <a:off x="1521229" y="927900"/>
            <a:ext cx="8952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and appointment data are securely stored in a MongoDB database.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C0EB7-1217-C7A6-531F-4B769C6D22C8}"/>
              </a:ext>
            </a:extLst>
          </p:cNvPr>
          <p:cNvSpPr txBox="1"/>
          <p:nvPr/>
        </p:nvSpPr>
        <p:spPr>
          <a:xfrm>
            <a:off x="1521229" y="2261062"/>
            <a:ext cx="90525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appointment history page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Patient can view their history of appointments made for future references.</a:t>
            </a:r>
          </a:p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Cancel or reschedule appointments page: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 can cancel or reschedule the appointments based on their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96096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6835FA-9B3A-DB60-5B3A-77B83140B531}"/>
              </a:ext>
            </a:extLst>
          </p:cNvPr>
          <p:cNvSpPr txBox="1"/>
          <p:nvPr/>
        </p:nvSpPr>
        <p:spPr>
          <a:xfrm>
            <a:off x="884903" y="542921"/>
            <a:ext cx="7846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IMPLEMENTATIONS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786068-EE1D-735C-E868-2B813BBF0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836" y="1904717"/>
            <a:ext cx="382685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Consultations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 Medical History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</a:p>
        </p:txBody>
      </p:sp>
    </p:spTree>
    <p:extLst>
      <p:ext uri="{BB962C8B-B14F-4D97-AF65-F5344CB8AC3E}">
        <p14:creationId xmlns:p14="http://schemas.microsoft.com/office/powerpoint/2010/main" val="41803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87E688-B34B-F943-EECB-6A30EC688FA5}"/>
              </a:ext>
            </a:extLst>
          </p:cNvPr>
          <p:cNvSpPr txBox="1"/>
          <p:nvPr/>
        </p:nvSpPr>
        <p:spPr>
          <a:xfrm>
            <a:off x="943897" y="63141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05664-2923-F9C0-A21E-AA9A8C1C6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8" y="1339298"/>
            <a:ext cx="10717160" cy="53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E99050-D671-A879-F99F-F0B793A28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67" y="2258725"/>
            <a:ext cx="10078065" cy="339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BC1FC-7034-26E1-B88F-DA35048060D6}"/>
              </a:ext>
            </a:extLst>
          </p:cNvPr>
          <p:cNvSpPr txBox="1"/>
          <p:nvPr/>
        </p:nvSpPr>
        <p:spPr>
          <a:xfrm>
            <a:off x="889818" y="722708"/>
            <a:ext cx="83918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 DIAGRAM</a:t>
            </a:r>
          </a:p>
        </p:txBody>
      </p:sp>
    </p:spTree>
    <p:extLst>
      <p:ext uri="{BB962C8B-B14F-4D97-AF65-F5344CB8AC3E}">
        <p14:creationId xmlns:p14="http://schemas.microsoft.com/office/powerpoint/2010/main" val="226005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910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BOOK A DOCTOR USING MERN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SHERLY PERSIS VINSTA</dc:creator>
  <cp:lastModifiedBy>SHERLY PERSIS VINSTA</cp:lastModifiedBy>
  <cp:revision>3</cp:revision>
  <dcterms:created xsi:type="dcterms:W3CDTF">2024-10-07T15:33:15Z</dcterms:created>
  <dcterms:modified xsi:type="dcterms:W3CDTF">2024-10-18T15:05:09Z</dcterms:modified>
</cp:coreProperties>
</file>