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06CF6-0181-48E3-9CB6-1A8C8E3981C9}" v="11" dt="2024-04-01T14:59:14.0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3802" y="2107496"/>
            <a:ext cx="52578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US" sz="3200" b="1" dirty="0">
                <a:solidFill>
                  <a:schemeClr val="tx1"/>
                </a:solidFill>
                <a:latin typeface="Trebuchet MS"/>
                <a:cs typeface="Trebuchet MS"/>
              </a:rPr>
              <a:t>SHERLY PERSIS VINSTA.S</a:t>
            </a:r>
            <a:endParaRPr sz="320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0C938D-F5E6-8EA7-F47A-94FFCF79EFB1}"/>
              </a:ext>
            </a:extLst>
          </p:cNvPr>
          <p:cNvSpPr txBox="1"/>
          <p:nvPr/>
        </p:nvSpPr>
        <p:spPr>
          <a:xfrm>
            <a:off x="609600" y="3810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spc="-10" dirty="0">
                <a:latin typeface="Trebuchet MS" panose="020B0603020202020204" pitchFamily="34" charset="0"/>
              </a:rPr>
              <a:t>MODELLING</a:t>
            </a:r>
            <a:endParaRPr lang="en-IN" sz="4800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B0D30-7016-5DBF-03C4-387B4A1EF721}"/>
              </a:ext>
            </a:extLst>
          </p:cNvPr>
          <p:cNvSpPr txBox="1"/>
          <p:nvPr/>
        </p:nvSpPr>
        <p:spPr>
          <a:xfrm>
            <a:off x="990600" y="1371600"/>
            <a:ext cx="9220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.Face Detection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continuously captures images or video frames from the camera and applies the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 to detect faces. When a face is detected, the system proceeds to the next step.</a:t>
            </a:r>
          </a:p>
          <a:p>
            <a:pPr algn="just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3.Face Recognition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Optionally, the system can perform face recognition to identify individuals based on detected faces. This step involves matching detected faces against a database of known individuals.</a:t>
            </a:r>
          </a:p>
          <a:p>
            <a:pPr algn="just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4.Attendance Recording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Once a face is detected and recognized (if enabled), the system records the attendance of the individual associated with the detected face. Attendance records are stored in a database for future reference.</a:t>
            </a:r>
          </a:p>
          <a:p>
            <a:pPr algn="just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5.User Interaction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can interact with the system through the user interface to view attendance records, generate reports, and perform administrative tasks. The user interface provides a seamless experience for system management and monitoring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1810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4BD2FB-01E5-ABE9-25D6-0292C0B1504C}"/>
              </a:ext>
            </a:extLst>
          </p:cNvPr>
          <p:cNvSpPr txBox="1"/>
          <p:nvPr/>
        </p:nvSpPr>
        <p:spPr>
          <a:xfrm>
            <a:off x="609600" y="6096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rebuchet MS" panose="020B0603020202020204" pitchFamily="34" charset="0"/>
              </a:rPr>
              <a:t>RESULTS</a:t>
            </a:r>
            <a:endParaRPr lang="en-IN" sz="4800" b="1" dirty="0"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EC9D1-EFDA-1766-B06E-56C39FEC9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9916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5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9965A-A0C4-80A4-D3FF-3EFB6D090684}"/>
              </a:ext>
            </a:extLst>
          </p:cNvPr>
          <p:cNvSpPr txBox="1"/>
          <p:nvPr/>
        </p:nvSpPr>
        <p:spPr>
          <a:xfrm>
            <a:off x="2667000" y="2590800"/>
            <a:ext cx="46482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AFC535-2DC4-7672-5CC2-D5F341BEF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34" y="1595805"/>
            <a:ext cx="5151566" cy="18670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D7F396-7072-E552-4BC6-5448452ED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34" y="4065814"/>
            <a:ext cx="5151566" cy="17070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807AB6-00EB-C327-00AD-387C6A682CB8}"/>
              </a:ext>
            </a:extLst>
          </p:cNvPr>
          <p:cNvSpPr txBox="1"/>
          <p:nvPr/>
        </p:nvSpPr>
        <p:spPr>
          <a:xfrm>
            <a:off x="3648075" y="97660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DETAILS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FB8AD-FC0B-F9DC-0CB0-7FC2DC4A512F}"/>
              </a:ext>
            </a:extLst>
          </p:cNvPr>
          <p:cNvSpPr txBox="1"/>
          <p:nvPr/>
        </p:nvSpPr>
        <p:spPr>
          <a:xfrm>
            <a:off x="3886200" y="3657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291FF-0EA0-E0F7-D93F-711B9A1EBE9E}"/>
              </a:ext>
            </a:extLst>
          </p:cNvPr>
          <p:cNvSpPr txBox="1"/>
          <p:nvPr/>
        </p:nvSpPr>
        <p:spPr>
          <a:xfrm>
            <a:off x="1869439" y="2286000"/>
            <a:ext cx="7898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ATTENDANCE  SYSTEM  USING     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</a:p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 CASCADE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E9C45A-BDFB-DED0-F5E4-122D8687359C}"/>
              </a:ext>
            </a:extLst>
          </p:cNvPr>
          <p:cNvSpPr txBox="1"/>
          <p:nvPr/>
        </p:nvSpPr>
        <p:spPr>
          <a:xfrm>
            <a:off x="3424238" y="1300768"/>
            <a:ext cx="33528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End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Solution and Value Proposition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Unique Aspects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Modelling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Results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4BEA-C57F-AFEA-2DD3-161EA0E90A03}"/>
              </a:ext>
            </a:extLst>
          </p:cNvPr>
          <p:cNvSpPr txBox="1"/>
          <p:nvPr/>
        </p:nvSpPr>
        <p:spPr>
          <a:xfrm>
            <a:off x="676275" y="1369814"/>
            <a:ext cx="7315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educational institutions, workplaces, and various organizations, maintaining accurate attendance records is essential for tracking the presence of individuals.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attendance tracking, such as manual roll calls or paper-based systems, are often time-consuming, error-prone, and susceptible to manipulation.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these challenges, the development of an automated attendance system using face detection technology presents an efficient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reliable solution.</a:t>
            </a: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442C-C789-6CDE-A90D-6A1A25168870}"/>
              </a:ext>
            </a:extLst>
          </p:cNvPr>
          <p:cNvSpPr txBox="1"/>
          <p:nvPr/>
        </p:nvSpPr>
        <p:spPr>
          <a:xfrm>
            <a:off x="676275" y="1828800"/>
            <a:ext cx="77057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develop an automated attendance system that utilizes face detection technology based on the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cascade algorithm.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cascade algorithm is a machine learning-based approach used for detecting faces in images or video frames captured by a camera.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automatically detecting and recognizing faces, the system will streamline the attendance tracking process, reduce administrative overhead, and provide a more accurate and secure method of attendance management.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8BEC0-A69C-D757-9BF8-4E0C2266A644}"/>
              </a:ext>
            </a:extLst>
          </p:cNvPr>
          <p:cNvSpPr txBox="1"/>
          <p:nvPr/>
        </p:nvSpPr>
        <p:spPr>
          <a:xfrm>
            <a:off x="1524000" y="1828800"/>
            <a:ext cx="4191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Workplaces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Users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D906B-D1C2-B63E-F3E3-1B91AB7DAB1F}"/>
              </a:ext>
            </a:extLst>
          </p:cNvPr>
          <p:cNvSpPr txBox="1"/>
          <p:nvPr/>
        </p:nvSpPr>
        <p:spPr>
          <a:xfrm>
            <a:off x="2971800" y="1905000"/>
            <a:ext cx="6562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    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 CASCADE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algorithm that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faces by first creating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 using a set of positive and negative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-like features can be used to distinguish between facial features such as the eyes, nose, and mouth.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59371-8647-431F-7E5F-9EB61B5C61A4}"/>
              </a:ext>
            </a:extLst>
          </p:cNvPr>
          <p:cNvSpPr txBox="1"/>
          <p:nvPr/>
        </p:nvSpPr>
        <p:spPr>
          <a:xfrm>
            <a:off x="2971800" y="3805297"/>
            <a:ext cx="601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students of the class must register themselves by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entering the required details and then their images will be    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captured and stored in the dataset. 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each session, faces will be detected from live streaming video of classroom. The faces detected will be compared with images present in the dataset. 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match found, attendance will be marked for the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respective student.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53782-20EA-DEE3-7D92-5BFDA2311F87}"/>
              </a:ext>
            </a:extLst>
          </p:cNvPr>
          <p:cNvSpPr txBox="1"/>
          <p:nvPr/>
        </p:nvSpPr>
        <p:spPr>
          <a:xfrm>
            <a:off x="2286000" y="1295400"/>
            <a:ext cx="7467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graphical user interface (GUI) provides a simple and intuitive platform for users to interact with the system.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 Protection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incorporates a password protection mechanism to secure sensitive functionalities such as profile registration and system configuration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Attendance Tracking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enables real-time attendance tracking by continuously monitoring the camera feed and detecting faces in the environment.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Attendance Recording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Upon face detection and recognition, the system automatically records attendance details including ID, name, date, and time. Attendance records are stored in organized files for easy access and analysis.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3771-4C03-5909-4DD7-802DC3EB9A1D}"/>
              </a:ext>
            </a:extLst>
          </p:cNvPr>
          <p:cNvSpPr txBox="1"/>
          <p:nvPr/>
        </p:nvSpPr>
        <p:spPr>
          <a:xfrm>
            <a:off x="752475" y="1219200"/>
            <a:ext cx="8848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1.Initialization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initializes by loading the pre-trained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 for face detection and connecting to the camera or video feed.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DD35C2-4542-5EFA-B991-E5DE204ED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199"/>
            <a:ext cx="9296400" cy="2022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75409E-AA76-DF74-BDAE-BA59FB3C4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4114800"/>
            <a:ext cx="7219951" cy="24264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676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Times New Roman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SHERLY PERSIS VINSTA</dc:creator>
  <cp:lastModifiedBy>SHERLY PERSIS VINSTA</cp:lastModifiedBy>
  <cp:revision>2</cp:revision>
  <dcterms:created xsi:type="dcterms:W3CDTF">2024-04-01T10:38:38Z</dcterms:created>
  <dcterms:modified xsi:type="dcterms:W3CDTF">2024-04-01T15:00:50Z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