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c037b8c0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c037b8c0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037b8c06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c037b8c06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c037b8c06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c037b8c06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c037b8c0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c037b8c0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c037b8c0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c037b8c0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c037b8c0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c037b8c0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c037b8c06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c037b8c06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c037b8c06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c037b8c06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600"/>
              <a:t>Title</a:t>
            </a:r>
            <a:r>
              <a:rPr lang="en-GB" sz="3600"/>
              <a:t>: AI-Driven Network Management System</a:t>
            </a:r>
            <a:endParaRPr sz="3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660">
                <a:solidFill>
                  <a:srgbClr val="000000"/>
                </a:solidFill>
                <a:latin typeface="Arial"/>
                <a:ea typeface="Arial"/>
                <a:cs typeface="Arial"/>
                <a:sym typeface="Arial"/>
              </a:rPr>
              <a:t>By: A.G.SHERYL -21z348</a:t>
            </a:r>
            <a:endParaRPr sz="1660">
              <a:solidFill>
                <a:srgbClr val="000000"/>
              </a:solidFill>
              <a:latin typeface="Arial"/>
              <a:ea typeface="Arial"/>
              <a:cs typeface="Arial"/>
              <a:sym typeface="Arial"/>
            </a:endParaRPr>
          </a:p>
          <a:p>
            <a:pPr indent="0" lvl="0" marL="0" rtl="0" algn="l">
              <a:lnSpc>
                <a:spcPct val="105000"/>
              </a:lnSpc>
              <a:spcBef>
                <a:spcPts val="0"/>
              </a:spcBef>
              <a:spcAft>
                <a:spcPts val="0"/>
              </a:spcAft>
              <a:buSzPts val="523"/>
              <a:buNone/>
            </a:pPr>
            <a:r>
              <a:rPr lang="en-GB" sz="1660">
                <a:solidFill>
                  <a:srgbClr val="000000"/>
                </a:solidFill>
                <a:latin typeface="Arial"/>
                <a:ea typeface="Arial"/>
                <a:cs typeface="Arial"/>
                <a:sym typeface="Arial"/>
              </a:rPr>
              <a:t>      R.SRINITHI - 21z358</a:t>
            </a:r>
            <a:endParaRPr sz="1660">
              <a:solidFill>
                <a:srgbClr val="000000"/>
              </a:solidFill>
              <a:latin typeface="Arial"/>
              <a:ea typeface="Arial"/>
              <a:cs typeface="Arial"/>
              <a:sym typeface="Arial"/>
            </a:endParaRPr>
          </a:p>
          <a:p>
            <a:pPr indent="0" lvl="0" marL="0" rtl="0" algn="l">
              <a:lnSpc>
                <a:spcPct val="90000"/>
              </a:lnSpc>
              <a:spcBef>
                <a:spcPts val="0"/>
              </a:spcBef>
              <a:spcAft>
                <a:spcPts val="0"/>
              </a:spcAft>
              <a:buSzPts val="523"/>
              <a:buNone/>
            </a:pPr>
            <a:r>
              <a:t/>
            </a:r>
            <a:endParaRPr sz="16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latin typeface="Arial"/>
                <a:ea typeface="Arial"/>
                <a:cs typeface="Arial"/>
                <a:sym typeface="Arial"/>
              </a:rPr>
              <a:t>Introduction to AI-Driven Network Management:</a:t>
            </a:r>
            <a:r>
              <a:rPr b="0" lang="en-GB" sz="2400">
                <a:solidFill>
                  <a:srgbClr val="000000"/>
                </a:solidFill>
                <a:latin typeface="Arial"/>
                <a:ea typeface="Arial"/>
                <a:cs typeface="Arial"/>
                <a:sym typeface="Arial"/>
              </a:rPr>
              <a:t> </a:t>
            </a:r>
            <a:endParaRPr sz="2400"/>
          </a:p>
        </p:txBody>
      </p:sp>
      <p:sp>
        <p:nvSpPr>
          <p:cNvPr id="93" name="Google Shape;93;p14"/>
          <p:cNvSpPr txBox="1"/>
          <p:nvPr>
            <p:ph idx="1" type="body"/>
          </p:nvPr>
        </p:nvSpPr>
        <p:spPr>
          <a:xfrm>
            <a:off x="729450" y="2078875"/>
            <a:ext cx="7688700" cy="2958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AI-driven network management leverages advanced machine learning algorithms and data analysis to monitor and manage network traffic efficiently. By utilizing AI, these systems can detect anomalies, predict network failures, and optimize performance in real-time.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Objective:</a:t>
            </a:r>
            <a:r>
              <a:rPr lang="en-GB" sz="1400">
                <a:solidFill>
                  <a:srgbClr val="000000"/>
                </a:solidFill>
                <a:latin typeface="Arial"/>
                <a:ea typeface="Arial"/>
                <a:cs typeface="Arial"/>
                <a:sym typeface="Arial"/>
              </a:rPr>
              <a:t> The objective of this presentation is to explore the architecture, analysis algorithms, and user interface design of an AI-driven network management system. We'll delve into how the system collects and processes data, the algorithms used for analysis, and how users interact with the system through an intuitive interface.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t>PLATFORM ARCHITECTURE</a:t>
            </a:r>
            <a:endParaRPr sz="2440"/>
          </a:p>
        </p:txBody>
      </p:sp>
      <p:sp>
        <p:nvSpPr>
          <p:cNvPr id="99" name="Google Shape;99;p15"/>
          <p:cNvSpPr txBox="1"/>
          <p:nvPr>
            <p:ph idx="1" type="body"/>
          </p:nvPr>
        </p:nvSpPr>
        <p:spPr>
          <a:xfrm>
            <a:off x="729450" y="1714500"/>
            <a:ext cx="7688700" cy="3256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Data Collection Layer</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Sensors and agents for capturing network traffic data.</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Data aggregator for consolidating information.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Data Processing Layer</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Real-time data ingestion using tools like Kafka.</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Data storage solutions (e.g., Hadoop HDFS, Cassandra).</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Data preprocessing using Spark and Pandas.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315775"/>
            <a:ext cx="7688700" cy="30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latin typeface="Arial"/>
                <a:ea typeface="Arial"/>
                <a:cs typeface="Arial"/>
                <a:sym typeface="Arial"/>
              </a:rPr>
              <a:t>Analysis Layer</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Feature engineering to extract relevant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Machine learning models for anomaly detection and prediction.</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Inference Layer</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Real-time and batch analysis of network data.</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Visualization and Reporting Layer</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Dashboards and alert systems for real-time monitoring and notifications.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t>ANALYSIS ALGORITHMS</a:t>
            </a:r>
            <a:endParaRPr sz="2440"/>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Arial"/>
                <a:ea typeface="Arial"/>
                <a:cs typeface="Arial"/>
                <a:sym typeface="Arial"/>
              </a:rPr>
              <a:t>Anomaly Detection</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Statistical methods (e.g., Z-score, moving average).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Supervised learning (e.g., Random Forest, SVM).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Unsupervised learning (e.g., K-means, Isolation Forest).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Deep learning techniques (e.g., LSTM, autoencoders).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400">
                <a:solidFill>
                  <a:srgbClr val="000000"/>
                </a:solidFill>
                <a:latin typeface="Arial"/>
                <a:ea typeface="Arial"/>
                <a:cs typeface="Arial"/>
                <a:sym typeface="Arial"/>
              </a:rPr>
              <a:t>Predictive Analytics</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Regression analysis for future network load prediction.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Time series analysis (e.g., ARIMA, Prophet).</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t>User Interface Design</a:t>
            </a:r>
            <a:endParaRPr sz="2440"/>
          </a:p>
        </p:txBody>
      </p:sp>
      <p:sp>
        <p:nvSpPr>
          <p:cNvPr id="116" name="Google Shape;116;p18"/>
          <p:cNvSpPr txBox="1"/>
          <p:nvPr>
            <p:ph idx="1" type="body"/>
          </p:nvPr>
        </p:nvSpPr>
        <p:spPr>
          <a:xfrm>
            <a:off x="729450" y="1993600"/>
            <a:ext cx="7688700" cy="30834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Dashboard</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Overview panel for key metrics.</a:t>
            </a:r>
            <a:endParaRPr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Real-time traffic visualization.</a:t>
            </a:r>
            <a:endParaRPr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Alerts and notifications panel.</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Data Visualization</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Historical data analysis with interactive charts.</a:t>
            </a:r>
            <a:endParaRPr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Anomaly heatmaps.</a:t>
            </a:r>
            <a:endParaRPr sz="1400">
              <a:solidFill>
                <a:srgbClr val="000000"/>
              </a:solidFill>
              <a:latin typeface="Arial"/>
              <a:ea typeface="Arial"/>
              <a:cs typeface="Arial"/>
              <a:sym typeface="Arial"/>
            </a:endParaRPr>
          </a:p>
          <a:p>
            <a:pPr indent="-317500" lvl="0" marL="457200" rtl="0" algn="l">
              <a:lnSpc>
                <a:spcPct val="9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Alerts and Notifications</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Configurable alert thresholds.</a:t>
            </a:r>
            <a:endParaRPr sz="1400">
              <a:solidFill>
                <a:srgbClr val="000000"/>
              </a:solidFill>
              <a:latin typeface="Arial"/>
              <a:ea typeface="Arial"/>
              <a:cs typeface="Arial"/>
              <a:sym typeface="Arial"/>
            </a:endParaRPr>
          </a:p>
          <a:p>
            <a:pPr indent="-317500" lvl="1" marL="914400" rtl="0" algn="l">
              <a:lnSpc>
                <a:spcPct val="9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Detailed alert information and suggested actions.</a:t>
            </a:r>
            <a:endParaRPr sz="1400">
              <a:solidFill>
                <a:srgbClr val="000000"/>
              </a:solidFill>
              <a:latin typeface="Arial"/>
              <a:ea typeface="Arial"/>
              <a:cs typeface="Arial"/>
              <a:sym typeface="Arial"/>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AND FUTURE WORK</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Benefits</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Enhanced network reliability and performance.</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Proactive detection and resolution of network issues.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Future Work</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Further tuning and validation of models.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Exploration of additional machine learning techniques.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28" name="Google Shape;128;p20"/>
          <p:cNvSpPr txBox="1"/>
          <p:nvPr>
            <p:ph idx="1" type="body"/>
          </p:nvPr>
        </p:nvSpPr>
        <p:spPr>
          <a:xfrm>
            <a:off x="729450" y="1741075"/>
            <a:ext cx="7688700" cy="259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Robust architecture for network data collection, processing, and analysis.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Effective algorithms for anomaly detection and prediction.</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Intuitive user interface for real-time monitoring and alerts.</a:t>
            </a:r>
            <a:endParaRPr sz="1400">
              <a:solidFill>
                <a:srgbClr val="000000"/>
              </a:solidFill>
              <a:latin typeface="Arial"/>
              <a:ea typeface="Arial"/>
              <a:cs typeface="Arial"/>
              <a:sym typeface="Arial"/>
            </a:endParaRPr>
          </a:p>
          <a:p>
            <a:pPr indent="0" lvl="0" marL="45720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727650" y="2192975"/>
            <a:ext cx="7688700" cy="3442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5100">
                <a:solidFill>
                  <a:schemeClr val="dk2"/>
                </a:solidFill>
              </a:rPr>
              <a:t>THANK YOU</a:t>
            </a:r>
            <a:endParaRPr b="1" sz="5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