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8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/>
              <a:t>dafsdfadsfadsf HHHE 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Speaker name and title here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5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b"/>
  <p:tag name="KSO_WM_UNIT_INDEX" val="1"/>
  <p:tag name="KSO_WM_UNIT_ID" val="custom20187308_1*b*1"/>
  <p:tag name="KSO_WM_UNIT_LAYERLEVEL" val="1"/>
  <p:tag name="KSO_WM_UNIT_VALUE" val="15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Speaker name and title here"/>
</p:tagLst>
</file>

<file path=ppt/tags/tag6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WPS 演示</Application>
  <PresentationFormat>宽屏</PresentationFormat>
  <Paragraphs>4</Paragraphs>
  <Slides>1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Arial Unicode MS</vt:lpstr>
      <vt:lpstr>等线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钱昱</cp:lastModifiedBy>
  <cp:revision>393</cp:revision>
  <dcterms:created xsi:type="dcterms:W3CDTF">2017-08-03T09:01:00Z</dcterms:created>
  <dcterms:modified xsi:type="dcterms:W3CDTF">2019-05-14T07:55:04Z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