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256" r:id="rId4"/>
    <p:sldId id="257" r:id="rId5"/>
    <p:sldId id="341" r:id="rId6"/>
    <p:sldId id="342" r:id="rId7"/>
    <p:sldId id="309" r:id="rId8"/>
    <p:sldId id="351" r:id="rId9"/>
    <p:sldId id="349" r:id="rId10"/>
    <p:sldId id="344" r:id="rId11"/>
    <p:sldId id="352" r:id="rId12"/>
    <p:sldId id="350" r:id="rId13"/>
    <p:sldId id="345" r:id="rId14"/>
    <p:sldId id="346" r:id="rId15"/>
    <p:sldId id="347" r:id="rId16"/>
    <p:sldId id="348" r:id="rId17"/>
    <p:sldId id="31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7" d="100"/>
          <a:sy n="87" d="100"/>
        </p:scale>
        <p:origin x="528" y="110"/>
      </p:cViewPr>
      <p:guideLst>
        <p:guide orient="horz" pos="225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660649BC-ADBF-454F-8CD4-164F22332A8C}"/>
              </a:ext>
            </a:extLst>
          </p:cNvPr>
          <p:cNvSpPr/>
          <p:nvPr userDrawn="1"/>
        </p:nvSpPr>
        <p:spPr>
          <a:xfrm>
            <a:off x="4019341" y="1301929"/>
            <a:ext cx="7867858" cy="5029200"/>
          </a:xfrm>
          <a:prstGeom prst="frame">
            <a:avLst>
              <a:gd name="adj1" fmla="val 99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그림 개체 틀 2">
            <a:extLst>
              <a:ext uri="{FF2B5EF4-FFF2-40B4-BE49-F238E27FC236}">
                <a16:creationId xmlns:a16="http://schemas.microsoft.com/office/drawing/2014/main" id="{8214A0F0-2F7C-4223-B283-6A1CA913880E}"/>
              </a:ext>
            </a:extLst>
          </p:cNvPr>
          <p:cNvSpPr>
            <a:spLocks noGrp="1"/>
          </p:cNvSpPr>
          <p:nvPr>
            <p:ph type="pic" sz="quarter" idx="14" hasCustomPrompt="1"/>
          </p:nvPr>
        </p:nvSpPr>
        <p:spPr>
          <a:xfrm>
            <a:off x="6876370" y="709751"/>
            <a:ext cx="4296728" cy="49682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4" name="그림 개체 틀 2">
            <a:extLst>
              <a:ext uri="{FF2B5EF4-FFF2-40B4-BE49-F238E27FC236}">
                <a16:creationId xmlns:a16="http://schemas.microsoft.com/office/drawing/2014/main" id="{5A5E9409-B20A-489B-A759-D773202358E2}"/>
              </a:ext>
            </a:extLst>
          </p:cNvPr>
          <p:cNvSpPr>
            <a:spLocks noGrp="1"/>
          </p:cNvSpPr>
          <p:nvPr>
            <p:ph type="pic" sz="quarter" idx="15" hasCustomPrompt="1"/>
          </p:nvPr>
        </p:nvSpPr>
        <p:spPr>
          <a:xfrm>
            <a:off x="2116183" y="2023797"/>
            <a:ext cx="4200933" cy="262473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9B5C313C-9909-469D-8AF9-D4F3DA949E2A}"/>
              </a:ext>
            </a:extLst>
          </p:cNvPr>
          <p:cNvSpPr/>
          <p:nvPr userDrawn="1"/>
        </p:nvSpPr>
        <p:spPr>
          <a:xfrm>
            <a:off x="0" y="0"/>
            <a:ext cx="12192000" cy="11965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CA101864-0A78-4DA0-B3D6-C3BCE08BDE4E}"/>
              </a:ext>
            </a:extLst>
          </p:cNvPr>
          <p:cNvSpPr/>
          <p:nvPr userDrawn="1"/>
        </p:nvSpPr>
        <p:spPr>
          <a:xfrm>
            <a:off x="10060426" y="0"/>
            <a:ext cx="2131574" cy="1251701"/>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bg1"/>
          </a:solidFill>
          <a:ln w="2694" cap="flat">
            <a:noFill/>
            <a:prstDash val="solid"/>
            <a:miter/>
          </a:ln>
        </p:spPr>
        <p:txBody>
          <a:bodyPr rtlCol="0" anchor="ctr"/>
          <a:lstStyle/>
          <a:p>
            <a:endParaRPr lang="en-US"/>
          </a:p>
        </p:txBody>
      </p:sp>
      <p:grpSp>
        <p:nvGrpSpPr>
          <p:cNvPr id="68" name="Group 67">
            <a:extLst>
              <a:ext uri="{FF2B5EF4-FFF2-40B4-BE49-F238E27FC236}">
                <a16:creationId xmlns:a16="http://schemas.microsoft.com/office/drawing/2014/main" id="{311EB2B1-1FFF-40A7-8916-39F9F66C67AE}"/>
              </a:ext>
            </a:extLst>
          </p:cNvPr>
          <p:cNvGrpSpPr/>
          <p:nvPr userDrawn="1"/>
        </p:nvGrpSpPr>
        <p:grpSpPr>
          <a:xfrm>
            <a:off x="-189873" y="30973"/>
            <a:ext cx="2984373" cy="1122167"/>
            <a:chOff x="-82869" y="2041805"/>
            <a:chExt cx="2984373" cy="1122167"/>
          </a:xfrm>
        </p:grpSpPr>
        <p:grpSp>
          <p:nvGrpSpPr>
            <p:cNvPr id="69" name="Group 68">
              <a:extLst>
                <a:ext uri="{FF2B5EF4-FFF2-40B4-BE49-F238E27FC236}">
                  <a16:creationId xmlns:a16="http://schemas.microsoft.com/office/drawing/2014/main" id="{3E57FF97-F37F-4F19-9B19-E980E9F0D19F}"/>
                </a:ext>
              </a:extLst>
            </p:cNvPr>
            <p:cNvGrpSpPr/>
            <p:nvPr userDrawn="1"/>
          </p:nvGrpSpPr>
          <p:grpSpPr>
            <a:xfrm>
              <a:off x="200146" y="2104325"/>
              <a:ext cx="2701358" cy="875012"/>
              <a:chOff x="1066498" y="286265"/>
              <a:chExt cx="11991969" cy="3884392"/>
            </a:xfrm>
            <a:solidFill>
              <a:schemeClr val="bg1"/>
            </a:solidFill>
          </p:grpSpPr>
          <p:sp>
            <p:nvSpPr>
              <p:cNvPr id="97" name="Rectangle 96">
                <a:extLst>
                  <a:ext uri="{FF2B5EF4-FFF2-40B4-BE49-F238E27FC236}">
                    <a16:creationId xmlns:a16="http://schemas.microsoft.com/office/drawing/2014/main" id="{E4701247-9B01-4379-8F79-CA130966C099}"/>
                  </a:ext>
                </a:extLst>
              </p:cNvPr>
              <p:cNvSpPr/>
              <p:nvPr/>
            </p:nvSpPr>
            <p:spPr>
              <a:xfrm rot="2143082">
                <a:off x="5813228" y="3225577"/>
                <a:ext cx="1095502" cy="475403"/>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0C40288-889F-4C14-813B-93CB4BE3595D}"/>
                  </a:ext>
                </a:extLst>
              </p:cNvPr>
              <p:cNvSpPr>
                <a:spLocks noChangeAspect="1"/>
              </p:cNvSpPr>
              <p:nvPr/>
            </p:nvSpPr>
            <p:spPr>
              <a:xfrm rot="2143082">
                <a:off x="12731593" y="232883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0A988AA3-AADC-43BF-BC51-C5A0FD6710AE}"/>
                  </a:ext>
                </a:extLst>
              </p:cNvPr>
              <p:cNvSpPr>
                <a:spLocks noChangeAspect="1"/>
              </p:cNvSpPr>
              <p:nvPr/>
            </p:nvSpPr>
            <p:spPr>
              <a:xfrm rot="2143082">
                <a:off x="12012401" y="1020618"/>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67ACEEB3-7388-4FAA-9D8F-35B2DDACCB47}"/>
                  </a:ext>
                </a:extLst>
              </p:cNvPr>
              <p:cNvSpPr>
                <a:spLocks noChangeAspect="1"/>
              </p:cNvSpPr>
              <p:nvPr/>
            </p:nvSpPr>
            <p:spPr>
              <a:xfrm rot="2143082">
                <a:off x="3996941" y="286265"/>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828B62BF-3D3C-4C75-B055-917521385691}"/>
                  </a:ext>
                </a:extLst>
              </p:cNvPr>
              <p:cNvSpPr>
                <a:spLocks noChangeAspect="1"/>
              </p:cNvSpPr>
              <p:nvPr/>
            </p:nvSpPr>
            <p:spPr>
              <a:xfrm rot="2143082">
                <a:off x="4668722" y="30342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3C31D63E-DEE2-491E-9108-5BD8FEECDE81}"/>
                  </a:ext>
                </a:extLst>
              </p:cNvPr>
              <p:cNvSpPr>
                <a:spLocks noChangeAspect="1"/>
              </p:cNvSpPr>
              <p:nvPr/>
            </p:nvSpPr>
            <p:spPr>
              <a:xfrm rot="2143082">
                <a:off x="5318715" y="35821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5EA36B86-0126-4E44-9EB4-D5952A49774C}"/>
                  </a:ext>
                </a:extLst>
              </p:cNvPr>
              <p:cNvSpPr>
                <a:spLocks noChangeAspect="1"/>
              </p:cNvSpPr>
              <p:nvPr/>
            </p:nvSpPr>
            <p:spPr>
              <a:xfrm rot="2143082">
                <a:off x="1412639" y="3092041"/>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FC6C0F2-4F5A-465F-B239-2C2658FF3BC2}"/>
                  </a:ext>
                </a:extLst>
              </p:cNvPr>
              <p:cNvSpPr/>
              <p:nvPr/>
            </p:nvSpPr>
            <p:spPr>
              <a:xfrm rot="2143082">
                <a:off x="3222236" y="867087"/>
                <a:ext cx="802454" cy="156661"/>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B2F8833E-DE8E-4ACF-991D-49002FAD3BF4}"/>
                  </a:ext>
                </a:extLst>
              </p:cNvPr>
              <p:cNvSpPr/>
              <p:nvPr/>
            </p:nvSpPr>
            <p:spPr>
              <a:xfrm rot="2143082">
                <a:off x="4067032" y="3784745"/>
                <a:ext cx="32687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5AE6E730-12DC-414C-84D3-DC429C339049}"/>
                  </a:ext>
                </a:extLst>
              </p:cNvPr>
              <p:cNvSpPr/>
              <p:nvPr/>
            </p:nvSpPr>
            <p:spPr>
              <a:xfrm rot="2143082">
                <a:off x="8226837" y="1636990"/>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2CB1C93-47AD-4BD1-8229-9CFC6459EAAF}"/>
                  </a:ext>
                </a:extLst>
              </p:cNvPr>
              <p:cNvSpPr/>
              <p:nvPr/>
            </p:nvSpPr>
            <p:spPr>
              <a:xfrm rot="2143082">
                <a:off x="8579610" y="1890648"/>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7385550C-3847-41F7-8366-E6F331200B1B}"/>
                  </a:ext>
                </a:extLst>
              </p:cNvPr>
              <p:cNvSpPr>
                <a:spLocks noChangeAspect="1"/>
              </p:cNvSpPr>
              <p:nvPr/>
            </p:nvSpPr>
            <p:spPr>
              <a:xfrm rot="2143082">
                <a:off x="7545295" y="1382204"/>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8D958013-051E-4D57-83E4-4510DA1FC7CB}"/>
                  </a:ext>
                </a:extLst>
              </p:cNvPr>
              <p:cNvSpPr>
                <a:spLocks noChangeAspect="1"/>
              </p:cNvSpPr>
              <p:nvPr/>
            </p:nvSpPr>
            <p:spPr>
              <a:xfrm rot="2143082">
                <a:off x="7019854" y="98469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3892A3E6-91D0-4236-9EB4-5F593A2EBB68}"/>
                  </a:ext>
                </a:extLst>
              </p:cNvPr>
              <p:cNvSpPr/>
              <p:nvPr/>
            </p:nvSpPr>
            <p:spPr>
              <a:xfrm rot="2143082">
                <a:off x="1066498" y="3902975"/>
                <a:ext cx="131441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049B3538-18F0-488E-BB58-795CA3E8B7C1}"/>
                </a:ext>
              </a:extLst>
            </p:cNvPr>
            <p:cNvGrpSpPr/>
            <p:nvPr userDrawn="1"/>
          </p:nvGrpSpPr>
          <p:grpSpPr>
            <a:xfrm>
              <a:off x="-82869" y="2041805"/>
              <a:ext cx="2978819" cy="1122167"/>
              <a:chOff x="-189872" y="8725"/>
              <a:chExt cx="13223684" cy="4981553"/>
            </a:xfrm>
          </p:grpSpPr>
          <p:sp>
            <p:nvSpPr>
              <p:cNvPr id="71" name="Freeform: Shape 70">
                <a:extLst>
                  <a:ext uri="{FF2B5EF4-FFF2-40B4-BE49-F238E27FC236}">
                    <a16:creationId xmlns:a16="http://schemas.microsoft.com/office/drawing/2014/main" id="{8D3342D1-A811-485D-BB35-CA6AD2F8F98A}"/>
                  </a:ext>
                </a:extLst>
              </p:cNvPr>
              <p:cNvSpPr/>
              <p:nvPr/>
            </p:nvSpPr>
            <p:spPr>
              <a:xfrm rot="2143082">
                <a:off x="7006336" y="655174"/>
                <a:ext cx="6027476" cy="1135945"/>
              </a:xfrm>
              <a:custGeom>
                <a:avLst/>
                <a:gdLst>
                  <a:gd name="connsiteX0" fmla="*/ 0 w 2529191"/>
                  <a:gd name="connsiteY0" fmla="*/ 457200 h 476656"/>
                  <a:gd name="connsiteX1" fmla="*/ 1906621 w 2529191"/>
                  <a:gd name="connsiteY1" fmla="*/ 476656 h 476656"/>
                  <a:gd name="connsiteX2" fmla="*/ 2529191 w 2529191"/>
                  <a:gd name="connsiteY2" fmla="*/ 0 h 476656"/>
                </a:gdLst>
                <a:ahLst/>
                <a:cxnLst>
                  <a:cxn ang="0">
                    <a:pos x="connsiteX0" y="connsiteY0"/>
                  </a:cxn>
                  <a:cxn ang="0">
                    <a:pos x="connsiteX1" y="connsiteY1"/>
                  </a:cxn>
                  <a:cxn ang="0">
                    <a:pos x="connsiteX2" y="connsiteY2"/>
                  </a:cxn>
                </a:cxnLst>
                <a:rect l="l" t="t" r="r" b="b"/>
                <a:pathLst>
                  <a:path w="2529191" h="476656">
                    <a:moveTo>
                      <a:pt x="0" y="457200"/>
                    </a:moveTo>
                    <a:lnTo>
                      <a:pt x="1906621" y="476656"/>
                    </a:lnTo>
                    <a:lnTo>
                      <a:pt x="2529191"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FE4E21AD-0E48-482D-92A7-D8F93B494FD7}"/>
                  </a:ext>
                </a:extLst>
              </p:cNvPr>
              <p:cNvCxnSpPr>
                <a:cxnSpLocks/>
              </p:cNvCxnSpPr>
              <p:nvPr/>
            </p:nvCxnSpPr>
            <p:spPr>
              <a:xfrm rot="2143082">
                <a:off x="2876886" y="92218"/>
                <a:ext cx="751230" cy="50029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4407AE8-E730-48DD-A85F-BB30A7105592}"/>
                  </a:ext>
                </a:extLst>
              </p:cNvPr>
              <p:cNvCxnSpPr>
                <a:cxnSpLocks/>
                <a:endCxn id="100" idx="1"/>
              </p:cNvCxnSpPr>
              <p:nvPr/>
            </p:nvCxnSpPr>
            <p:spPr>
              <a:xfrm rot="2143082">
                <a:off x="3861913" y="8725"/>
                <a:ext cx="362215" cy="1920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954099B-AE86-4318-A3AA-7879DA254C89}"/>
                  </a:ext>
                </a:extLst>
              </p:cNvPr>
              <p:cNvCxnSpPr>
                <a:cxnSpLocks/>
                <a:endCxn id="101" idx="1"/>
              </p:cNvCxnSpPr>
              <p:nvPr/>
            </p:nvCxnSpPr>
            <p:spPr>
              <a:xfrm rot="2143082">
                <a:off x="4587946" y="36177"/>
                <a:ext cx="304652" cy="19919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64796D9-34CB-446F-8C6C-E892F8C5B9A5}"/>
                  </a:ext>
                </a:extLst>
              </p:cNvPr>
              <p:cNvCxnSpPr>
                <a:cxnSpLocks/>
                <a:endCxn id="102" idx="1"/>
              </p:cNvCxnSpPr>
              <p:nvPr/>
            </p:nvCxnSpPr>
            <p:spPr>
              <a:xfrm rot="2143082">
                <a:off x="5184517" y="13932"/>
                <a:ext cx="382898" cy="25902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F2ABBB4-D4BB-4625-A164-F50D7D41F3CE}"/>
                  </a:ext>
                </a:extLst>
              </p:cNvPr>
              <p:cNvCxnSpPr>
                <a:cxnSpLocks/>
              </p:cNvCxnSpPr>
              <p:nvPr/>
            </p:nvCxnSpPr>
            <p:spPr>
              <a:xfrm rot="2143082">
                <a:off x="6351522" y="167773"/>
                <a:ext cx="1161265" cy="7015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710375-77AA-49E0-A302-408F4182C3FE}"/>
                  </a:ext>
                </a:extLst>
              </p:cNvPr>
              <p:cNvCxnSpPr>
                <a:cxnSpLocks/>
              </p:cNvCxnSpPr>
              <p:nvPr/>
            </p:nvCxnSpPr>
            <p:spPr>
              <a:xfrm rot="2143082">
                <a:off x="6692921" y="218797"/>
                <a:ext cx="1381992" cy="859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CE20859B-CDB1-4EDD-95C3-AD7E058B4EA0}"/>
                  </a:ext>
                </a:extLst>
              </p:cNvPr>
              <p:cNvSpPr/>
              <p:nvPr/>
            </p:nvSpPr>
            <p:spPr>
              <a:xfrm rot="2143082">
                <a:off x="7510123" y="2742036"/>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C308384-A5E5-46C3-9EB3-5223C132CDAC}"/>
                  </a:ext>
                </a:extLst>
              </p:cNvPr>
              <p:cNvSpPr/>
              <p:nvPr/>
            </p:nvSpPr>
            <p:spPr>
              <a:xfrm rot="2143082">
                <a:off x="4669450" y="3406144"/>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3E74C94-8210-46D1-8EDD-B2C85995DB80}"/>
                  </a:ext>
                </a:extLst>
              </p:cNvPr>
              <p:cNvSpPr/>
              <p:nvPr/>
            </p:nvSpPr>
            <p:spPr>
              <a:xfrm rot="2143082">
                <a:off x="3138553" y="4575929"/>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49258143-A5BC-432E-8135-895A78D7C940}"/>
                  </a:ext>
                </a:extLst>
              </p:cNvPr>
              <p:cNvCxnSpPr>
                <a:cxnSpLocks/>
                <a:endCxn id="99" idx="3"/>
              </p:cNvCxnSpPr>
              <p:nvPr/>
            </p:nvCxnSpPr>
            <p:spPr>
              <a:xfrm rot="2143082" flipV="1">
                <a:off x="9495558" y="398794"/>
                <a:ext cx="2220218" cy="173889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521C80A-6649-41B0-88E4-C5D5531E250B}"/>
                  </a:ext>
                </a:extLst>
              </p:cNvPr>
              <p:cNvCxnSpPr>
                <a:cxnSpLocks/>
                <a:endCxn id="106" idx="1"/>
              </p:cNvCxnSpPr>
              <p:nvPr/>
            </p:nvCxnSpPr>
            <p:spPr>
              <a:xfrm rot="2143082">
                <a:off x="7207957" y="513530"/>
                <a:ext cx="1437691" cy="8977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3A23F11-AC30-4BC4-9767-A2A015B40E0E}"/>
                  </a:ext>
                </a:extLst>
              </p:cNvPr>
              <p:cNvCxnSpPr>
                <a:cxnSpLocks/>
                <a:endCxn id="103" idx="3"/>
              </p:cNvCxnSpPr>
              <p:nvPr/>
            </p:nvCxnSpPr>
            <p:spPr>
              <a:xfrm rot="2143082" flipV="1">
                <a:off x="702503" y="3052333"/>
                <a:ext cx="629883" cy="48522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B0467B1-3C2E-4AED-BF5C-475467E36519}"/>
                  </a:ext>
                </a:extLst>
              </p:cNvPr>
              <p:cNvCxnSpPr>
                <a:cxnSpLocks/>
              </p:cNvCxnSpPr>
              <p:nvPr/>
            </p:nvCxnSpPr>
            <p:spPr>
              <a:xfrm rot="2143082" flipV="1">
                <a:off x="669928" y="3488332"/>
                <a:ext cx="489377" cy="3361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281F91D-A5F6-4D87-BD20-0F2144E81D98}"/>
                  </a:ext>
                </a:extLst>
              </p:cNvPr>
              <p:cNvCxnSpPr>
                <a:cxnSpLocks/>
                <a:endCxn id="80" idx="1"/>
              </p:cNvCxnSpPr>
              <p:nvPr/>
            </p:nvCxnSpPr>
            <p:spPr>
              <a:xfrm rot="2143082">
                <a:off x="2366587" y="3215368"/>
                <a:ext cx="1384975" cy="10585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0141A34-43F0-4BB2-B8F7-CCE47CC97474}"/>
                  </a:ext>
                </a:extLst>
              </p:cNvPr>
              <p:cNvCxnSpPr>
                <a:cxnSpLocks/>
                <a:endCxn id="97" idx="1"/>
              </p:cNvCxnSpPr>
              <p:nvPr/>
            </p:nvCxnSpPr>
            <p:spPr>
              <a:xfrm rot="2143082" flipV="1">
                <a:off x="4532904" y="2697776"/>
                <a:ext cx="1219991" cy="95275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Freeform: Shape 86">
                <a:extLst>
                  <a:ext uri="{FF2B5EF4-FFF2-40B4-BE49-F238E27FC236}">
                    <a16:creationId xmlns:a16="http://schemas.microsoft.com/office/drawing/2014/main" id="{6046D093-C87E-4FDE-8401-F242157D8F87}"/>
                  </a:ext>
                </a:extLst>
              </p:cNvPr>
              <p:cNvSpPr/>
              <p:nvPr/>
            </p:nvSpPr>
            <p:spPr>
              <a:xfrm rot="2143082">
                <a:off x="568532" y="1210040"/>
                <a:ext cx="4879294" cy="908510"/>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343899 w 2391302"/>
                  <a:gd name="connsiteY2" fmla="*/ 0 h 381222"/>
                  <a:gd name="connsiteX3" fmla="*/ 850418 w 2391302"/>
                  <a:gd name="connsiteY3" fmla="*/ 375890 h 381222"/>
                  <a:gd name="connsiteX4" fmla="*/ 2391302 w 2391302"/>
                  <a:gd name="connsiteY4" fmla="*/ 381222 h 381222"/>
                  <a:gd name="connsiteX5" fmla="*/ 2391302 w 2391302"/>
                  <a:gd name="connsiteY5" fmla="*/ 381222 h 381222"/>
                  <a:gd name="connsiteX0" fmla="*/ 0 w 2391302"/>
                  <a:gd name="connsiteY0" fmla="*/ 7998 h 381222"/>
                  <a:gd name="connsiteX1" fmla="*/ 343899 w 2391302"/>
                  <a:gd name="connsiteY1" fmla="*/ 0 h 381222"/>
                  <a:gd name="connsiteX2" fmla="*/ 850418 w 2391302"/>
                  <a:gd name="connsiteY2" fmla="*/ 375890 h 381222"/>
                  <a:gd name="connsiteX3" fmla="*/ 2391302 w 2391302"/>
                  <a:gd name="connsiteY3" fmla="*/ 381222 h 381222"/>
                  <a:gd name="connsiteX4" fmla="*/ 2391302 w 2391302"/>
                  <a:gd name="connsiteY4" fmla="*/ 381222 h 381222"/>
                  <a:gd name="connsiteX0" fmla="*/ 0 w 2047403"/>
                  <a:gd name="connsiteY0" fmla="*/ 0 h 381222"/>
                  <a:gd name="connsiteX1" fmla="*/ 506519 w 2047403"/>
                  <a:gd name="connsiteY1" fmla="*/ 375890 h 381222"/>
                  <a:gd name="connsiteX2" fmla="*/ 2047403 w 2047403"/>
                  <a:gd name="connsiteY2" fmla="*/ 381222 h 381222"/>
                  <a:gd name="connsiteX3" fmla="*/ 2047403 w 2047403"/>
                  <a:gd name="connsiteY3" fmla="*/ 381222 h 381222"/>
                </a:gdLst>
                <a:ahLst/>
                <a:cxnLst>
                  <a:cxn ang="0">
                    <a:pos x="connsiteX0" y="connsiteY0"/>
                  </a:cxn>
                  <a:cxn ang="0">
                    <a:pos x="connsiteX1" y="connsiteY1"/>
                  </a:cxn>
                  <a:cxn ang="0">
                    <a:pos x="connsiteX2" y="connsiteY2"/>
                  </a:cxn>
                  <a:cxn ang="0">
                    <a:pos x="connsiteX3" y="connsiteY3"/>
                  </a:cxn>
                </a:cxnLst>
                <a:rect l="l" t="t" r="r" b="b"/>
                <a:pathLst>
                  <a:path w="2047403" h="381222">
                    <a:moveTo>
                      <a:pt x="0" y="0"/>
                    </a:moveTo>
                    <a:lnTo>
                      <a:pt x="506519" y="375890"/>
                    </a:lnTo>
                    <a:lnTo>
                      <a:pt x="2047403" y="381222"/>
                    </a:lnTo>
                    <a:lnTo>
                      <a:pt x="2047403" y="381222"/>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3AE092B6-338B-4D0B-A830-BFE6769978DF}"/>
                  </a:ext>
                </a:extLst>
              </p:cNvPr>
              <p:cNvSpPr/>
              <p:nvPr/>
            </p:nvSpPr>
            <p:spPr>
              <a:xfrm rot="2143082">
                <a:off x="-189872" y="1365133"/>
                <a:ext cx="5152485" cy="1114766"/>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935726 w 2391302"/>
                  <a:gd name="connsiteY4" fmla="*/ 373714 h 381222"/>
                  <a:gd name="connsiteX5" fmla="*/ 2391302 w 2391302"/>
                  <a:gd name="connsiteY5" fmla="*/ 381222 h 381222"/>
                  <a:gd name="connsiteX6" fmla="*/ 2391302 w 2391302"/>
                  <a:gd name="connsiteY6" fmla="*/ 381222 h 381222"/>
                  <a:gd name="connsiteX0" fmla="*/ 0 w 2391302"/>
                  <a:gd name="connsiteY0" fmla="*/ 7998 h 381222"/>
                  <a:gd name="connsiteX1" fmla="*/ 71979 w 2391302"/>
                  <a:gd name="connsiteY1" fmla="*/ 7998 h 381222"/>
                  <a:gd name="connsiteX2" fmla="*/ 343899 w 2391302"/>
                  <a:gd name="connsiteY2" fmla="*/ 0 h 381222"/>
                  <a:gd name="connsiteX3" fmla="*/ 935726 w 2391302"/>
                  <a:gd name="connsiteY3" fmla="*/ 373714 h 381222"/>
                  <a:gd name="connsiteX4" fmla="*/ 2391302 w 2391302"/>
                  <a:gd name="connsiteY4" fmla="*/ 381222 h 381222"/>
                  <a:gd name="connsiteX5" fmla="*/ 2391302 w 2391302"/>
                  <a:gd name="connsiteY5" fmla="*/ 381222 h 381222"/>
                  <a:gd name="connsiteX0" fmla="*/ 0 w 2319323"/>
                  <a:gd name="connsiteY0" fmla="*/ 7998 h 381222"/>
                  <a:gd name="connsiteX1" fmla="*/ 271920 w 2319323"/>
                  <a:gd name="connsiteY1" fmla="*/ 0 h 381222"/>
                  <a:gd name="connsiteX2" fmla="*/ 863747 w 2319323"/>
                  <a:gd name="connsiteY2" fmla="*/ 373714 h 381222"/>
                  <a:gd name="connsiteX3" fmla="*/ 2319323 w 2319323"/>
                  <a:gd name="connsiteY3" fmla="*/ 381222 h 381222"/>
                  <a:gd name="connsiteX4" fmla="*/ 2319323 w 2319323"/>
                  <a:gd name="connsiteY4" fmla="*/ 381222 h 381222"/>
                  <a:gd name="connsiteX0" fmla="*/ 0 w 2188694"/>
                  <a:gd name="connsiteY0" fmla="*/ 10175 h 381222"/>
                  <a:gd name="connsiteX1" fmla="*/ 141291 w 2188694"/>
                  <a:gd name="connsiteY1" fmla="*/ 0 h 381222"/>
                  <a:gd name="connsiteX2" fmla="*/ 733118 w 2188694"/>
                  <a:gd name="connsiteY2" fmla="*/ 373714 h 381222"/>
                  <a:gd name="connsiteX3" fmla="*/ 2188694 w 2188694"/>
                  <a:gd name="connsiteY3" fmla="*/ 381222 h 381222"/>
                  <a:gd name="connsiteX4" fmla="*/ 2188694 w 2188694"/>
                  <a:gd name="connsiteY4" fmla="*/ 381222 h 381222"/>
                  <a:gd name="connsiteX0" fmla="*/ 0 w 2162035"/>
                  <a:gd name="connsiteY0" fmla="*/ 0 h 381930"/>
                  <a:gd name="connsiteX1" fmla="*/ 114632 w 2162035"/>
                  <a:gd name="connsiteY1" fmla="*/ 708 h 381930"/>
                  <a:gd name="connsiteX2" fmla="*/ 706459 w 2162035"/>
                  <a:gd name="connsiteY2" fmla="*/ 374422 h 381930"/>
                  <a:gd name="connsiteX3" fmla="*/ 2162035 w 2162035"/>
                  <a:gd name="connsiteY3" fmla="*/ 381930 h 381930"/>
                  <a:gd name="connsiteX4" fmla="*/ 2162035 w 2162035"/>
                  <a:gd name="connsiteY4" fmla="*/ 381930 h 381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035" h="381930">
                    <a:moveTo>
                      <a:pt x="0" y="0"/>
                    </a:moveTo>
                    <a:lnTo>
                      <a:pt x="114632" y="708"/>
                    </a:lnTo>
                    <a:lnTo>
                      <a:pt x="706459" y="374422"/>
                    </a:lnTo>
                    <a:lnTo>
                      <a:pt x="2162035" y="381930"/>
                    </a:lnTo>
                    <a:lnTo>
                      <a:pt x="2162035" y="38193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174C63A9-B1AA-42AC-A07D-663E5B3DC602}"/>
                  </a:ext>
                </a:extLst>
              </p:cNvPr>
              <p:cNvSpPr/>
              <p:nvPr/>
            </p:nvSpPr>
            <p:spPr>
              <a:xfrm rot="2143082">
                <a:off x="3332609" y="2161597"/>
                <a:ext cx="2611186" cy="1099113"/>
              </a:xfrm>
              <a:custGeom>
                <a:avLst/>
                <a:gdLst>
                  <a:gd name="connsiteX0" fmla="*/ 0 w 1095680"/>
                  <a:gd name="connsiteY0" fmla="*/ 461199 h 461199"/>
                  <a:gd name="connsiteX1" fmla="*/ 621152 w 1095680"/>
                  <a:gd name="connsiteY1" fmla="*/ 0 h 461199"/>
                  <a:gd name="connsiteX2" fmla="*/ 1095680 w 1095680"/>
                  <a:gd name="connsiteY2" fmla="*/ 0 h 461199"/>
                </a:gdLst>
                <a:ahLst/>
                <a:cxnLst>
                  <a:cxn ang="0">
                    <a:pos x="connsiteX0" y="connsiteY0"/>
                  </a:cxn>
                  <a:cxn ang="0">
                    <a:pos x="connsiteX1" y="connsiteY1"/>
                  </a:cxn>
                  <a:cxn ang="0">
                    <a:pos x="connsiteX2" y="connsiteY2"/>
                  </a:cxn>
                </a:cxnLst>
                <a:rect l="l" t="t" r="r" b="b"/>
                <a:pathLst>
                  <a:path w="1095680" h="461199">
                    <a:moveTo>
                      <a:pt x="0" y="461199"/>
                    </a:moveTo>
                    <a:lnTo>
                      <a:pt x="621152" y="0"/>
                    </a:lnTo>
                    <a:lnTo>
                      <a:pt x="1095680"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13BF2365-0B0D-40B9-A063-33FD0FCECA03}"/>
                  </a:ext>
                </a:extLst>
              </p:cNvPr>
              <p:cNvCxnSpPr>
                <a:cxnSpLocks/>
              </p:cNvCxnSpPr>
              <p:nvPr/>
            </p:nvCxnSpPr>
            <p:spPr>
              <a:xfrm rot="2143082" flipV="1">
                <a:off x="1319091" y="3532941"/>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389CC75-F22D-4E8B-AA38-EB6225EAE0DE}"/>
                  </a:ext>
                </a:extLst>
              </p:cNvPr>
              <p:cNvCxnSpPr>
                <a:cxnSpLocks/>
              </p:cNvCxnSpPr>
              <p:nvPr/>
            </p:nvCxnSpPr>
            <p:spPr>
              <a:xfrm rot="2143082" flipV="1">
                <a:off x="1490130" y="3655926"/>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FD7047D-8AC7-435B-B610-9DBAF202BD50}"/>
                  </a:ext>
                </a:extLst>
              </p:cNvPr>
              <p:cNvCxnSpPr>
                <a:cxnSpLocks/>
              </p:cNvCxnSpPr>
              <p:nvPr/>
            </p:nvCxnSpPr>
            <p:spPr>
              <a:xfrm rot="2143082" flipV="1">
                <a:off x="1661174" y="3778910"/>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8C52008-23DF-4D3A-8C73-AEE0F4532613}"/>
                  </a:ext>
                </a:extLst>
              </p:cNvPr>
              <p:cNvCxnSpPr>
                <a:cxnSpLocks/>
              </p:cNvCxnSpPr>
              <p:nvPr/>
            </p:nvCxnSpPr>
            <p:spPr>
              <a:xfrm rot="2143082" flipV="1">
                <a:off x="1832213" y="3901899"/>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F23CB5B-5948-44E4-9BF6-B83CCE7F7777}"/>
                  </a:ext>
                </a:extLst>
              </p:cNvPr>
              <p:cNvCxnSpPr>
                <a:cxnSpLocks/>
              </p:cNvCxnSpPr>
              <p:nvPr/>
            </p:nvCxnSpPr>
            <p:spPr>
              <a:xfrm rot="2143082" flipV="1">
                <a:off x="2003248" y="4024888"/>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EAF4F6D-11CE-4C3D-AE20-E4F6CF1428B3}"/>
                  </a:ext>
                </a:extLst>
              </p:cNvPr>
              <p:cNvCxnSpPr>
                <a:cxnSpLocks/>
              </p:cNvCxnSpPr>
              <p:nvPr/>
            </p:nvCxnSpPr>
            <p:spPr>
              <a:xfrm rot="2143082" flipV="1">
                <a:off x="2174296" y="4147877"/>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Freeform: Shape 95">
                <a:extLst>
                  <a:ext uri="{FF2B5EF4-FFF2-40B4-BE49-F238E27FC236}">
                    <a16:creationId xmlns:a16="http://schemas.microsoft.com/office/drawing/2014/main" id="{E700EA4F-DA6F-4D72-B8FA-FD385DDD00E9}"/>
                  </a:ext>
                </a:extLst>
              </p:cNvPr>
              <p:cNvSpPr/>
              <p:nvPr/>
            </p:nvSpPr>
            <p:spPr>
              <a:xfrm rot="2143082">
                <a:off x="4431107" y="1624748"/>
                <a:ext cx="3523756" cy="231821"/>
              </a:xfrm>
              <a:custGeom>
                <a:avLst/>
                <a:gdLst>
                  <a:gd name="connsiteX0" fmla="*/ 0 w 1478604"/>
                  <a:gd name="connsiteY0" fmla="*/ 0 h 97276"/>
                  <a:gd name="connsiteX1" fmla="*/ 107004 w 1478604"/>
                  <a:gd name="connsiteY1" fmla="*/ 97276 h 97276"/>
                  <a:gd name="connsiteX2" fmla="*/ 1478604 w 1478604"/>
                  <a:gd name="connsiteY2" fmla="*/ 97276 h 97276"/>
                </a:gdLst>
                <a:ahLst/>
                <a:cxnLst>
                  <a:cxn ang="0">
                    <a:pos x="connsiteX0" y="connsiteY0"/>
                  </a:cxn>
                  <a:cxn ang="0">
                    <a:pos x="connsiteX1" y="connsiteY1"/>
                  </a:cxn>
                  <a:cxn ang="0">
                    <a:pos x="connsiteX2" y="connsiteY2"/>
                  </a:cxn>
                </a:cxnLst>
                <a:rect l="l" t="t" r="r" b="b"/>
                <a:pathLst>
                  <a:path w="1478604" h="97276">
                    <a:moveTo>
                      <a:pt x="0" y="0"/>
                    </a:moveTo>
                    <a:lnTo>
                      <a:pt x="107004" y="97276"/>
                    </a:lnTo>
                    <a:lnTo>
                      <a:pt x="1478604" y="97276"/>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271413"/>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id="{83890D28-DB65-4933-A998-F6D267BEDA98}"/>
              </a:ext>
            </a:extLst>
          </p:cNvPr>
          <p:cNvSpPr/>
          <p:nvPr userDrawn="1"/>
        </p:nvSpPr>
        <p:spPr>
          <a:xfrm>
            <a:off x="8746034" y="-17976"/>
            <a:ext cx="3445966" cy="2023537"/>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accent1">
              <a:alpha val="40000"/>
            </a:schemeClr>
          </a:solidFill>
          <a:ln w="2694" cap="flat">
            <a:noFill/>
            <a:prstDash val="solid"/>
            <a:miter/>
          </a:ln>
        </p:spPr>
        <p:txBody>
          <a:bodyPr rtlCol="0" anchor="ctr"/>
          <a:lstStyle/>
          <a:p>
            <a:endParaRPr lang="en-US"/>
          </a:p>
        </p:txBody>
      </p:sp>
      <p:grpSp>
        <p:nvGrpSpPr>
          <p:cNvPr id="116" name="Group 115">
            <a:extLst>
              <a:ext uri="{FF2B5EF4-FFF2-40B4-BE49-F238E27FC236}">
                <a16:creationId xmlns:a16="http://schemas.microsoft.com/office/drawing/2014/main" id="{6B8C0EA2-D1F6-48A7-9EE4-840E625B9C02}"/>
              </a:ext>
            </a:extLst>
          </p:cNvPr>
          <p:cNvGrpSpPr/>
          <p:nvPr userDrawn="1"/>
        </p:nvGrpSpPr>
        <p:grpSpPr>
          <a:xfrm>
            <a:off x="548226" y="342079"/>
            <a:ext cx="5440770" cy="6257605"/>
            <a:chOff x="548226" y="342079"/>
            <a:chExt cx="5440770" cy="6257605"/>
          </a:xfrm>
          <a:solidFill>
            <a:schemeClr val="accent2"/>
          </a:solidFill>
        </p:grpSpPr>
        <p:sp>
          <p:nvSpPr>
            <p:cNvPr id="2" name="Rectangle: Rounded Corners 1">
              <a:extLst>
                <a:ext uri="{FF2B5EF4-FFF2-40B4-BE49-F238E27FC236}">
                  <a16:creationId xmlns:a16="http://schemas.microsoft.com/office/drawing/2014/main" id="{94C0989A-B0CD-467C-8FFF-0322C8779616}"/>
                </a:ext>
              </a:extLst>
            </p:cNvPr>
            <p:cNvSpPr/>
            <p:nvPr userDrawn="1"/>
          </p:nvSpPr>
          <p:spPr>
            <a:xfrm>
              <a:off x="1417713" y="1769387"/>
              <a:ext cx="3472774" cy="3472774"/>
            </a:xfrm>
            <a:prstGeom prst="roundRect">
              <a:avLst>
                <a:gd name="adj" fmla="val 51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F32732B9-A675-4A92-B586-57210158DBB9}"/>
                </a:ext>
              </a:extLst>
            </p:cNvPr>
            <p:cNvGrpSpPr/>
            <p:nvPr userDrawn="1"/>
          </p:nvGrpSpPr>
          <p:grpSpPr>
            <a:xfrm>
              <a:off x="1266074" y="342079"/>
              <a:ext cx="3753546" cy="1535752"/>
              <a:chOff x="1373078" y="342079"/>
              <a:chExt cx="3753546" cy="1535752"/>
            </a:xfrm>
            <a:grpFill/>
          </p:grpSpPr>
          <p:sp>
            <p:nvSpPr>
              <p:cNvPr id="56" name="Freeform: Shape 55">
                <a:extLst>
                  <a:ext uri="{FF2B5EF4-FFF2-40B4-BE49-F238E27FC236}">
                    <a16:creationId xmlns:a16="http://schemas.microsoft.com/office/drawing/2014/main" id="{20BD9410-309C-4A73-BEB0-D4BD52253B38}"/>
                  </a:ext>
                </a:extLst>
              </p:cNvPr>
              <p:cNvSpPr/>
              <p:nvPr/>
            </p:nvSpPr>
            <p:spPr>
              <a:xfrm flipH="1">
                <a:off x="1945338" y="395212"/>
                <a:ext cx="546385" cy="1482619"/>
              </a:xfrm>
              <a:custGeom>
                <a:avLst/>
                <a:gdLst>
                  <a:gd name="connsiteX0" fmla="*/ 172666 w 1002965"/>
                  <a:gd name="connsiteY0" fmla="*/ 2721517 h 2721551"/>
                  <a:gd name="connsiteX1" fmla="*/ 216272 w 1002965"/>
                  <a:gd name="connsiteY1" fmla="*/ 2678572 h 2721551"/>
                  <a:gd name="connsiteX2" fmla="*/ 210986 w 1002965"/>
                  <a:gd name="connsiteY2" fmla="*/ 2373992 h 2721551"/>
                  <a:gd name="connsiteX3" fmla="*/ 201076 w 1002965"/>
                  <a:gd name="connsiteY3" fmla="*/ 2371349 h 2721551"/>
                  <a:gd name="connsiteX4" fmla="*/ 163416 w 1002965"/>
                  <a:gd name="connsiteY4" fmla="*/ 2332368 h 2721551"/>
                  <a:gd name="connsiteX5" fmla="*/ 163416 w 1002965"/>
                  <a:gd name="connsiteY5" fmla="*/ 711687 h 2721551"/>
                  <a:gd name="connsiteX6" fmla="*/ 199754 w 1002965"/>
                  <a:gd name="connsiteY6" fmla="*/ 674027 h 2721551"/>
                  <a:gd name="connsiteX7" fmla="*/ 909339 w 1002965"/>
                  <a:gd name="connsiteY7" fmla="*/ 674688 h 2721551"/>
                  <a:gd name="connsiteX8" fmla="*/ 943035 w 1002965"/>
                  <a:gd name="connsiteY8" fmla="*/ 639671 h 2721551"/>
                  <a:gd name="connsiteX9" fmla="*/ 941053 w 1002965"/>
                  <a:gd name="connsiteY9" fmla="*/ 222113 h 2721551"/>
                  <a:gd name="connsiteX10" fmla="*/ 964177 w 1002965"/>
                  <a:gd name="connsiteY10" fmla="*/ 176525 h 2721551"/>
                  <a:gd name="connsiteX11" fmla="*/ 995229 w 1002965"/>
                  <a:gd name="connsiteY11" fmla="*/ 58921 h 2721551"/>
                  <a:gd name="connsiteX12" fmla="*/ 894804 w 1002965"/>
                  <a:gd name="connsiteY12" fmla="*/ 780 h 2721551"/>
                  <a:gd name="connsiteX13" fmla="*/ 813538 w 1002965"/>
                  <a:gd name="connsiteY13" fmla="*/ 80724 h 2721551"/>
                  <a:gd name="connsiteX14" fmla="*/ 867055 w 1002965"/>
                  <a:gd name="connsiteY14" fmla="*/ 187096 h 2721551"/>
                  <a:gd name="connsiteX15" fmla="*/ 886876 w 1002965"/>
                  <a:gd name="connsiteY15" fmla="*/ 218809 h 2721551"/>
                  <a:gd name="connsiteX16" fmla="*/ 886876 w 1002965"/>
                  <a:gd name="connsiteY16" fmla="*/ 590780 h 2721551"/>
                  <a:gd name="connsiteX17" fmla="*/ 857144 w 1002965"/>
                  <a:gd name="connsiteY17" fmla="*/ 619850 h 2721551"/>
                  <a:gd name="connsiteX18" fmla="*/ 123114 w 1002965"/>
                  <a:gd name="connsiteY18" fmla="*/ 617208 h 2721551"/>
                  <a:gd name="connsiteX19" fmla="*/ 88758 w 1002965"/>
                  <a:gd name="connsiteY19" fmla="*/ 650242 h 2721551"/>
                  <a:gd name="connsiteX20" fmla="*/ 89418 w 1002965"/>
                  <a:gd name="connsiteY20" fmla="*/ 2329726 h 2721551"/>
                  <a:gd name="connsiteX21" fmla="*/ 89418 w 1002965"/>
                  <a:gd name="connsiteY21" fmla="*/ 2353511 h 2721551"/>
                  <a:gd name="connsiteX22" fmla="*/ 72240 w 1002965"/>
                  <a:gd name="connsiteY22" fmla="*/ 2370689 h 2721551"/>
                  <a:gd name="connsiteX23" fmla="*/ 5510 w 1002965"/>
                  <a:gd name="connsiteY23" fmla="*/ 2372671 h 2721551"/>
                  <a:gd name="connsiteX24" fmla="*/ 6171 w 1002965"/>
                  <a:gd name="connsiteY24" fmla="*/ 2388527 h 2721551"/>
                  <a:gd name="connsiteX25" fmla="*/ 225 w 1002965"/>
                  <a:gd name="connsiteY25" fmla="*/ 2687822 h 2721551"/>
                  <a:gd name="connsiteX26" fmla="*/ 34581 w 1002965"/>
                  <a:gd name="connsiteY26" fmla="*/ 2721517 h 2721551"/>
                  <a:gd name="connsiteX27" fmla="*/ 172666 w 1002965"/>
                  <a:gd name="connsiteY27" fmla="*/ 2721517 h 272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02965" h="2721551">
                    <a:moveTo>
                      <a:pt x="172666" y="2721517"/>
                    </a:moveTo>
                    <a:cubicBezTo>
                      <a:pt x="215611" y="2721517"/>
                      <a:pt x="215611" y="2720856"/>
                      <a:pt x="216272" y="2678572"/>
                    </a:cubicBezTo>
                    <a:cubicBezTo>
                      <a:pt x="217593" y="2576825"/>
                      <a:pt x="205040" y="2475739"/>
                      <a:pt x="210986" y="2373992"/>
                    </a:cubicBezTo>
                    <a:cubicBezTo>
                      <a:pt x="207683" y="2373331"/>
                      <a:pt x="204379" y="2371349"/>
                      <a:pt x="201076" y="2371349"/>
                    </a:cubicBezTo>
                    <a:cubicBezTo>
                      <a:pt x="163416" y="2368707"/>
                      <a:pt x="163416" y="2369367"/>
                      <a:pt x="163416" y="2332368"/>
                    </a:cubicBezTo>
                    <a:cubicBezTo>
                      <a:pt x="163416" y="1791921"/>
                      <a:pt x="163416" y="1252134"/>
                      <a:pt x="163416" y="711687"/>
                    </a:cubicBezTo>
                    <a:cubicBezTo>
                      <a:pt x="163416" y="669402"/>
                      <a:pt x="157470" y="674027"/>
                      <a:pt x="199754" y="674027"/>
                    </a:cubicBezTo>
                    <a:cubicBezTo>
                      <a:pt x="436282" y="674027"/>
                      <a:pt x="672811" y="674688"/>
                      <a:pt x="909339" y="674688"/>
                    </a:cubicBezTo>
                    <a:cubicBezTo>
                      <a:pt x="943695" y="674688"/>
                      <a:pt x="943695" y="674688"/>
                      <a:pt x="943035" y="639671"/>
                    </a:cubicBezTo>
                    <a:cubicBezTo>
                      <a:pt x="942374" y="500265"/>
                      <a:pt x="942374" y="360858"/>
                      <a:pt x="941053" y="222113"/>
                    </a:cubicBezTo>
                    <a:cubicBezTo>
                      <a:pt x="941053" y="201631"/>
                      <a:pt x="945017" y="188417"/>
                      <a:pt x="964177" y="176525"/>
                    </a:cubicBezTo>
                    <a:cubicBezTo>
                      <a:pt x="1000515" y="153401"/>
                      <a:pt x="1012407" y="102527"/>
                      <a:pt x="995229" y="58921"/>
                    </a:cubicBezTo>
                    <a:cubicBezTo>
                      <a:pt x="979373" y="17298"/>
                      <a:pt x="941713" y="-4505"/>
                      <a:pt x="894804" y="780"/>
                    </a:cubicBezTo>
                    <a:cubicBezTo>
                      <a:pt x="851859" y="5405"/>
                      <a:pt x="822128" y="34476"/>
                      <a:pt x="813538" y="80724"/>
                    </a:cubicBezTo>
                    <a:cubicBezTo>
                      <a:pt x="805610" y="125651"/>
                      <a:pt x="826752" y="169918"/>
                      <a:pt x="867055" y="187096"/>
                    </a:cubicBezTo>
                    <a:cubicBezTo>
                      <a:pt x="883572" y="193703"/>
                      <a:pt x="886876" y="202292"/>
                      <a:pt x="886876" y="218809"/>
                    </a:cubicBezTo>
                    <a:cubicBezTo>
                      <a:pt x="886215" y="343020"/>
                      <a:pt x="885554" y="467230"/>
                      <a:pt x="886876" y="590780"/>
                    </a:cubicBezTo>
                    <a:cubicBezTo>
                      <a:pt x="886876" y="615226"/>
                      <a:pt x="880269" y="620511"/>
                      <a:pt x="857144" y="619850"/>
                    </a:cubicBezTo>
                    <a:cubicBezTo>
                      <a:pt x="612688" y="618529"/>
                      <a:pt x="368231" y="619190"/>
                      <a:pt x="123114" y="617208"/>
                    </a:cubicBezTo>
                    <a:cubicBezTo>
                      <a:pt x="97347" y="617208"/>
                      <a:pt x="88758" y="621832"/>
                      <a:pt x="88758" y="650242"/>
                    </a:cubicBezTo>
                    <a:cubicBezTo>
                      <a:pt x="90079" y="1209850"/>
                      <a:pt x="89418" y="1770118"/>
                      <a:pt x="89418" y="2329726"/>
                    </a:cubicBezTo>
                    <a:cubicBezTo>
                      <a:pt x="89418" y="2337654"/>
                      <a:pt x="88758" y="2345582"/>
                      <a:pt x="89418" y="2353511"/>
                    </a:cubicBezTo>
                    <a:cubicBezTo>
                      <a:pt x="90079" y="2366064"/>
                      <a:pt x="85454" y="2370689"/>
                      <a:pt x="72240" y="2370689"/>
                    </a:cubicBezTo>
                    <a:cubicBezTo>
                      <a:pt x="49777" y="2370689"/>
                      <a:pt x="27974" y="2367385"/>
                      <a:pt x="5510" y="2372671"/>
                    </a:cubicBezTo>
                    <a:cubicBezTo>
                      <a:pt x="5510" y="2377956"/>
                      <a:pt x="6171" y="2383242"/>
                      <a:pt x="6171" y="2388527"/>
                    </a:cubicBezTo>
                    <a:cubicBezTo>
                      <a:pt x="10135" y="2488292"/>
                      <a:pt x="-1757" y="2588057"/>
                      <a:pt x="225" y="2687822"/>
                    </a:cubicBezTo>
                    <a:cubicBezTo>
                      <a:pt x="885" y="2713589"/>
                      <a:pt x="8814" y="2722178"/>
                      <a:pt x="34581" y="2721517"/>
                    </a:cubicBezTo>
                    <a:cubicBezTo>
                      <a:pt x="81490" y="2720195"/>
                      <a:pt x="127078" y="2721517"/>
                      <a:pt x="172666" y="2721517"/>
                    </a:cubicBezTo>
                    <a:close/>
                  </a:path>
                </a:pathLst>
              </a:custGeom>
              <a:grpFill/>
              <a:ln w="6599"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D03E240-F54F-4508-9919-35CBB644B65F}"/>
                  </a:ext>
                </a:extLst>
              </p:cNvPr>
              <p:cNvSpPr/>
              <p:nvPr/>
            </p:nvSpPr>
            <p:spPr>
              <a:xfrm flipH="1">
                <a:off x="2788787" y="342079"/>
                <a:ext cx="130800" cy="1535752"/>
              </a:xfrm>
              <a:custGeom>
                <a:avLst/>
                <a:gdLst>
                  <a:gd name="connsiteX0" fmla="*/ 208346 w 240102"/>
                  <a:gd name="connsiteY0" fmla="*/ 2818424 h 2819084"/>
                  <a:gd name="connsiteX1" fmla="*/ 240059 w 240102"/>
                  <a:gd name="connsiteY1" fmla="*/ 2785390 h 2819084"/>
                  <a:gd name="connsiteX2" fmla="*/ 240059 w 240102"/>
                  <a:gd name="connsiteY2" fmla="*/ 2641358 h 2819084"/>
                  <a:gd name="connsiteX3" fmla="*/ 240059 w 240102"/>
                  <a:gd name="connsiteY3" fmla="*/ 2518470 h 2819084"/>
                  <a:gd name="connsiteX4" fmla="*/ 189846 w 240102"/>
                  <a:gd name="connsiteY4" fmla="*/ 2468917 h 2819084"/>
                  <a:gd name="connsiteX5" fmla="*/ 156151 w 240102"/>
                  <a:gd name="connsiteY5" fmla="*/ 2435222 h 2819084"/>
                  <a:gd name="connsiteX6" fmla="*/ 156812 w 240102"/>
                  <a:gd name="connsiteY6" fmla="*/ 215291 h 2819084"/>
                  <a:gd name="connsiteX7" fmla="*/ 173990 w 240102"/>
                  <a:gd name="connsiteY7" fmla="*/ 153186 h 2819084"/>
                  <a:gd name="connsiteX8" fmla="*/ 141616 w 240102"/>
                  <a:gd name="connsiteY8" fmla="*/ 11137 h 2819084"/>
                  <a:gd name="connsiteX9" fmla="*/ 8816 w 240102"/>
                  <a:gd name="connsiteY9" fmla="*/ 56725 h 2819084"/>
                  <a:gd name="connsiteX10" fmla="*/ 68940 w 240102"/>
                  <a:gd name="connsiteY10" fmla="*/ 192167 h 2819084"/>
                  <a:gd name="connsiteX11" fmla="*/ 84135 w 240102"/>
                  <a:gd name="connsiteY11" fmla="*/ 222559 h 2819084"/>
                  <a:gd name="connsiteX12" fmla="*/ 84796 w 240102"/>
                  <a:gd name="connsiteY12" fmla="*/ 2437204 h 2819084"/>
                  <a:gd name="connsiteX13" fmla="*/ 53743 w 240102"/>
                  <a:gd name="connsiteY13" fmla="*/ 2467596 h 2819084"/>
                  <a:gd name="connsiteX14" fmla="*/ 29958 w 240102"/>
                  <a:gd name="connsiteY14" fmla="*/ 2491381 h 2819084"/>
                  <a:gd name="connsiteX15" fmla="*/ 30619 w 240102"/>
                  <a:gd name="connsiteY15" fmla="*/ 2641358 h 2819084"/>
                  <a:gd name="connsiteX16" fmla="*/ 30619 w 240102"/>
                  <a:gd name="connsiteY16" fmla="*/ 2788032 h 2819084"/>
                  <a:gd name="connsiteX17" fmla="*/ 61672 w 240102"/>
                  <a:gd name="connsiteY17" fmla="*/ 2819085 h 2819084"/>
                  <a:gd name="connsiteX18" fmla="*/ 208346 w 240102"/>
                  <a:gd name="connsiteY18" fmla="*/ 2818424 h 281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0102" h="2819084">
                    <a:moveTo>
                      <a:pt x="208346" y="2818424"/>
                    </a:moveTo>
                    <a:cubicBezTo>
                      <a:pt x="234113" y="2819085"/>
                      <a:pt x="240720" y="2808514"/>
                      <a:pt x="240059" y="2785390"/>
                    </a:cubicBezTo>
                    <a:cubicBezTo>
                      <a:pt x="238737" y="2737159"/>
                      <a:pt x="240059" y="2689589"/>
                      <a:pt x="240059" y="2641358"/>
                    </a:cubicBezTo>
                    <a:cubicBezTo>
                      <a:pt x="240059" y="2600395"/>
                      <a:pt x="240059" y="2559432"/>
                      <a:pt x="240059" y="2518470"/>
                    </a:cubicBezTo>
                    <a:cubicBezTo>
                      <a:pt x="240059" y="2468257"/>
                      <a:pt x="240059" y="2466275"/>
                      <a:pt x="189846" y="2468917"/>
                    </a:cubicBezTo>
                    <a:cubicBezTo>
                      <a:pt x="162758" y="2470239"/>
                      <a:pt x="156151" y="2462971"/>
                      <a:pt x="156151" y="2435222"/>
                    </a:cubicBezTo>
                    <a:cubicBezTo>
                      <a:pt x="156812" y="1695245"/>
                      <a:pt x="156812" y="955268"/>
                      <a:pt x="156812" y="215291"/>
                    </a:cubicBezTo>
                    <a:cubicBezTo>
                      <a:pt x="156812" y="192828"/>
                      <a:pt x="159454" y="173668"/>
                      <a:pt x="173990" y="153186"/>
                    </a:cubicBezTo>
                    <a:cubicBezTo>
                      <a:pt x="207685" y="106277"/>
                      <a:pt x="189185" y="35583"/>
                      <a:pt x="141616" y="11137"/>
                    </a:cubicBezTo>
                    <a:cubicBezTo>
                      <a:pt x="90742" y="-14630"/>
                      <a:pt x="29958" y="5851"/>
                      <a:pt x="8816" y="56725"/>
                    </a:cubicBezTo>
                    <a:cubicBezTo>
                      <a:pt x="-14969" y="113544"/>
                      <a:pt x="10798" y="174989"/>
                      <a:pt x="68940" y="192167"/>
                    </a:cubicBezTo>
                    <a:cubicBezTo>
                      <a:pt x="89421" y="198113"/>
                      <a:pt x="84135" y="210666"/>
                      <a:pt x="84135" y="222559"/>
                    </a:cubicBezTo>
                    <a:cubicBezTo>
                      <a:pt x="84135" y="960554"/>
                      <a:pt x="84135" y="1698549"/>
                      <a:pt x="84796" y="2437204"/>
                    </a:cubicBezTo>
                    <a:cubicBezTo>
                      <a:pt x="84796" y="2461650"/>
                      <a:pt x="78189" y="2471560"/>
                      <a:pt x="53743" y="2467596"/>
                    </a:cubicBezTo>
                    <a:cubicBezTo>
                      <a:pt x="35244" y="2464953"/>
                      <a:pt x="29298" y="2472221"/>
                      <a:pt x="29958" y="2491381"/>
                    </a:cubicBezTo>
                    <a:cubicBezTo>
                      <a:pt x="31280" y="2541594"/>
                      <a:pt x="30619" y="2591146"/>
                      <a:pt x="30619" y="2641358"/>
                    </a:cubicBezTo>
                    <a:cubicBezTo>
                      <a:pt x="30619" y="2690250"/>
                      <a:pt x="31940" y="2739141"/>
                      <a:pt x="30619" y="2788032"/>
                    </a:cubicBezTo>
                    <a:cubicBezTo>
                      <a:pt x="29958" y="2811817"/>
                      <a:pt x="39208" y="2819085"/>
                      <a:pt x="61672" y="2819085"/>
                    </a:cubicBezTo>
                    <a:cubicBezTo>
                      <a:pt x="110563" y="2817103"/>
                      <a:pt x="159454" y="2817103"/>
                      <a:pt x="208346" y="2818424"/>
                    </a:cubicBezTo>
                    <a:close/>
                  </a:path>
                </a:pathLst>
              </a:custGeom>
              <a:grpFill/>
              <a:ln w="6599"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4BCF587F-187E-4163-89C2-718ECF77FD3C}"/>
                  </a:ext>
                </a:extLst>
              </p:cNvPr>
              <p:cNvSpPr/>
              <p:nvPr/>
            </p:nvSpPr>
            <p:spPr>
              <a:xfrm flipH="1">
                <a:off x="1373078" y="1091819"/>
                <a:ext cx="733965" cy="786012"/>
              </a:xfrm>
              <a:custGeom>
                <a:avLst/>
                <a:gdLst>
                  <a:gd name="connsiteX0" fmla="*/ 136802 w 1347294"/>
                  <a:gd name="connsiteY0" fmla="*/ 78466 h 1442833"/>
                  <a:gd name="connsiteX1" fmla="*/ 138123 w 1347294"/>
                  <a:gd name="connsiteY1" fmla="*/ 512542 h 1442833"/>
                  <a:gd name="connsiteX2" fmla="*/ 138784 w 1347294"/>
                  <a:gd name="connsiteY2" fmla="*/ 1066864 h 1442833"/>
                  <a:gd name="connsiteX3" fmla="*/ 113677 w 1347294"/>
                  <a:gd name="connsiteY3" fmla="*/ 1092631 h 1442833"/>
                  <a:gd name="connsiteX4" fmla="*/ 25145 w 1347294"/>
                  <a:gd name="connsiteY4" fmla="*/ 1091970 h 1442833"/>
                  <a:gd name="connsiteX5" fmla="*/ 38 w 1347294"/>
                  <a:gd name="connsiteY5" fmla="*/ 1115094 h 1442833"/>
                  <a:gd name="connsiteX6" fmla="*/ 699 w 1347294"/>
                  <a:gd name="connsiteY6" fmla="*/ 1265072 h 1442833"/>
                  <a:gd name="connsiteX7" fmla="*/ 699 w 1347294"/>
                  <a:gd name="connsiteY7" fmla="*/ 1414389 h 1442833"/>
                  <a:gd name="connsiteX8" fmla="*/ 29109 w 1347294"/>
                  <a:gd name="connsiteY8" fmla="*/ 1442799 h 1442833"/>
                  <a:gd name="connsiteX9" fmla="*/ 181068 w 1347294"/>
                  <a:gd name="connsiteY9" fmla="*/ 1442799 h 1442833"/>
                  <a:gd name="connsiteX10" fmla="*/ 210139 w 1347294"/>
                  <a:gd name="connsiteY10" fmla="*/ 1412407 h 1442833"/>
                  <a:gd name="connsiteX11" fmla="*/ 210139 w 1347294"/>
                  <a:gd name="connsiteY11" fmla="*/ 1265733 h 1442833"/>
                  <a:gd name="connsiteX12" fmla="*/ 209478 w 1347294"/>
                  <a:gd name="connsiteY12" fmla="*/ 1113112 h 1442833"/>
                  <a:gd name="connsiteX13" fmla="*/ 205514 w 1347294"/>
                  <a:gd name="connsiteY13" fmla="*/ 1093952 h 1442833"/>
                  <a:gd name="connsiteX14" fmla="*/ 191639 w 1347294"/>
                  <a:gd name="connsiteY14" fmla="*/ 1064221 h 1442833"/>
                  <a:gd name="connsiteX15" fmla="*/ 190979 w 1347294"/>
                  <a:gd name="connsiteY15" fmla="*/ 148500 h 1442833"/>
                  <a:gd name="connsiteX16" fmla="*/ 220049 w 1347294"/>
                  <a:gd name="connsiteY16" fmla="*/ 118768 h 1442833"/>
                  <a:gd name="connsiteX17" fmla="*/ 1133128 w 1347294"/>
                  <a:gd name="connsiteY17" fmla="*/ 118768 h 1442833"/>
                  <a:gd name="connsiteX18" fmla="*/ 1166162 w 1347294"/>
                  <a:gd name="connsiteY18" fmla="*/ 139911 h 1442833"/>
                  <a:gd name="connsiteX19" fmla="*/ 1267909 w 1347294"/>
                  <a:gd name="connsiteY19" fmla="*/ 194748 h 1442833"/>
                  <a:gd name="connsiteX20" fmla="*/ 1345211 w 1347294"/>
                  <a:gd name="connsiteY20" fmla="*/ 120090 h 1442833"/>
                  <a:gd name="connsiteX21" fmla="*/ 1299623 w 1347294"/>
                  <a:gd name="connsiteY21" fmla="*/ 11736 h 1442833"/>
                  <a:gd name="connsiteX22" fmla="*/ 1185983 w 1347294"/>
                  <a:gd name="connsiteY22" fmla="*/ 27593 h 1442833"/>
                  <a:gd name="connsiteX23" fmla="*/ 1142378 w 1347294"/>
                  <a:gd name="connsiteY23" fmla="*/ 45431 h 1442833"/>
                  <a:gd name="connsiteX24" fmla="*/ 170497 w 1347294"/>
                  <a:gd name="connsiteY24" fmla="*/ 44110 h 1442833"/>
                  <a:gd name="connsiteX25" fmla="*/ 136802 w 1347294"/>
                  <a:gd name="connsiteY25" fmla="*/ 78466 h 14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47294" h="1442833">
                    <a:moveTo>
                      <a:pt x="136802" y="78466"/>
                    </a:moveTo>
                    <a:cubicBezTo>
                      <a:pt x="138784" y="223158"/>
                      <a:pt x="138123" y="367850"/>
                      <a:pt x="138123" y="512542"/>
                    </a:cubicBezTo>
                    <a:cubicBezTo>
                      <a:pt x="138123" y="697536"/>
                      <a:pt x="138123" y="881870"/>
                      <a:pt x="138784" y="1066864"/>
                    </a:cubicBezTo>
                    <a:cubicBezTo>
                      <a:pt x="138784" y="1086024"/>
                      <a:pt x="134820" y="1093952"/>
                      <a:pt x="113677" y="1092631"/>
                    </a:cubicBezTo>
                    <a:cubicBezTo>
                      <a:pt x="84607" y="1090649"/>
                      <a:pt x="54876" y="1093292"/>
                      <a:pt x="25145" y="1091970"/>
                    </a:cubicBezTo>
                    <a:cubicBezTo>
                      <a:pt x="7306" y="1091309"/>
                      <a:pt x="-623" y="1095274"/>
                      <a:pt x="38" y="1115094"/>
                    </a:cubicBezTo>
                    <a:cubicBezTo>
                      <a:pt x="1359" y="1165307"/>
                      <a:pt x="699" y="1214859"/>
                      <a:pt x="699" y="1265072"/>
                    </a:cubicBezTo>
                    <a:cubicBezTo>
                      <a:pt x="699" y="1314624"/>
                      <a:pt x="1359" y="1364837"/>
                      <a:pt x="699" y="1414389"/>
                    </a:cubicBezTo>
                    <a:cubicBezTo>
                      <a:pt x="699" y="1434870"/>
                      <a:pt x="7966" y="1443459"/>
                      <a:pt x="29109" y="1442799"/>
                    </a:cubicBezTo>
                    <a:cubicBezTo>
                      <a:pt x="79982" y="1442138"/>
                      <a:pt x="130856" y="1442138"/>
                      <a:pt x="181068" y="1442799"/>
                    </a:cubicBezTo>
                    <a:cubicBezTo>
                      <a:pt x="203532" y="1443459"/>
                      <a:pt x="210799" y="1434210"/>
                      <a:pt x="210139" y="1412407"/>
                    </a:cubicBezTo>
                    <a:cubicBezTo>
                      <a:pt x="209478" y="1363515"/>
                      <a:pt x="210139" y="1314624"/>
                      <a:pt x="210139" y="1265733"/>
                    </a:cubicBezTo>
                    <a:cubicBezTo>
                      <a:pt x="210139" y="1214859"/>
                      <a:pt x="210139" y="1163986"/>
                      <a:pt x="209478" y="1113112"/>
                    </a:cubicBezTo>
                    <a:cubicBezTo>
                      <a:pt x="209478" y="1106506"/>
                      <a:pt x="213442" y="1095274"/>
                      <a:pt x="205514" y="1093952"/>
                    </a:cubicBezTo>
                    <a:cubicBezTo>
                      <a:pt x="186354" y="1089327"/>
                      <a:pt x="191639" y="1075453"/>
                      <a:pt x="191639" y="1064221"/>
                    </a:cubicBezTo>
                    <a:cubicBezTo>
                      <a:pt x="191639" y="758981"/>
                      <a:pt x="191639" y="453740"/>
                      <a:pt x="190979" y="148500"/>
                    </a:cubicBezTo>
                    <a:cubicBezTo>
                      <a:pt x="190979" y="125375"/>
                      <a:pt x="195604" y="118768"/>
                      <a:pt x="220049" y="118768"/>
                    </a:cubicBezTo>
                    <a:cubicBezTo>
                      <a:pt x="524629" y="119429"/>
                      <a:pt x="829209" y="119429"/>
                      <a:pt x="1133128" y="118768"/>
                    </a:cubicBezTo>
                    <a:cubicBezTo>
                      <a:pt x="1150306" y="118768"/>
                      <a:pt x="1159555" y="122072"/>
                      <a:pt x="1166162" y="139911"/>
                    </a:cubicBezTo>
                    <a:cubicBezTo>
                      <a:pt x="1182019" y="182195"/>
                      <a:pt x="1219679" y="200694"/>
                      <a:pt x="1267909" y="194748"/>
                    </a:cubicBezTo>
                    <a:cubicBezTo>
                      <a:pt x="1306890" y="190123"/>
                      <a:pt x="1337282" y="161053"/>
                      <a:pt x="1345211" y="120090"/>
                    </a:cubicBezTo>
                    <a:cubicBezTo>
                      <a:pt x="1353799" y="74502"/>
                      <a:pt x="1335300" y="31557"/>
                      <a:pt x="1299623" y="11736"/>
                    </a:cubicBezTo>
                    <a:cubicBezTo>
                      <a:pt x="1262624" y="-8085"/>
                      <a:pt x="1212411" y="-2799"/>
                      <a:pt x="1185983" y="27593"/>
                    </a:cubicBezTo>
                    <a:cubicBezTo>
                      <a:pt x="1173430" y="42128"/>
                      <a:pt x="1160216" y="45431"/>
                      <a:pt x="1142378" y="45431"/>
                    </a:cubicBezTo>
                    <a:cubicBezTo>
                      <a:pt x="818638" y="44771"/>
                      <a:pt x="494237" y="45431"/>
                      <a:pt x="170497" y="44110"/>
                    </a:cubicBezTo>
                    <a:cubicBezTo>
                      <a:pt x="146052" y="46092"/>
                      <a:pt x="136141" y="49396"/>
                      <a:pt x="136802" y="78466"/>
                    </a:cubicBezTo>
                    <a:close/>
                  </a:path>
                </a:pathLst>
              </a:custGeom>
              <a:grpFill/>
              <a:ln w="6599"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C8E0D8C-4969-48C1-AF8C-64C51835A08D}"/>
                  </a:ext>
                </a:extLst>
              </p:cNvPr>
              <p:cNvSpPr/>
              <p:nvPr/>
            </p:nvSpPr>
            <p:spPr>
              <a:xfrm flipH="1">
                <a:off x="3557029" y="726738"/>
                <a:ext cx="453728" cy="1151093"/>
              </a:xfrm>
              <a:custGeom>
                <a:avLst/>
                <a:gdLst>
                  <a:gd name="connsiteX0" fmla="*/ 67744 w 832880"/>
                  <a:gd name="connsiteY0" fmla="*/ 190334 h 2112990"/>
                  <a:gd name="connsiteX1" fmla="*/ 85582 w 832880"/>
                  <a:gd name="connsiteY1" fmla="*/ 219405 h 2112990"/>
                  <a:gd name="connsiteX2" fmla="*/ 84922 w 832880"/>
                  <a:gd name="connsiteY2" fmla="*/ 1012237 h 2112990"/>
                  <a:gd name="connsiteX3" fmla="*/ 115974 w 832880"/>
                  <a:gd name="connsiteY3" fmla="*/ 1042629 h 2112990"/>
                  <a:gd name="connsiteX4" fmla="*/ 651797 w 832880"/>
                  <a:gd name="connsiteY4" fmla="*/ 1041308 h 2112990"/>
                  <a:gd name="connsiteX5" fmla="*/ 683510 w 832880"/>
                  <a:gd name="connsiteY5" fmla="*/ 1074343 h 2112990"/>
                  <a:gd name="connsiteX6" fmla="*/ 682849 w 832880"/>
                  <a:gd name="connsiteY6" fmla="*/ 1711912 h 2112990"/>
                  <a:gd name="connsiteX7" fmla="*/ 634619 w 832880"/>
                  <a:gd name="connsiteY7" fmla="*/ 1762125 h 2112990"/>
                  <a:gd name="connsiteX8" fmla="*/ 626691 w 832880"/>
                  <a:gd name="connsiteY8" fmla="*/ 1764107 h 2112990"/>
                  <a:gd name="connsiteX9" fmla="*/ 627351 w 832880"/>
                  <a:gd name="connsiteY9" fmla="*/ 1799124 h 2112990"/>
                  <a:gd name="connsiteX10" fmla="*/ 622066 w 832880"/>
                  <a:gd name="connsiteY10" fmla="*/ 2081900 h 2112990"/>
                  <a:gd name="connsiteX11" fmla="*/ 653118 w 832880"/>
                  <a:gd name="connsiteY11" fmla="*/ 2112953 h 2112990"/>
                  <a:gd name="connsiteX12" fmla="*/ 805739 w 832880"/>
                  <a:gd name="connsiteY12" fmla="*/ 2112953 h 2112990"/>
                  <a:gd name="connsiteX13" fmla="*/ 832827 w 832880"/>
                  <a:gd name="connsiteY13" fmla="*/ 2083222 h 2112990"/>
                  <a:gd name="connsiteX14" fmla="*/ 830845 w 832880"/>
                  <a:gd name="connsiteY14" fmla="*/ 1765428 h 2112990"/>
                  <a:gd name="connsiteX15" fmla="*/ 770061 w 832880"/>
                  <a:gd name="connsiteY15" fmla="*/ 1762785 h 2112990"/>
                  <a:gd name="connsiteX16" fmla="*/ 737026 w 832880"/>
                  <a:gd name="connsiteY16" fmla="*/ 1731072 h 2112990"/>
                  <a:gd name="connsiteX17" fmla="*/ 738348 w 832880"/>
                  <a:gd name="connsiteY17" fmla="*/ 1016202 h 2112990"/>
                  <a:gd name="connsiteX18" fmla="*/ 709938 w 832880"/>
                  <a:gd name="connsiteY18" fmla="*/ 988452 h 2112990"/>
                  <a:gd name="connsiteX19" fmla="*/ 187990 w 832880"/>
                  <a:gd name="connsiteY19" fmla="*/ 989774 h 2112990"/>
                  <a:gd name="connsiteX20" fmla="*/ 157598 w 832880"/>
                  <a:gd name="connsiteY20" fmla="*/ 958721 h 2112990"/>
                  <a:gd name="connsiteX21" fmla="*/ 158259 w 832880"/>
                  <a:gd name="connsiteY21" fmla="*/ 214119 h 2112990"/>
                  <a:gd name="connsiteX22" fmla="*/ 174776 w 832880"/>
                  <a:gd name="connsiteY22" fmla="*/ 152014 h 2112990"/>
                  <a:gd name="connsiteX23" fmla="*/ 140420 w 832880"/>
                  <a:gd name="connsiteY23" fmla="*/ 10626 h 2112990"/>
                  <a:gd name="connsiteX24" fmla="*/ 9603 w 832880"/>
                  <a:gd name="connsiteY24" fmla="*/ 55553 h 2112990"/>
                  <a:gd name="connsiteX25" fmla="*/ 67744 w 832880"/>
                  <a:gd name="connsiteY25" fmla="*/ 190334 h 211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2880" h="2112990">
                    <a:moveTo>
                      <a:pt x="67744" y="190334"/>
                    </a:moveTo>
                    <a:cubicBezTo>
                      <a:pt x="86243" y="195620"/>
                      <a:pt x="85582" y="206191"/>
                      <a:pt x="85582" y="219405"/>
                    </a:cubicBezTo>
                    <a:cubicBezTo>
                      <a:pt x="85582" y="483682"/>
                      <a:pt x="85582" y="747960"/>
                      <a:pt x="84922" y="1012237"/>
                    </a:cubicBezTo>
                    <a:cubicBezTo>
                      <a:pt x="84922" y="1037344"/>
                      <a:pt x="92189" y="1042629"/>
                      <a:pt x="115974" y="1042629"/>
                    </a:cubicBezTo>
                    <a:cubicBezTo>
                      <a:pt x="294362" y="1041969"/>
                      <a:pt x="472749" y="1042629"/>
                      <a:pt x="651797" y="1041308"/>
                    </a:cubicBezTo>
                    <a:cubicBezTo>
                      <a:pt x="678885" y="1041308"/>
                      <a:pt x="683510" y="1049236"/>
                      <a:pt x="683510" y="1074343"/>
                    </a:cubicBezTo>
                    <a:cubicBezTo>
                      <a:pt x="682849" y="1287086"/>
                      <a:pt x="682849" y="1499168"/>
                      <a:pt x="682849" y="1711912"/>
                    </a:cubicBezTo>
                    <a:cubicBezTo>
                      <a:pt x="682849" y="1759482"/>
                      <a:pt x="682849" y="1759482"/>
                      <a:pt x="634619" y="1762125"/>
                    </a:cubicBezTo>
                    <a:cubicBezTo>
                      <a:pt x="631976" y="1762125"/>
                      <a:pt x="629333" y="1763446"/>
                      <a:pt x="626691" y="1764107"/>
                    </a:cubicBezTo>
                    <a:cubicBezTo>
                      <a:pt x="626691" y="1775999"/>
                      <a:pt x="627351" y="1787231"/>
                      <a:pt x="627351" y="1799124"/>
                    </a:cubicBezTo>
                    <a:cubicBezTo>
                      <a:pt x="625369" y="1893603"/>
                      <a:pt x="624048" y="1988082"/>
                      <a:pt x="622066" y="2081900"/>
                    </a:cubicBezTo>
                    <a:cubicBezTo>
                      <a:pt x="621405" y="2105025"/>
                      <a:pt x="629333" y="2113614"/>
                      <a:pt x="653118" y="2112953"/>
                    </a:cubicBezTo>
                    <a:cubicBezTo>
                      <a:pt x="703992" y="2111632"/>
                      <a:pt x="754865" y="2111632"/>
                      <a:pt x="805739" y="2112953"/>
                    </a:cubicBezTo>
                    <a:cubicBezTo>
                      <a:pt x="828202" y="2113614"/>
                      <a:pt x="833488" y="2105685"/>
                      <a:pt x="832827" y="2083222"/>
                    </a:cubicBezTo>
                    <a:cubicBezTo>
                      <a:pt x="830845" y="1977511"/>
                      <a:pt x="831506" y="1871139"/>
                      <a:pt x="830845" y="1765428"/>
                    </a:cubicBezTo>
                    <a:cubicBezTo>
                      <a:pt x="811024" y="1758821"/>
                      <a:pt x="789882" y="1761464"/>
                      <a:pt x="770061" y="1762785"/>
                    </a:cubicBezTo>
                    <a:cubicBezTo>
                      <a:pt x="744955" y="1764767"/>
                      <a:pt x="737026" y="1757500"/>
                      <a:pt x="737026" y="1731072"/>
                    </a:cubicBezTo>
                    <a:cubicBezTo>
                      <a:pt x="738348" y="1492562"/>
                      <a:pt x="737687" y="1254712"/>
                      <a:pt x="738348" y="1016202"/>
                    </a:cubicBezTo>
                    <a:cubicBezTo>
                      <a:pt x="738348" y="993738"/>
                      <a:pt x="731741" y="987792"/>
                      <a:pt x="709938" y="988452"/>
                    </a:cubicBezTo>
                    <a:cubicBezTo>
                      <a:pt x="536175" y="989113"/>
                      <a:pt x="361752" y="988452"/>
                      <a:pt x="187990" y="989774"/>
                    </a:cubicBezTo>
                    <a:cubicBezTo>
                      <a:pt x="162883" y="989774"/>
                      <a:pt x="156937" y="982506"/>
                      <a:pt x="157598" y="958721"/>
                    </a:cubicBezTo>
                    <a:cubicBezTo>
                      <a:pt x="158259" y="710300"/>
                      <a:pt x="158259" y="462540"/>
                      <a:pt x="158259" y="214119"/>
                    </a:cubicBezTo>
                    <a:cubicBezTo>
                      <a:pt x="158259" y="191656"/>
                      <a:pt x="160901" y="172496"/>
                      <a:pt x="174776" y="152014"/>
                    </a:cubicBezTo>
                    <a:cubicBezTo>
                      <a:pt x="207150" y="104444"/>
                      <a:pt x="188651" y="34411"/>
                      <a:pt x="140420" y="10626"/>
                    </a:cubicBezTo>
                    <a:cubicBezTo>
                      <a:pt x="90207" y="-14481"/>
                      <a:pt x="30084" y="6662"/>
                      <a:pt x="9603" y="55553"/>
                    </a:cubicBezTo>
                    <a:cubicBezTo>
                      <a:pt x="-15504" y="111051"/>
                      <a:pt x="10263" y="173156"/>
                      <a:pt x="67744" y="190334"/>
                    </a:cubicBezTo>
                    <a:close/>
                  </a:path>
                </a:pathLst>
              </a:custGeom>
              <a:grpFill/>
              <a:ln w="6599"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6A9F20E-06D2-4CF8-8829-660897F0E83A}"/>
                  </a:ext>
                </a:extLst>
              </p:cNvPr>
              <p:cNvSpPr/>
              <p:nvPr/>
            </p:nvSpPr>
            <p:spPr>
              <a:xfrm flipH="1">
                <a:off x="3167873" y="933829"/>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F604A6E-18E0-4969-8962-866B849B4290}"/>
                  </a:ext>
                </a:extLst>
              </p:cNvPr>
              <p:cNvSpPr/>
              <p:nvPr/>
            </p:nvSpPr>
            <p:spPr>
              <a:xfrm flipH="1">
                <a:off x="4378571" y="156600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487069F-40F3-413B-832F-3CDD864EB5E2}"/>
                  </a:ext>
                </a:extLst>
              </p:cNvPr>
              <p:cNvSpPr/>
              <p:nvPr/>
            </p:nvSpPr>
            <p:spPr>
              <a:xfrm flipH="1">
                <a:off x="3982857" y="1418093"/>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grpSp>
        <p:grpSp>
          <p:nvGrpSpPr>
            <p:cNvPr id="98" name="Group 97">
              <a:extLst>
                <a:ext uri="{FF2B5EF4-FFF2-40B4-BE49-F238E27FC236}">
                  <a16:creationId xmlns:a16="http://schemas.microsoft.com/office/drawing/2014/main" id="{0B142645-539F-4F9E-87F8-F01187B92CE8}"/>
                </a:ext>
              </a:extLst>
            </p:cNvPr>
            <p:cNvGrpSpPr/>
            <p:nvPr userDrawn="1"/>
          </p:nvGrpSpPr>
          <p:grpSpPr>
            <a:xfrm>
              <a:off x="1298308" y="5139374"/>
              <a:ext cx="3556005" cy="1460310"/>
              <a:chOff x="1405312" y="5139374"/>
              <a:chExt cx="3556005" cy="1460310"/>
            </a:xfrm>
            <a:grpFill/>
          </p:grpSpPr>
          <p:sp>
            <p:nvSpPr>
              <p:cNvPr id="53" name="Freeform: Shape 52">
                <a:extLst>
                  <a:ext uri="{FF2B5EF4-FFF2-40B4-BE49-F238E27FC236}">
                    <a16:creationId xmlns:a16="http://schemas.microsoft.com/office/drawing/2014/main" id="{EDF8925C-AF03-4D8D-84E6-10DC6DA03D95}"/>
                  </a:ext>
                </a:extLst>
              </p:cNvPr>
              <p:cNvSpPr/>
              <p:nvPr/>
            </p:nvSpPr>
            <p:spPr>
              <a:xfrm flipH="1">
                <a:off x="3177489" y="5139374"/>
                <a:ext cx="556980" cy="1460310"/>
              </a:xfrm>
              <a:custGeom>
                <a:avLst/>
                <a:gdLst>
                  <a:gd name="connsiteX0" fmla="*/ 985486 w 1022414"/>
                  <a:gd name="connsiteY0" fmla="*/ 1487 h 2680599"/>
                  <a:gd name="connsiteX1" fmla="*/ 822295 w 1022414"/>
                  <a:gd name="connsiteY1" fmla="*/ 1487 h 2680599"/>
                  <a:gd name="connsiteX2" fmla="*/ 787278 w 1022414"/>
                  <a:gd name="connsiteY2" fmla="*/ 37164 h 2680599"/>
                  <a:gd name="connsiteX3" fmla="*/ 787278 w 1022414"/>
                  <a:gd name="connsiteY3" fmla="*/ 160053 h 2680599"/>
                  <a:gd name="connsiteX4" fmla="*/ 799170 w 1022414"/>
                  <a:gd name="connsiteY4" fmla="*/ 191766 h 2680599"/>
                  <a:gd name="connsiteX5" fmla="*/ 799831 w 1022414"/>
                  <a:gd name="connsiteY5" fmla="*/ 312013 h 2680599"/>
                  <a:gd name="connsiteX6" fmla="*/ 853347 w 1022414"/>
                  <a:gd name="connsiteY6" fmla="*/ 364207 h 2680599"/>
                  <a:gd name="connsiteX7" fmla="*/ 887043 w 1022414"/>
                  <a:gd name="connsiteY7" fmla="*/ 397903 h 2680599"/>
                  <a:gd name="connsiteX8" fmla="*/ 886382 w 1022414"/>
                  <a:gd name="connsiteY8" fmla="*/ 2472481 h 2680599"/>
                  <a:gd name="connsiteX9" fmla="*/ 841455 w 1022414"/>
                  <a:gd name="connsiteY9" fmla="*/ 2516087 h 2680599"/>
                  <a:gd name="connsiteX10" fmla="*/ 190672 w 1022414"/>
                  <a:gd name="connsiteY10" fmla="*/ 2516087 h 2680599"/>
                  <a:gd name="connsiteX11" fmla="*/ 151691 w 1022414"/>
                  <a:gd name="connsiteY11" fmla="*/ 2503533 h 2680599"/>
                  <a:gd name="connsiteX12" fmla="*/ 52587 w 1022414"/>
                  <a:gd name="connsiteY12" fmla="*/ 2494284 h 2680599"/>
                  <a:gd name="connsiteX13" fmla="*/ 392 w 1022414"/>
                  <a:gd name="connsiteY13" fmla="*/ 2574889 h 2680599"/>
                  <a:gd name="connsiteX14" fmla="*/ 65801 w 1022414"/>
                  <a:gd name="connsiteY14" fmla="*/ 2680600 h 2680599"/>
                  <a:gd name="connsiteX15" fmla="*/ 119317 w 1022414"/>
                  <a:gd name="connsiteY15" fmla="*/ 2680600 h 2680599"/>
                  <a:gd name="connsiteX16" fmla="*/ 184725 w 1022414"/>
                  <a:gd name="connsiteY16" fmla="*/ 2612548 h 2680599"/>
                  <a:gd name="connsiteX17" fmla="*/ 216439 w 1022414"/>
                  <a:gd name="connsiteY17" fmla="*/ 2588103 h 2680599"/>
                  <a:gd name="connsiteX18" fmla="*/ 832205 w 1022414"/>
                  <a:gd name="connsiteY18" fmla="*/ 2589424 h 2680599"/>
                  <a:gd name="connsiteX19" fmla="*/ 934613 w 1022414"/>
                  <a:gd name="connsiteY19" fmla="*/ 2551764 h 2680599"/>
                  <a:gd name="connsiteX20" fmla="*/ 959058 w 1022414"/>
                  <a:gd name="connsiteY20" fmla="*/ 2497587 h 2680599"/>
                  <a:gd name="connsiteX21" fmla="*/ 958397 w 1022414"/>
                  <a:gd name="connsiteY21" fmla="*/ 395921 h 2680599"/>
                  <a:gd name="connsiteX22" fmla="*/ 987468 w 1022414"/>
                  <a:gd name="connsiteY22" fmla="*/ 364207 h 2680599"/>
                  <a:gd name="connsiteX23" fmla="*/ 1009271 w 1022414"/>
                  <a:gd name="connsiteY23" fmla="*/ 341083 h 2680599"/>
                  <a:gd name="connsiteX24" fmla="*/ 1009271 w 1022414"/>
                  <a:gd name="connsiteY24" fmla="*/ 191106 h 2680599"/>
                  <a:gd name="connsiteX25" fmla="*/ 1021163 w 1022414"/>
                  <a:gd name="connsiteY25" fmla="*/ 162035 h 2680599"/>
                  <a:gd name="connsiteX26" fmla="*/ 1021163 w 1022414"/>
                  <a:gd name="connsiteY26" fmla="*/ 33861 h 2680599"/>
                  <a:gd name="connsiteX27" fmla="*/ 985486 w 1022414"/>
                  <a:gd name="connsiteY27" fmla="*/ 1487 h 268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22414" h="2680599">
                    <a:moveTo>
                      <a:pt x="985486" y="1487"/>
                    </a:moveTo>
                    <a:cubicBezTo>
                      <a:pt x="931309" y="-496"/>
                      <a:pt x="876472" y="-496"/>
                      <a:pt x="822295" y="1487"/>
                    </a:cubicBezTo>
                    <a:cubicBezTo>
                      <a:pt x="793885" y="2808"/>
                      <a:pt x="787939" y="8754"/>
                      <a:pt x="787278" y="37164"/>
                    </a:cubicBezTo>
                    <a:cubicBezTo>
                      <a:pt x="785296" y="78127"/>
                      <a:pt x="785957" y="119090"/>
                      <a:pt x="787278" y="160053"/>
                    </a:cubicBezTo>
                    <a:cubicBezTo>
                      <a:pt x="787278" y="171946"/>
                      <a:pt x="790582" y="182517"/>
                      <a:pt x="799170" y="191766"/>
                    </a:cubicBezTo>
                    <a:cubicBezTo>
                      <a:pt x="799170" y="232069"/>
                      <a:pt x="799831" y="272371"/>
                      <a:pt x="799831" y="312013"/>
                    </a:cubicBezTo>
                    <a:cubicBezTo>
                      <a:pt x="799831" y="364868"/>
                      <a:pt x="799831" y="366189"/>
                      <a:pt x="853347" y="364207"/>
                    </a:cubicBezTo>
                    <a:cubicBezTo>
                      <a:pt x="879775" y="362886"/>
                      <a:pt x="887043" y="370154"/>
                      <a:pt x="887043" y="397903"/>
                    </a:cubicBezTo>
                    <a:cubicBezTo>
                      <a:pt x="886382" y="1089649"/>
                      <a:pt x="886382" y="1780735"/>
                      <a:pt x="886382" y="2472481"/>
                    </a:cubicBezTo>
                    <a:cubicBezTo>
                      <a:pt x="886382" y="2511462"/>
                      <a:pt x="881757" y="2516087"/>
                      <a:pt x="841455" y="2516087"/>
                    </a:cubicBezTo>
                    <a:cubicBezTo>
                      <a:pt x="624747" y="2516087"/>
                      <a:pt x="408040" y="2516087"/>
                      <a:pt x="190672" y="2516087"/>
                    </a:cubicBezTo>
                    <a:cubicBezTo>
                      <a:pt x="176136" y="2516087"/>
                      <a:pt x="164244" y="2513444"/>
                      <a:pt x="151691" y="2503533"/>
                    </a:cubicBezTo>
                    <a:cubicBezTo>
                      <a:pt x="121299" y="2481070"/>
                      <a:pt x="86943" y="2479088"/>
                      <a:pt x="52587" y="2494284"/>
                    </a:cubicBezTo>
                    <a:cubicBezTo>
                      <a:pt x="18231" y="2509480"/>
                      <a:pt x="3035" y="2538551"/>
                      <a:pt x="392" y="2574889"/>
                    </a:cubicBezTo>
                    <a:cubicBezTo>
                      <a:pt x="-3572" y="2626422"/>
                      <a:pt x="22855" y="2658796"/>
                      <a:pt x="65801" y="2680600"/>
                    </a:cubicBezTo>
                    <a:cubicBezTo>
                      <a:pt x="83639" y="2680600"/>
                      <a:pt x="101478" y="2680600"/>
                      <a:pt x="119317" y="2680600"/>
                    </a:cubicBezTo>
                    <a:cubicBezTo>
                      <a:pt x="150369" y="2666725"/>
                      <a:pt x="178118" y="2648225"/>
                      <a:pt x="184725" y="2612548"/>
                    </a:cubicBezTo>
                    <a:cubicBezTo>
                      <a:pt x="188689" y="2592067"/>
                      <a:pt x="197939" y="2588103"/>
                      <a:pt x="216439" y="2588103"/>
                    </a:cubicBezTo>
                    <a:cubicBezTo>
                      <a:pt x="421914" y="2588763"/>
                      <a:pt x="626729" y="2587442"/>
                      <a:pt x="832205" y="2589424"/>
                    </a:cubicBezTo>
                    <a:cubicBezTo>
                      <a:pt x="873829" y="2590084"/>
                      <a:pt x="904881" y="2579513"/>
                      <a:pt x="934613" y="2551764"/>
                    </a:cubicBezTo>
                    <a:cubicBezTo>
                      <a:pt x="951130" y="2535908"/>
                      <a:pt x="959058" y="2520712"/>
                      <a:pt x="959058" y="2497587"/>
                    </a:cubicBezTo>
                    <a:cubicBezTo>
                      <a:pt x="958397" y="1797252"/>
                      <a:pt x="958397" y="1096917"/>
                      <a:pt x="958397" y="395921"/>
                    </a:cubicBezTo>
                    <a:cubicBezTo>
                      <a:pt x="958397" y="374118"/>
                      <a:pt x="960379" y="358922"/>
                      <a:pt x="987468" y="364207"/>
                    </a:cubicBezTo>
                    <a:cubicBezTo>
                      <a:pt x="1005968" y="367511"/>
                      <a:pt x="1009271" y="357600"/>
                      <a:pt x="1009271" y="341083"/>
                    </a:cubicBezTo>
                    <a:cubicBezTo>
                      <a:pt x="1008610" y="290871"/>
                      <a:pt x="1009271" y="241319"/>
                      <a:pt x="1009271" y="191106"/>
                    </a:cubicBezTo>
                    <a:cubicBezTo>
                      <a:pt x="1016538" y="182517"/>
                      <a:pt x="1020503" y="173267"/>
                      <a:pt x="1021163" y="162035"/>
                    </a:cubicBezTo>
                    <a:cubicBezTo>
                      <a:pt x="1022485" y="119090"/>
                      <a:pt x="1023145" y="76145"/>
                      <a:pt x="1021163" y="33861"/>
                    </a:cubicBezTo>
                    <a:cubicBezTo>
                      <a:pt x="1019181" y="8094"/>
                      <a:pt x="1012574" y="2147"/>
                      <a:pt x="985486" y="1487"/>
                    </a:cubicBezTo>
                    <a:close/>
                  </a:path>
                </a:pathLst>
              </a:custGeom>
              <a:grpFill/>
              <a:ln w="6599"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238273A-1045-4A54-9A3E-66FF26456E9F}"/>
                  </a:ext>
                </a:extLst>
              </p:cNvPr>
              <p:cNvSpPr/>
              <p:nvPr/>
            </p:nvSpPr>
            <p:spPr>
              <a:xfrm flipH="1">
                <a:off x="3977908" y="5139374"/>
                <a:ext cx="525900" cy="1335363"/>
              </a:xfrm>
              <a:custGeom>
                <a:avLst/>
                <a:gdLst>
                  <a:gd name="connsiteX0" fmla="*/ 846399 w 965361"/>
                  <a:gd name="connsiteY0" fmla="*/ 2292642 h 2451243"/>
                  <a:gd name="connsiteX1" fmla="*/ 845739 w 965361"/>
                  <a:gd name="connsiteY1" fmla="*/ 395791 h 2451243"/>
                  <a:gd name="connsiteX2" fmla="*/ 845739 w 965361"/>
                  <a:gd name="connsiteY2" fmla="*/ 368702 h 2451243"/>
                  <a:gd name="connsiteX3" fmla="*/ 862917 w 965361"/>
                  <a:gd name="connsiteY3" fmla="*/ 351524 h 2451243"/>
                  <a:gd name="connsiteX4" fmla="*/ 937575 w 965361"/>
                  <a:gd name="connsiteY4" fmla="*/ 352185 h 2451243"/>
                  <a:gd name="connsiteX5" fmla="*/ 963342 w 965361"/>
                  <a:gd name="connsiteY5" fmla="*/ 327078 h 2451243"/>
                  <a:gd name="connsiteX6" fmla="*/ 965324 w 965361"/>
                  <a:gd name="connsiteY6" fmla="*/ 177101 h 2451243"/>
                  <a:gd name="connsiteX7" fmla="*/ 965324 w 965361"/>
                  <a:gd name="connsiteY7" fmla="*/ 35052 h 2451243"/>
                  <a:gd name="connsiteX8" fmla="*/ 931629 w 965361"/>
                  <a:gd name="connsiteY8" fmla="*/ 35 h 2451243"/>
                  <a:gd name="connsiteX9" fmla="*/ 784294 w 965361"/>
                  <a:gd name="connsiteY9" fmla="*/ 35 h 2451243"/>
                  <a:gd name="connsiteX10" fmla="*/ 751260 w 965361"/>
                  <a:gd name="connsiteY10" fmla="*/ 32409 h 2451243"/>
                  <a:gd name="connsiteX11" fmla="*/ 751260 w 965361"/>
                  <a:gd name="connsiteY11" fmla="*/ 177101 h 2451243"/>
                  <a:gd name="connsiteX12" fmla="*/ 753242 w 965361"/>
                  <a:gd name="connsiteY12" fmla="*/ 327078 h 2451243"/>
                  <a:gd name="connsiteX13" fmla="*/ 757866 w 965361"/>
                  <a:gd name="connsiteY13" fmla="*/ 348882 h 2451243"/>
                  <a:gd name="connsiteX14" fmla="*/ 773063 w 965361"/>
                  <a:gd name="connsiteY14" fmla="*/ 382577 h 2451243"/>
                  <a:gd name="connsiteX15" fmla="*/ 773063 w 965361"/>
                  <a:gd name="connsiteY15" fmla="*/ 2268197 h 2451243"/>
                  <a:gd name="connsiteX16" fmla="*/ 720207 w 965361"/>
                  <a:gd name="connsiteY16" fmla="*/ 2321713 h 2451243"/>
                  <a:gd name="connsiteX17" fmla="*/ 208830 w 965361"/>
                  <a:gd name="connsiteY17" fmla="*/ 2322373 h 2451243"/>
                  <a:gd name="connsiteX18" fmla="*/ 175795 w 965361"/>
                  <a:gd name="connsiteY18" fmla="*/ 2303213 h 2451243"/>
                  <a:gd name="connsiteX19" fmla="*/ 65460 w 965361"/>
                  <a:gd name="connsiteY19" fmla="*/ 2259607 h 2451243"/>
                  <a:gd name="connsiteX20" fmla="*/ 51 w 965361"/>
                  <a:gd name="connsiteY20" fmla="*/ 2358712 h 2451243"/>
                  <a:gd name="connsiteX21" fmla="*/ 70084 w 965361"/>
                  <a:gd name="connsiteY21" fmla="*/ 2448566 h 2451243"/>
                  <a:gd name="connsiteX22" fmla="*/ 177117 w 965361"/>
                  <a:gd name="connsiteY22" fmla="*/ 2399014 h 2451243"/>
                  <a:gd name="connsiteX23" fmla="*/ 212794 w 965361"/>
                  <a:gd name="connsiteY23" fmla="*/ 2376550 h 2451243"/>
                  <a:gd name="connsiteX24" fmla="*/ 703029 w 965361"/>
                  <a:gd name="connsiteY24" fmla="*/ 2377872 h 2451243"/>
                  <a:gd name="connsiteX25" fmla="*/ 821293 w 965361"/>
                  <a:gd name="connsiteY25" fmla="*/ 2340873 h 2451243"/>
                  <a:gd name="connsiteX26" fmla="*/ 846399 w 965361"/>
                  <a:gd name="connsiteY26" fmla="*/ 2292642 h 245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65361" h="2451243">
                    <a:moveTo>
                      <a:pt x="846399" y="2292642"/>
                    </a:moveTo>
                    <a:cubicBezTo>
                      <a:pt x="845739" y="1660359"/>
                      <a:pt x="845739" y="1028075"/>
                      <a:pt x="845739" y="395791"/>
                    </a:cubicBezTo>
                    <a:cubicBezTo>
                      <a:pt x="845739" y="386541"/>
                      <a:pt x="846399" y="377952"/>
                      <a:pt x="845739" y="368702"/>
                    </a:cubicBezTo>
                    <a:cubicBezTo>
                      <a:pt x="845078" y="356149"/>
                      <a:pt x="850364" y="351524"/>
                      <a:pt x="862917" y="351524"/>
                    </a:cubicBezTo>
                    <a:cubicBezTo>
                      <a:pt x="888023" y="352185"/>
                      <a:pt x="913129" y="350203"/>
                      <a:pt x="937575" y="352185"/>
                    </a:cubicBezTo>
                    <a:cubicBezTo>
                      <a:pt x="957396" y="353506"/>
                      <a:pt x="964003" y="347560"/>
                      <a:pt x="963342" y="327078"/>
                    </a:cubicBezTo>
                    <a:cubicBezTo>
                      <a:pt x="963342" y="276866"/>
                      <a:pt x="960039" y="227314"/>
                      <a:pt x="965324" y="177101"/>
                    </a:cubicBezTo>
                    <a:cubicBezTo>
                      <a:pt x="965324" y="129531"/>
                      <a:pt x="964003" y="82622"/>
                      <a:pt x="965324" y="35052"/>
                    </a:cubicBezTo>
                    <a:cubicBezTo>
                      <a:pt x="965985" y="9945"/>
                      <a:pt x="958057" y="-625"/>
                      <a:pt x="931629" y="35"/>
                    </a:cubicBezTo>
                    <a:cubicBezTo>
                      <a:pt x="882738" y="1357"/>
                      <a:pt x="833185" y="1357"/>
                      <a:pt x="784294" y="35"/>
                    </a:cubicBezTo>
                    <a:cubicBezTo>
                      <a:pt x="760509" y="-625"/>
                      <a:pt x="750599" y="7963"/>
                      <a:pt x="751260" y="32409"/>
                    </a:cubicBezTo>
                    <a:cubicBezTo>
                      <a:pt x="752581" y="80640"/>
                      <a:pt x="751260" y="128870"/>
                      <a:pt x="751260" y="177101"/>
                    </a:cubicBezTo>
                    <a:cubicBezTo>
                      <a:pt x="751920" y="227314"/>
                      <a:pt x="751920" y="276866"/>
                      <a:pt x="753242" y="327078"/>
                    </a:cubicBezTo>
                    <a:cubicBezTo>
                      <a:pt x="753242" y="335007"/>
                      <a:pt x="749278" y="346899"/>
                      <a:pt x="757866" y="348882"/>
                    </a:cubicBezTo>
                    <a:cubicBezTo>
                      <a:pt x="779669" y="354167"/>
                      <a:pt x="773063" y="370024"/>
                      <a:pt x="773063" y="382577"/>
                    </a:cubicBezTo>
                    <a:cubicBezTo>
                      <a:pt x="773063" y="1010896"/>
                      <a:pt x="773063" y="1639877"/>
                      <a:pt x="773063" y="2268197"/>
                    </a:cubicBezTo>
                    <a:cubicBezTo>
                      <a:pt x="773063" y="2305195"/>
                      <a:pt x="757206" y="2321713"/>
                      <a:pt x="720207" y="2321713"/>
                    </a:cubicBezTo>
                    <a:cubicBezTo>
                      <a:pt x="549748" y="2321713"/>
                      <a:pt x="379289" y="2321713"/>
                      <a:pt x="208830" y="2322373"/>
                    </a:cubicBezTo>
                    <a:cubicBezTo>
                      <a:pt x="192313" y="2322373"/>
                      <a:pt x="183724" y="2318409"/>
                      <a:pt x="175795" y="2303213"/>
                    </a:cubicBezTo>
                    <a:cubicBezTo>
                      <a:pt x="155314" y="2263572"/>
                      <a:pt x="109726" y="2246394"/>
                      <a:pt x="65460" y="2259607"/>
                    </a:cubicBezTo>
                    <a:cubicBezTo>
                      <a:pt x="23175" y="2272161"/>
                      <a:pt x="-1271" y="2309159"/>
                      <a:pt x="51" y="2358712"/>
                    </a:cubicBezTo>
                    <a:cubicBezTo>
                      <a:pt x="1372" y="2404300"/>
                      <a:pt x="29782" y="2439977"/>
                      <a:pt x="70084" y="2448566"/>
                    </a:cubicBezTo>
                    <a:cubicBezTo>
                      <a:pt x="117654" y="2458476"/>
                      <a:pt x="159939" y="2440638"/>
                      <a:pt x="177117" y="2399014"/>
                    </a:cubicBezTo>
                    <a:cubicBezTo>
                      <a:pt x="185045" y="2379854"/>
                      <a:pt x="195616" y="2376550"/>
                      <a:pt x="212794" y="2376550"/>
                    </a:cubicBezTo>
                    <a:cubicBezTo>
                      <a:pt x="375986" y="2377211"/>
                      <a:pt x="539838" y="2375229"/>
                      <a:pt x="703029" y="2377872"/>
                    </a:cubicBezTo>
                    <a:cubicBezTo>
                      <a:pt x="747956" y="2378532"/>
                      <a:pt x="785616" y="2370604"/>
                      <a:pt x="821293" y="2340873"/>
                    </a:cubicBezTo>
                    <a:cubicBezTo>
                      <a:pt x="838471" y="2326998"/>
                      <a:pt x="846399" y="2314445"/>
                      <a:pt x="846399" y="2292642"/>
                    </a:cubicBezTo>
                    <a:close/>
                  </a:path>
                </a:pathLst>
              </a:custGeom>
              <a:grpFill/>
              <a:ln w="6599"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AB48C8F-534D-420E-81DD-67A2CD1366C0}"/>
                  </a:ext>
                </a:extLst>
              </p:cNvPr>
              <p:cNvSpPr/>
              <p:nvPr/>
            </p:nvSpPr>
            <p:spPr>
              <a:xfrm flipH="1">
                <a:off x="3564028" y="5139374"/>
                <a:ext cx="133654" cy="1187379"/>
              </a:xfrm>
              <a:custGeom>
                <a:avLst/>
                <a:gdLst>
                  <a:gd name="connsiteX0" fmla="*/ 65588 w 245340"/>
                  <a:gd name="connsiteY0" fmla="*/ 33 h 2179597"/>
                  <a:gd name="connsiteX1" fmla="*/ 34535 w 245340"/>
                  <a:gd name="connsiteY1" fmla="*/ 31746 h 2179597"/>
                  <a:gd name="connsiteX2" fmla="*/ 33874 w 245340"/>
                  <a:gd name="connsiteY2" fmla="*/ 179081 h 2179597"/>
                  <a:gd name="connsiteX3" fmla="*/ 33874 w 245340"/>
                  <a:gd name="connsiteY3" fmla="*/ 331701 h 2179597"/>
                  <a:gd name="connsiteX4" fmla="*/ 53034 w 245340"/>
                  <a:gd name="connsiteY4" fmla="*/ 351522 h 2179597"/>
                  <a:gd name="connsiteX5" fmla="*/ 86730 w 245340"/>
                  <a:gd name="connsiteY5" fmla="*/ 387860 h 2179597"/>
                  <a:gd name="connsiteX6" fmla="*/ 86730 w 245340"/>
                  <a:gd name="connsiteY6" fmla="*/ 1949740 h 2179597"/>
                  <a:gd name="connsiteX7" fmla="*/ 58981 w 245340"/>
                  <a:gd name="connsiteY7" fmla="*/ 1990703 h 2179597"/>
                  <a:gd name="connsiteX8" fmla="*/ 13393 w 245340"/>
                  <a:gd name="connsiteY8" fmla="*/ 2029023 h 2179597"/>
                  <a:gd name="connsiteX9" fmla="*/ 35856 w 245340"/>
                  <a:gd name="connsiteY9" fmla="*/ 2160501 h 2179597"/>
                  <a:gd name="connsiteX10" fmla="*/ 155442 w 245340"/>
                  <a:gd name="connsiteY10" fmla="*/ 2158519 h 2179597"/>
                  <a:gd name="connsiteX11" fmla="*/ 173281 w 245340"/>
                  <a:gd name="connsiteY11" fmla="*/ 2027041 h 2179597"/>
                  <a:gd name="connsiteX12" fmla="*/ 158745 w 245340"/>
                  <a:gd name="connsiteY12" fmla="*/ 1974846 h 2179597"/>
                  <a:gd name="connsiteX13" fmla="*/ 159406 w 245340"/>
                  <a:gd name="connsiteY13" fmla="*/ 418912 h 2179597"/>
                  <a:gd name="connsiteX14" fmla="*/ 164031 w 245340"/>
                  <a:gd name="connsiteY14" fmla="*/ 356807 h 2179597"/>
                  <a:gd name="connsiteX15" fmla="*/ 223493 w 245340"/>
                  <a:gd name="connsiteY15" fmla="*/ 352843 h 2179597"/>
                  <a:gd name="connsiteX16" fmla="*/ 244636 w 245340"/>
                  <a:gd name="connsiteY16" fmla="*/ 331701 h 2179597"/>
                  <a:gd name="connsiteX17" fmla="*/ 245296 w 245340"/>
                  <a:gd name="connsiteY17" fmla="*/ 179081 h 2179597"/>
                  <a:gd name="connsiteX18" fmla="*/ 245296 w 245340"/>
                  <a:gd name="connsiteY18" fmla="*/ 34389 h 2179597"/>
                  <a:gd name="connsiteX19" fmla="*/ 213583 w 245340"/>
                  <a:gd name="connsiteY19" fmla="*/ 693 h 2179597"/>
                  <a:gd name="connsiteX20" fmla="*/ 65588 w 245340"/>
                  <a:gd name="connsiteY20" fmla="*/ 33 h 217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5340" h="2179597">
                    <a:moveTo>
                      <a:pt x="65588" y="33"/>
                    </a:moveTo>
                    <a:cubicBezTo>
                      <a:pt x="42463" y="-628"/>
                      <a:pt x="33874" y="8622"/>
                      <a:pt x="34535" y="31746"/>
                    </a:cubicBezTo>
                    <a:cubicBezTo>
                      <a:pt x="35196" y="80638"/>
                      <a:pt x="33874" y="130190"/>
                      <a:pt x="33874" y="179081"/>
                    </a:cubicBezTo>
                    <a:cubicBezTo>
                      <a:pt x="33874" y="229954"/>
                      <a:pt x="34535" y="280828"/>
                      <a:pt x="33874" y="331701"/>
                    </a:cubicBezTo>
                    <a:cubicBezTo>
                      <a:pt x="33874" y="346236"/>
                      <a:pt x="37838" y="354825"/>
                      <a:pt x="53034" y="351522"/>
                    </a:cubicBezTo>
                    <a:cubicBezTo>
                      <a:pt x="84087" y="345576"/>
                      <a:pt x="86730" y="362093"/>
                      <a:pt x="86730" y="387860"/>
                    </a:cubicBezTo>
                    <a:cubicBezTo>
                      <a:pt x="86069" y="908487"/>
                      <a:pt x="86069" y="1429113"/>
                      <a:pt x="86730" y="1949740"/>
                    </a:cubicBezTo>
                    <a:cubicBezTo>
                      <a:pt x="86730" y="1971543"/>
                      <a:pt x="86069" y="1986078"/>
                      <a:pt x="58981" y="1990703"/>
                    </a:cubicBezTo>
                    <a:cubicBezTo>
                      <a:pt x="38499" y="1994006"/>
                      <a:pt x="23303" y="2010524"/>
                      <a:pt x="13393" y="2029023"/>
                    </a:cubicBezTo>
                    <a:cubicBezTo>
                      <a:pt x="-11053" y="2072629"/>
                      <a:pt x="-1142" y="2131431"/>
                      <a:pt x="35856" y="2160501"/>
                    </a:cubicBezTo>
                    <a:cubicBezTo>
                      <a:pt x="68891" y="2186929"/>
                      <a:pt x="123068" y="2185608"/>
                      <a:pt x="155442" y="2158519"/>
                    </a:cubicBezTo>
                    <a:cubicBezTo>
                      <a:pt x="191780" y="2127467"/>
                      <a:pt x="201030" y="2068665"/>
                      <a:pt x="173281" y="2027041"/>
                    </a:cubicBezTo>
                    <a:cubicBezTo>
                      <a:pt x="162049" y="2009863"/>
                      <a:pt x="158745" y="1994006"/>
                      <a:pt x="158745" y="1974846"/>
                    </a:cubicBezTo>
                    <a:cubicBezTo>
                      <a:pt x="158745" y="1456202"/>
                      <a:pt x="158745" y="937557"/>
                      <a:pt x="159406" y="418912"/>
                    </a:cubicBezTo>
                    <a:cubicBezTo>
                      <a:pt x="159406" y="397771"/>
                      <a:pt x="150156" y="371343"/>
                      <a:pt x="164031" y="356807"/>
                    </a:cubicBezTo>
                    <a:cubicBezTo>
                      <a:pt x="177245" y="343594"/>
                      <a:pt x="203012" y="352843"/>
                      <a:pt x="223493" y="352843"/>
                    </a:cubicBezTo>
                    <a:cubicBezTo>
                      <a:pt x="239350" y="352843"/>
                      <a:pt x="245296" y="348219"/>
                      <a:pt x="244636" y="331701"/>
                    </a:cubicBezTo>
                    <a:cubicBezTo>
                      <a:pt x="243975" y="280828"/>
                      <a:pt x="244636" y="229954"/>
                      <a:pt x="245296" y="179081"/>
                    </a:cubicBezTo>
                    <a:cubicBezTo>
                      <a:pt x="245296" y="130850"/>
                      <a:pt x="243975" y="82620"/>
                      <a:pt x="245296" y="34389"/>
                    </a:cubicBezTo>
                    <a:cubicBezTo>
                      <a:pt x="245957" y="10604"/>
                      <a:pt x="239350" y="33"/>
                      <a:pt x="213583" y="693"/>
                    </a:cubicBezTo>
                    <a:cubicBezTo>
                      <a:pt x="163370" y="1354"/>
                      <a:pt x="114479" y="1354"/>
                      <a:pt x="65588" y="33"/>
                    </a:cubicBezTo>
                    <a:close/>
                  </a:path>
                </a:pathLst>
              </a:custGeom>
              <a:grpFill/>
              <a:ln w="6599"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13A399E-CE85-4E9A-A82B-B91FC40A53F3}"/>
                  </a:ext>
                </a:extLst>
              </p:cNvPr>
              <p:cNvSpPr/>
              <p:nvPr/>
            </p:nvSpPr>
            <p:spPr>
              <a:xfrm flipH="1">
                <a:off x="4375310" y="5139374"/>
                <a:ext cx="586007" cy="738652"/>
              </a:xfrm>
              <a:custGeom>
                <a:avLst/>
                <a:gdLst>
                  <a:gd name="connsiteX0" fmla="*/ 855025 w 1075696"/>
                  <a:gd name="connsiteY0" fmla="*/ 1271871 h 1355897"/>
                  <a:gd name="connsiteX1" fmla="*/ 958093 w 1075696"/>
                  <a:gd name="connsiteY1" fmla="*/ 1234211 h 1355897"/>
                  <a:gd name="connsiteX2" fmla="*/ 979235 w 1075696"/>
                  <a:gd name="connsiteY2" fmla="*/ 1186641 h 1355897"/>
                  <a:gd name="connsiteX3" fmla="*/ 978574 w 1075696"/>
                  <a:gd name="connsiteY3" fmla="*/ 541143 h 1355897"/>
                  <a:gd name="connsiteX4" fmla="*/ 977914 w 1075696"/>
                  <a:gd name="connsiteY4" fmla="*/ 377952 h 1355897"/>
                  <a:gd name="connsiteX5" fmla="*/ 1005663 w 1075696"/>
                  <a:gd name="connsiteY5" fmla="*/ 351524 h 1355897"/>
                  <a:gd name="connsiteX6" fmla="*/ 1051251 w 1075696"/>
                  <a:gd name="connsiteY6" fmla="*/ 352185 h 1355897"/>
                  <a:gd name="connsiteX7" fmla="*/ 1075697 w 1075696"/>
                  <a:gd name="connsiteY7" fmla="*/ 328400 h 1355897"/>
                  <a:gd name="connsiteX8" fmla="*/ 1075697 w 1075696"/>
                  <a:gd name="connsiteY8" fmla="*/ 178422 h 1355897"/>
                  <a:gd name="connsiteX9" fmla="*/ 1075036 w 1075696"/>
                  <a:gd name="connsiteY9" fmla="*/ 28445 h 1355897"/>
                  <a:gd name="connsiteX10" fmla="*/ 1046626 w 1075696"/>
                  <a:gd name="connsiteY10" fmla="*/ 35 h 1355897"/>
                  <a:gd name="connsiteX11" fmla="*/ 896648 w 1075696"/>
                  <a:gd name="connsiteY11" fmla="*/ 35 h 1355897"/>
                  <a:gd name="connsiteX12" fmla="*/ 865596 w 1075696"/>
                  <a:gd name="connsiteY12" fmla="*/ 31088 h 1355897"/>
                  <a:gd name="connsiteX13" fmla="*/ 864935 w 1075696"/>
                  <a:gd name="connsiteY13" fmla="*/ 178422 h 1355897"/>
                  <a:gd name="connsiteX14" fmla="*/ 864935 w 1075696"/>
                  <a:gd name="connsiteY14" fmla="*/ 331043 h 1355897"/>
                  <a:gd name="connsiteX15" fmla="*/ 884095 w 1075696"/>
                  <a:gd name="connsiteY15" fmla="*/ 351524 h 1355897"/>
                  <a:gd name="connsiteX16" fmla="*/ 907880 w 1075696"/>
                  <a:gd name="connsiteY16" fmla="*/ 375970 h 1355897"/>
                  <a:gd name="connsiteX17" fmla="*/ 907220 w 1075696"/>
                  <a:gd name="connsiteY17" fmla="*/ 1171445 h 1355897"/>
                  <a:gd name="connsiteX18" fmla="*/ 861632 w 1075696"/>
                  <a:gd name="connsiteY18" fmla="*/ 1217033 h 1355897"/>
                  <a:gd name="connsiteX19" fmla="*/ 208206 w 1075696"/>
                  <a:gd name="connsiteY19" fmla="*/ 1217694 h 1355897"/>
                  <a:gd name="connsiteX20" fmla="*/ 171868 w 1075696"/>
                  <a:gd name="connsiteY20" fmla="*/ 1198533 h 1355897"/>
                  <a:gd name="connsiteX21" fmla="*/ 57568 w 1075696"/>
                  <a:gd name="connsiteY21" fmla="*/ 1166820 h 1355897"/>
                  <a:gd name="connsiteX22" fmla="*/ 748 w 1075696"/>
                  <a:gd name="connsiteY22" fmla="*/ 1269228 h 1355897"/>
                  <a:gd name="connsiteX23" fmla="*/ 82674 w 1075696"/>
                  <a:gd name="connsiteY23" fmla="*/ 1355118 h 1355897"/>
                  <a:gd name="connsiteX24" fmla="*/ 182439 w 1075696"/>
                  <a:gd name="connsiteY24" fmla="*/ 1296316 h 1355897"/>
                  <a:gd name="connsiteX25" fmla="*/ 220759 w 1075696"/>
                  <a:gd name="connsiteY25" fmla="*/ 1271210 h 1355897"/>
                  <a:gd name="connsiteX26" fmla="*/ 855025 w 1075696"/>
                  <a:gd name="connsiteY26" fmla="*/ 1271871 h 1355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5696" h="1355897">
                    <a:moveTo>
                      <a:pt x="855025" y="1271871"/>
                    </a:moveTo>
                    <a:cubicBezTo>
                      <a:pt x="896648" y="1272531"/>
                      <a:pt x="928362" y="1262621"/>
                      <a:pt x="958093" y="1234211"/>
                    </a:cubicBezTo>
                    <a:cubicBezTo>
                      <a:pt x="973289" y="1219676"/>
                      <a:pt x="979235" y="1206462"/>
                      <a:pt x="979235" y="1186641"/>
                    </a:cubicBezTo>
                    <a:cubicBezTo>
                      <a:pt x="978574" y="971255"/>
                      <a:pt x="978574" y="756529"/>
                      <a:pt x="978574" y="541143"/>
                    </a:cubicBezTo>
                    <a:cubicBezTo>
                      <a:pt x="978574" y="486966"/>
                      <a:pt x="979896" y="432129"/>
                      <a:pt x="977914" y="377952"/>
                    </a:cubicBezTo>
                    <a:cubicBezTo>
                      <a:pt x="977253" y="355488"/>
                      <a:pt x="985181" y="350203"/>
                      <a:pt x="1005663" y="351524"/>
                    </a:cubicBezTo>
                    <a:cubicBezTo>
                      <a:pt x="1020859" y="352845"/>
                      <a:pt x="1036055" y="350863"/>
                      <a:pt x="1051251" y="352185"/>
                    </a:cubicBezTo>
                    <a:cubicBezTo>
                      <a:pt x="1069750" y="353506"/>
                      <a:pt x="1075697" y="347560"/>
                      <a:pt x="1075697" y="328400"/>
                    </a:cubicBezTo>
                    <a:cubicBezTo>
                      <a:pt x="1074375" y="278187"/>
                      <a:pt x="1075697" y="228635"/>
                      <a:pt x="1075697" y="178422"/>
                    </a:cubicBezTo>
                    <a:cubicBezTo>
                      <a:pt x="1075697" y="128210"/>
                      <a:pt x="1074375" y="78657"/>
                      <a:pt x="1075036" y="28445"/>
                    </a:cubicBezTo>
                    <a:cubicBezTo>
                      <a:pt x="1075036" y="7303"/>
                      <a:pt x="1067108" y="35"/>
                      <a:pt x="1046626" y="35"/>
                    </a:cubicBezTo>
                    <a:cubicBezTo>
                      <a:pt x="996413" y="696"/>
                      <a:pt x="946861" y="1357"/>
                      <a:pt x="896648" y="35"/>
                    </a:cubicBezTo>
                    <a:cubicBezTo>
                      <a:pt x="873524" y="-626"/>
                      <a:pt x="864935" y="7964"/>
                      <a:pt x="865596" y="31088"/>
                    </a:cubicBezTo>
                    <a:cubicBezTo>
                      <a:pt x="866257" y="79979"/>
                      <a:pt x="865596" y="129531"/>
                      <a:pt x="864935" y="178422"/>
                    </a:cubicBezTo>
                    <a:cubicBezTo>
                      <a:pt x="864935" y="229296"/>
                      <a:pt x="865596" y="280169"/>
                      <a:pt x="864935" y="331043"/>
                    </a:cubicBezTo>
                    <a:cubicBezTo>
                      <a:pt x="864935" y="344917"/>
                      <a:pt x="867578" y="354167"/>
                      <a:pt x="884095" y="351524"/>
                    </a:cubicBezTo>
                    <a:cubicBezTo>
                      <a:pt x="903255" y="348881"/>
                      <a:pt x="907880" y="358131"/>
                      <a:pt x="907880" y="375970"/>
                    </a:cubicBezTo>
                    <a:cubicBezTo>
                      <a:pt x="907220" y="640908"/>
                      <a:pt x="907880" y="906507"/>
                      <a:pt x="907220" y="1171445"/>
                    </a:cubicBezTo>
                    <a:cubicBezTo>
                      <a:pt x="907220" y="1201837"/>
                      <a:pt x="892024" y="1217033"/>
                      <a:pt x="861632" y="1217033"/>
                    </a:cubicBezTo>
                    <a:cubicBezTo>
                      <a:pt x="643603" y="1217033"/>
                      <a:pt x="426235" y="1217033"/>
                      <a:pt x="208206" y="1217694"/>
                    </a:cubicBezTo>
                    <a:cubicBezTo>
                      <a:pt x="191688" y="1217694"/>
                      <a:pt x="181117" y="1213730"/>
                      <a:pt x="171868" y="1198533"/>
                    </a:cubicBezTo>
                    <a:cubicBezTo>
                      <a:pt x="148743" y="1162195"/>
                      <a:pt x="99852" y="1150303"/>
                      <a:pt x="57568" y="1166820"/>
                    </a:cubicBezTo>
                    <a:cubicBezTo>
                      <a:pt x="18587" y="1182016"/>
                      <a:pt x="-4538" y="1224300"/>
                      <a:pt x="748" y="1269228"/>
                    </a:cubicBezTo>
                    <a:cubicBezTo>
                      <a:pt x="6694" y="1316798"/>
                      <a:pt x="37747" y="1349832"/>
                      <a:pt x="82674" y="1355118"/>
                    </a:cubicBezTo>
                    <a:cubicBezTo>
                      <a:pt x="128262" y="1360403"/>
                      <a:pt x="169885" y="1338600"/>
                      <a:pt x="182439" y="1296316"/>
                    </a:cubicBezTo>
                    <a:cubicBezTo>
                      <a:pt x="189706" y="1273853"/>
                      <a:pt x="201599" y="1271210"/>
                      <a:pt x="220759" y="1271210"/>
                    </a:cubicBezTo>
                    <a:cubicBezTo>
                      <a:pt x="431520" y="1271210"/>
                      <a:pt x="643603" y="1269889"/>
                      <a:pt x="855025" y="1271871"/>
                    </a:cubicBezTo>
                    <a:close/>
                  </a:path>
                </a:pathLst>
              </a:custGeom>
              <a:grpFill/>
              <a:ln w="6599"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99869F7-7F70-43EC-97C3-A531CD669C49}"/>
                  </a:ext>
                </a:extLst>
              </p:cNvPr>
              <p:cNvSpPr/>
              <p:nvPr/>
            </p:nvSpPr>
            <p:spPr>
              <a:xfrm flipH="1">
                <a:off x="1924341" y="5139374"/>
                <a:ext cx="576100" cy="1118127"/>
              </a:xfrm>
              <a:custGeom>
                <a:avLst/>
                <a:gdLst>
                  <a:gd name="connsiteX0" fmla="*/ 97540 w 576100"/>
                  <a:gd name="connsiteY0" fmla="*/ 19 h 1118127"/>
                  <a:gd name="connsiteX1" fmla="*/ 17276 w 576100"/>
                  <a:gd name="connsiteY1" fmla="*/ 19 h 1118127"/>
                  <a:gd name="connsiteX2" fmla="*/ 360 w 576100"/>
                  <a:gd name="connsiteY2" fmla="*/ 16936 h 1118127"/>
                  <a:gd name="connsiteX3" fmla="*/ 0 w 576100"/>
                  <a:gd name="connsiteY3" fmla="*/ 97199 h 1118127"/>
                  <a:gd name="connsiteX4" fmla="*/ 0 w 576100"/>
                  <a:gd name="connsiteY4" fmla="*/ 179982 h 1118127"/>
                  <a:gd name="connsiteX5" fmla="*/ 11517 w 576100"/>
                  <a:gd name="connsiteY5" fmla="*/ 191500 h 1118127"/>
                  <a:gd name="connsiteX6" fmla="*/ 49922 w 576100"/>
                  <a:gd name="connsiteY6" fmla="*/ 191650 h 1118127"/>
                  <a:gd name="connsiteX7" fmla="*/ 46244 w 576100"/>
                  <a:gd name="connsiteY7" fmla="*/ 192570 h 1118127"/>
                  <a:gd name="connsiteX8" fmla="*/ 43182 w 576100"/>
                  <a:gd name="connsiteY8" fmla="*/ 207687 h 1118127"/>
                  <a:gd name="connsiteX9" fmla="*/ 43496 w 576100"/>
                  <a:gd name="connsiteY9" fmla="*/ 1059632 h 1118127"/>
                  <a:gd name="connsiteX10" fmla="*/ 60140 w 576100"/>
                  <a:gd name="connsiteY10" fmla="*/ 1077988 h 1118127"/>
                  <a:gd name="connsiteX11" fmla="*/ 471203 w 576100"/>
                  <a:gd name="connsiteY11" fmla="*/ 1077988 h 1118127"/>
                  <a:gd name="connsiteX12" fmla="*/ 488789 w 576100"/>
                  <a:gd name="connsiteY12" fmla="*/ 1080147 h 1118127"/>
                  <a:gd name="connsiteX13" fmla="*/ 522076 w 576100"/>
                  <a:gd name="connsiteY13" fmla="*/ 1117220 h 1118127"/>
                  <a:gd name="connsiteX14" fmla="*/ 573890 w 576100"/>
                  <a:gd name="connsiteY14" fmla="*/ 1082307 h 1118127"/>
                  <a:gd name="connsiteX15" fmla="*/ 550967 w 576100"/>
                  <a:gd name="connsiteY15" fmla="*/ 1016440 h 1118127"/>
                  <a:gd name="connsiteX16" fmla="*/ 491615 w 576100"/>
                  <a:gd name="connsiteY16" fmla="*/ 1038036 h 1118127"/>
                  <a:gd name="connsiteX17" fmla="*/ 94369 w 576100"/>
                  <a:gd name="connsiteY17" fmla="*/ 1038396 h 1118127"/>
                  <a:gd name="connsiteX18" fmla="*/ 78039 w 576100"/>
                  <a:gd name="connsiteY18" fmla="*/ 1019680 h 1118127"/>
                  <a:gd name="connsiteX19" fmla="*/ 78039 w 576100"/>
                  <a:gd name="connsiteY19" fmla="*/ 211286 h 1118127"/>
                  <a:gd name="connsiteX20" fmla="*/ 76642 w 576100"/>
                  <a:gd name="connsiteY20" fmla="*/ 191755 h 1118127"/>
                  <a:gd name="connsiteX21" fmla="*/ 103299 w 576100"/>
                  <a:gd name="connsiteY21" fmla="*/ 191860 h 1118127"/>
                  <a:gd name="connsiteX22" fmla="*/ 114817 w 576100"/>
                  <a:gd name="connsiteY22" fmla="*/ 179982 h 1118127"/>
                  <a:gd name="connsiteX23" fmla="*/ 115177 w 576100"/>
                  <a:gd name="connsiteY23" fmla="*/ 97199 h 1118127"/>
                  <a:gd name="connsiteX24" fmla="*/ 114817 w 576100"/>
                  <a:gd name="connsiteY24" fmla="*/ 16936 h 1118127"/>
                  <a:gd name="connsiteX25" fmla="*/ 97540 w 576100"/>
                  <a:gd name="connsiteY25" fmla="*/ 19 h 111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76100" h="1118127">
                    <a:moveTo>
                      <a:pt x="97540" y="19"/>
                    </a:moveTo>
                    <a:cubicBezTo>
                      <a:pt x="70905" y="739"/>
                      <a:pt x="43911" y="739"/>
                      <a:pt x="17276" y="19"/>
                    </a:cubicBezTo>
                    <a:cubicBezTo>
                      <a:pt x="4679" y="-341"/>
                      <a:pt x="0" y="4338"/>
                      <a:pt x="360" y="16936"/>
                    </a:cubicBezTo>
                    <a:cubicBezTo>
                      <a:pt x="720" y="43570"/>
                      <a:pt x="360" y="70564"/>
                      <a:pt x="0" y="97199"/>
                    </a:cubicBezTo>
                    <a:cubicBezTo>
                      <a:pt x="0" y="124913"/>
                      <a:pt x="360" y="152627"/>
                      <a:pt x="0" y="179982"/>
                    </a:cubicBezTo>
                    <a:cubicBezTo>
                      <a:pt x="0" y="188980"/>
                      <a:pt x="2879" y="191500"/>
                      <a:pt x="11517" y="191500"/>
                    </a:cubicBezTo>
                    <a:lnTo>
                      <a:pt x="49922" y="191650"/>
                    </a:lnTo>
                    <a:lnTo>
                      <a:pt x="46244" y="192570"/>
                    </a:lnTo>
                    <a:cubicBezTo>
                      <a:pt x="43889" y="195449"/>
                      <a:pt x="43182" y="200308"/>
                      <a:pt x="43182" y="207687"/>
                    </a:cubicBezTo>
                    <a:cubicBezTo>
                      <a:pt x="43496" y="491668"/>
                      <a:pt x="43496" y="775651"/>
                      <a:pt x="43496" y="1059632"/>
                    </a:cubicBezTo>
                    <a:cubicBezTo>
                      <a:pt x="43496" y="1079428"/>
                      <a:pt x="40670" y="1077988"/>
                      <a:pt x="60140" y="1077988"/>
                    </a:cubicBezTo>
                    <a:cubicBezTo>
                      <a:pt x="197056" y="1077988"/>
                      <a:pt x="334287" y="1077988"/>
                      <a:pt x="471203" y="1077988"/>
                    </a:cubicBezTo>
                    <a:cubicBezTo>
                      <a:pt x="477170" y="1077988"/>
                      <a:pt x="483136" y="1076548"/>
                      <a:pt x="488789" y="1080147"/>
                    </a:cubicBezTo>
                    <a:cubicBezTo>
                      <a:pt x="492871" y="1100664"/>
                      <a:pt x="505119" y="1113981"/>
                      <a:pt x="522076" y="1117220"/>
                    </a:cubicBezTo>
                    <a:cubicBezTo>
                      <a:pt x="546884" y="1121899"/>
                      <a:pt x="566982" y="1108222"/>
                      <a:pt x="573890" y="1082307"/>
                    </a:cubicBezTo>
                    <a:cubicBezTo>
                      <a:pt x="580799" y="1055673"/>
                      <a:pt x="571064" y="1026879"/>
                      <a:pt x="550967" y="1016440"/>
                    </a:cubicBezTo>
                    <a:cubicBezTo>
                      <a:pt x="528671" y="1004923"/>
                      <a:pt x="505432" y="1013201"/>
                      <a:pt x="491615" y="1038036"/>
                    </a:cubicBezTo>
                    <a:cubicBezTo>
                      <a:pt x="359095" y="1038036"/>
                      <a:pt x="226889" y="1038396"/>
                      <a:pt x="94369" y="1038396"/>
                    </a:cubicBezTo>
                    <a:cubicBezTo>
                      <a:pt x="78039" y="1038396"/>
                      <a:pt x="78039" y="1038396"/>
                      <a:pt x="78039" y="1019680"/>
                    </a:cubicBezTo>
                    <a:cubicBezTo>
                      <a:pt x="78039" y="750095"/>
                      <a:pt x="78039" y="480871"/>
                      <a:pt x="78039" y="211286"/>
                    </a:cubicBezTo>
                    <a:lnTo>
                      <a:pt x="76642" y="191755"/>
                    </a:lnTo>
                    <a:lnTo>
                      <a:pt x="103299" y="191860"/>
                    </a:lnTo>
                    <a:cubicBezTo>
                      <a:pt x="112297" y="191860"/>
                      <a:pt x="114817" y="188620"/>
                      <a:pt x="114817" y="179982"/>
                    </a:cubicBezTo>
                    <a:cubicBezTo>
                      <a:pt x="114456" y="152268"/>
                      <a:pt x="114817" y="124553"/>
                      <a:pt x="115177" y="97199"/>
                    </a:cubicBezTo>
                    <a:cubicBezTo>
                      <a:pt x="115177" y="70564"/>
                      <a:pt x="114456" y="43570"/>
                      <a:pt x="114817" y="16936"/>
                    </a:cubicBezTo>
                    <a:cubicBezTo>
                      <a:pt x="115177" y="3978"/>
                      <a:pt x="110137" y="19"/>
                      <a:pt x="97540" y="19"/>
                    </a:cubicBezTo>
                    <a:close/>
                  </a:path>
                </a:pathLst>
              </a:custGeom>
              <a:grpFill/>
              <a:ln w="6599"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6585459A-FF7E-4A4B-B080-F4E91E9E8C31}"/>
                  </a:ext>
                </a:extLst>
              </p:cNvPr>
              <p:cNvSpPr/>
              <p:nvPr/>
            </p:nvSpPr>
            <p:spPr>
              <a:xfrm flipH="1">
                <a:off x="2778637" y="5139374"/>
                <a:ext cx="120656" cy="1100593"/>
              </a:xfrm>
              <a:custGeom>
                <a:avLst/>
                <a:gdLst>
                  <a:gd name="connsiteX0" fmla="*/ 102279 w 120656"/>
                  <a:gd name="connsiteY0" fmla="*/ 19 h 1100593"/>
                  <a:gd name="connsiteX1" fmla="*/ 22016 w 120656"/>
                  <a:gd name="connsiteY1" fmla="*/ 19 h 1100593"/>
                  <a:gd name="connsiteX2" fmla="*/ 4020 w 120656"/>
                  <a:gd name="connsiteY2" fmla="*/ 17656 h 1100593"/>
                  <a:gd name="connsiteX3" fmla="*/ 4020 w 120656"/>
                  <a:gd name="connsiteY3" fmla="*/ 96480 h 1100593"/>
                  <a:gd name="connsiteX4" fmla="*/ 4379 w 120656"/>
                  <a:gd name="connsiteY4" fmla="*/ 177823 h 1100593"/>
                  <a:gd name="connsiteX5" fmla="*/ 18417 w 120656"/>
                  <a:gd name="connsiteY5" fmla="*/ 191500 h 1100593"/>
                  <a:gd name="connsiteX6" fmla="*/ 57596 w 120656"/>
                  <a:gd name="connsiteY6" fmla="*/ 191500 h 1100593"/>
                  <a:gd name="connsiteX7" fmla="*/ 52440 w 120656"/>
                  <a:gd name="connsiteY7" fmla="*/ 193064 h 1100593"/>
                  <a:gd name="connsiteX8" fmla="*/ 49741 w 120656"/>
                  <a:gd name="connsiteY8" fmla="*/ 206606 h 1100593"/>
                  <a:gd name="connsiteX9" fmla="*/ 50100 w 120656"/>
                  <a:gd name="connsiteY9" fmla="*/ 975408 h 1100593"/>
                  <a:gd name="connsiteX10" fmla="*/ 34624 w 120656"/>
                  <a:gd name="connsiteY10" fmla="*/ 997004 h 1100593"/>
                  <a:gd name="connsiteX11" fmla="*/ 11948 w 120656"/>
                  <a:gd name="connsiteY11" fmla="*/ 1011761 h 1100593"/>
                  <a:gd name="connsiteX12" fmla="*/ 16627 w 120656"/>
                  <a:gd name="connsiteY12" fmla="*/ 1087705 h 1100593"/>
                  <a:gd name="connsiteX13" fmla="*/ 88253 w 120656"/>
                  <a:gd name="connsiteY13" fmla="*/ 1085905 h 1100593"/>
                  <a:gd name="connsiteX14" fmla="*/ 88613 w 120656"/>
                  <a:gd name="connsiteY14" fmla="*/ 1009241 h 1100593"/>
                  <a:gd name="connsiteX15" fmla="*/ 79974 w 120656"/>
                  <a:gd name="connsiteY15" fmla="*/ 984766 h 1100593"/>
                  <a:gd name="connsiteX16" fmla="*/ 79974 w 120656"/>
                  <a:gd name="connsiteY16" fmla="*/ 596766 h 1100593"/>
                  <a:gd name="connsiteX17" fmla="*/ 79974 w 120656"/>
                  <a:gd name="connsiteY17" fmla="*/ 204447 h 1100593"/>
                  <a:gd name="connsiteX18" fmla="*/ 77680 w 120656"/>
                  <a:gd name="connsiteY18" fmla="*/ 192929 h 1100593"/>
                  <a:gd name="connsiteX19" fmla="*/ 73441 w 120656"/>
                  <a:gd name="connsiteY19" fmla="*/ 191500 h 1100593"/>
                  <a:gd name="connsiteX20" fmla="*/ 105879 w 120656"/>
                  <a:gd name="connsiteY20" fmla="*/ 191500 h 1100593"/>
                  <a:gd name="connsiteX21" fmla="*/ 119916 w 120656"/>
                  <a:gd name="connsiteY21" fmla="*/ 177463 h 1100593"/>
                  <a:gd name="connsiteX22" fmla="*/ 120636 w 120656"/>
                  <a:gd name="connsiteY22" fmla="*/ 96120 h 1100593"/>
                  <a:gd name="connsiteX23" fmla="*/ 120636 w 120656"/>
                  <a:gd name="connsiteY23" fmla="*/ 19096 h 1100593"/>
                  <a:gd name="connsiteX24" fmla="*/ 102279 w 120656"/>
                  <a:gd name="connsiteY24" fmla="*/ 19 h 110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0656" h="1100593">
                    <a:moveTo>
                      <a:pt x="102279" y="19"/>
                    </a:moveTo>
                    <a:cubicBezTo>
                      <a:pt x="75645" y="740"/>
                      <a:pt x="48651" y="740"/>
                      <a:pt x="22016" y="19"/>
                    </a:cubicBezTo>
                    <a:cubicBezTo>
                      <a:pt x="9059" y="-341"/>
                      <a:pt x="3660" y="4339"/>
                      <a:pt x="4020" y="17656"/>
                    </a:cubicBezTo>
                    <a:cubicBezTo>
                      <a:pt x="4740" y="43931"/>
                      <a:pt x="4020" y="70205"/>
                      <a:pt x="4020" y="96480"/>
                    </a:cubicBezTo>
                    <a:cubicBezTo>
                      <a:pt x="4379" y="123474"/>
                      <a:pt x="5100" y="150829"/>
                      <a:pt x="4379" y="177823"/>
                    </a:cubicBezTo>
                    <a:cubicBezTo>
                      <a:pt x="4020" y="188981"/>
                      <a:pt x="7979" y="191860"/>
                      <a:pt x="18417" y="191500"/>
                    </a:cubicBezTo>
                    <a:lnTo>
                      <a:pt x="57596" y="191500"/>
                    </a:lnTo>
                    <a:lnTo>
                      <a:pt x="52440" y="193064"/>
                    </a:lnTo>
                    <a:cubicBezTo>
                      <a:pt x="50191" y="195989"/>
                      <a:pt x="49741" y="200488"/>
                      <a:pt x="49741" y="206606"/>
                    </a:cubicBezTo>
                    <a:cubicBezTo>
                      <a:pt x="50100" y="462874"/>
                      <a:pt x="49741" y="719141"/>
                      <a:pt x="50100" y="975408"/>
                    </a:cubicBezTo>
                    <a:cubicBezTo>
                      <a:pt x="50100" y="987286"/>
                      <a:pt x="49381" y="995564"/>
                      <a:pt x="34624" y="997004"/>
                    </a:cubicBezTo>
                    <a:cubicBezTo>
                      <a:pt x="25266" y="997724"/>
                      <a:pt x="18067" y="1004562"/>
                      <a:pt x="11948" y="1011761"/>
                    </a:cubicBezTo>
                    <a:cubicBezTo>
                      <a:pt x="-5688" y="1033716"/>
                      <a:pt x="-3529" y="1068989"/>
                      <a:pt x="16627" y="1087705"/>
                    </a:cubicBezTo>
                    <a:cubicBezTo>
                      <a:pt x="36064" y="1105702"/>
                      <a:pt x="69897" y="1104622"/>
                      <a:pt x="88253" y="1085905"/>
                    </a:cubicBezTo>
                    <a:cubicBezTo>
                      <a:pt x="108048" y="1066109"/>
                      <a:pt x="109128" y="1029397"/>
                      <a:pt x="88613" y="1009241"/>
                    </a:cubicBezTo>
                    <a:cubicBezTo>
                      <a:pt x="81414" y="1001683"/>
                      <a:pt x="79974" y="994485"/>
                      <a:pt x="79974" y="984766"/>
                    </a:cubicBezTo>
                    <a:cubicBezTo>
                      <a:pt x="79974" y="855553"/>
                      <a:pt x="79974" y="725980"/>
                      <a:pt x="79974" y="596766"/>
                    </a:cubicBezTo>
                    <a:cubicBezTo>
                      <a:pt x="79974" y="466113"/>
                      <a:pt x="79974" y="335100"/>
                      <a:pt x="79974" y="204447"/>
                    </a:cubicBezTo>
                    <a:cubicBezTo>
                      <a:pt x="79974" y="199228"/>
                      <a:pt x="79614" y="195449"/>
                      <a:pt x="77680" y="192929"/>
                    </a:cubicBezTo>
                    <a:lnTo>
                      <a:pt x="73441" y="191500"/>
                    </a:lnTo>
                    <a:lnTo>
                      <a:pt x="105879" y="191500"/>
                    </a:lnTo>
                    <a:cubicBezTo>
                      <a:pt x="116677" y="191860"/>
                      <a:pt x="119916" y="188261"/>
                      <a:pt x="119916" y="177463"/>
                    </a:cubicBezTo>
                    <a:cubicBezTo>
                      <a:pt x="119916" y="150469"/>
                      <a:pt x="118116" y="123114"/>
                      <a:pt x="120636" y="96120"/>
                    </a:cubicBezTo>
                    <a:cubicBezTo>
                      <a:pt x="120636" y="70565"/>
                      <a:pt x="119916" y="45010"/>
                      <a:pt x="120636" y="19096"/>
                    </a:cubicBezTo>
                    <a:cubicBezTo>
                      <a:pt x="120995" y="5419"/>
                      <a:pt x="116677" y="-341"/>
                      <a:pt x="102279" y="19"/>
                    </a:cubicBezTo>
                    <a:close/>
                  </a:path>
                </a:pathLst>
              </a:custGeom>
              <a:grpFill/>
              <a:ln w="6599"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C6A12CB-A937-425D-BCA3-A5BB1CB57193}"/>
                  </a:ext>
                </a:extLst>
              </p:cNvPr>
              <p:cNvSpPr/>
              <p:nvPr/>
            </p:nvSpPr>
            <p:spPr>
              <a:xfrm flipH="1">
                <a:off x="1405312" y="5139374"/>
                <a:ext cx="689866" cy="864745"/>
              </a:xfrm>
              <a:custGeom>
                <a:avLst/>
                <a:gdLst>
                  <a:gd name="connsiteX0" fmla="*/ 50409 w 689866"/>
                  <a:gd name="connsiteY0" fmla="*/ 189897 h 864745"/>
                  <a:gd name="connsiteX1" fmla="*/ 42131 w 689866"/>
                  <a:gd name="connsiteY1" fmla="*/ 205149 h 864745"/>
                  <a:gd name="connsiteX2" fmla="*/ 42131 w 689866"/>
                  <a:gd name="connsiteY2" fmla="*/ 505687 h 864745"/>
                  <a:gd name="connsiteX3" fmla="*/ 41771 w 689866"/>
                  <a:gd name="connsiteY3" fmla="*/ 803346 h 864745"/>
                  <a:gd name="connsiteX4" fmla="*/ 59768 w 689866"/>
                  <a:gd name="connsiteY4" fmla="*/ 822062 h 864745"/>
                  <a:gd name="connsiteX5" fmla="*/ 571582 w 689866"/>
                  <a:gd name="connsiteY5" fmla="*/ 821702 h 864745"/>
                  <a:gd name="connsiteX6" fmla="*/ 591018 w 689866"/>
                  <a:gd name="connsiteY6" fmla="*/ 833580 h 864745"/>
                  <a:gd name="connsiteX7" fmla="*/ 648966 w 689866"/>
                  <a:gd name="connsiteY7" fmla="*/ 863814 h 864745"/>
                  <a:gd name="connsiteX8" fmla="*/ 689638 w 689866"/>
                  <a:gd name="connsiteY8" fmla="*/ 816663 h 864745"/>
                  <a:gd name="connsiteX9" fmla="*/ 656525 w 689866"/>
                  <a:gd name="connsiteY9" fmla="*/ 760874 h 864745"/>
                  <a:gd name="connsiteX10" fmla="*/ 595338 w 689866"/>
                  <a:gd name="connsiteY10" fmla="*/ 781390 h 864745"/>
                  <a:gd name="connsiteX11" fmla="*/ 575542 w 689866"/>
                  <a:gd name="connsiteY11" fmla="*/ 791828 h 864745"/>
                  <a:gd name="connsiteX12" fmla="*/ 88201 w 689866"/>
                  <a:gd name="connsiteY12" fmla="*/ 791828 h 864745"/>
                  <a:gd name="connsiteX13" fmla="*/ 71645 w 689866"/>
                  <a:gd name="connsiteY13" fmla="*/ 774552 h 864745"/>
                  <a:gd name="connsiteX14" fmla="*/ 72005 w 689866"/>
                  <a:gd name="connsiteY14" fmla="*/ 210187 h 864745"/>
                  <a:gd name="connsiteX15" fmla="*/ 72005 w 689866"/>
                  <a:gd name="connsiteY15" fmla="*/ 197230 h 864745"/>
                  <a:gd name="connsiteX16" fmla="*/ 68405 w 689866"/>
                  <a:gd name="connsiteY16" fmla="*/ 190031 h 864745"/>
                  <a:gd name="connsiteX17" fmla="*/ 50409 w 689866"/>
                  <a:gd name="connsiteY17" fmla="*/ 189897 h 864745"/>
                  <a:gd name="connsiteX18" fmla="*/ 100079 w 689866"/>
                  <a:gd name="connsiteY18" fmla="*/ 0 h 864745"/>
                  <a:gd name="connsiteX19" fmla="*/ 14057 w 689866"/>
                  <a:gd name="connsiteY19" fmla="*/ 0 h 864745"/>
                  <a:gd name="connsiteX20" fmla="*/ 19 w 689866"/>
                  <a:gd name="connsiteY20" fmla="*/ 14037 h 864745"/>
                  <a:gd name="connsiteX21" fmla="*/ 739 w 689866"/>
                  <a:gd name="connsiteY21" fmla="*/ 95381 h 864745"/>
                  <a:gd name="connsiteX22" fmla="*/ 2899 w 689866"/>
                  <a:gd name="connsiteY22" fmla="*/ 114097 h 864745"/>
                  <a:gd name="connsiteX23" fmla="*/ 2899 w 689866"/>
                  <a:gd name="connsiteY23" fmla="*/ 175284 h 864745"/>
                  <a:gd name="connsiteX24" fmla="*/ 16576 w 689866"/>
                  <a:gd name="connsiteY24" fmla="*/ 189321 h 864745"/>
                  <a:gd name="connsiteX25" fmla="*/ 112676 w 689866"/>
                  <a:gd name="connsiteY25" fmla="*/ 188601 h 864745"/>
                  <a:gd name="connsiteX26" fmla="*/ 114116 w 689866"/>
                  <a:gd name="connsiteY26" fmla="*/ 15477 h 864745"/>
                  <a:gd name="connsiteX27" fmla="*/ 100079 w 689866"/>
                  <a:gd name="connsiteY27" fmla="*/ 0 h 86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9866" h="864745">
                    <a:moveTo>
                      <a:pt x="50409" y="189897"/>
                    </a:moveTo>
                    <a:cubicBezTo>
                      <a:pt x="45460" y="192731"/>
                      <a:pt x="42131" y="198130"/>
                      <a:pt x="42131" y="205149"/>
                    </a:cubicBezTo>
                    <a:cubicBezTo>
                      <a:pt x="42131" y="305208"/>
                      <a:pt x="42131" y="405628"/>
                      <a:pt x="42131" y="505687"/>
                    </a:cubicBezTo>
                    <a:cubicBezTo>
                      <a:pt x="42131" y="605027"/>
                      <a:pt x="42491" y="704006"/>
                      <a:pt x="41771" y="803346"/>
                    </a:cubicBezTo>
                    <a:cubicBezTo>
                      <a:pt x="41771" y="817743"/>
                      <a:pt x="44650" y="822062"/>
                      <a:pt x="59768" y="822062"/>
                    </a:cubicBezTo>
                    <a:cubicBezTo>
                      <a:pt x="230372" y="821342"/>
                      <a:pt x="400977" y="821702"/>
                      <a:pt x="571582" y="821702"/>
                    </a:cubicBezTo>
                    <a:cubicBezTo>
                      <a:pt x="580940" y="821702"/>
                      <a:pt x="587059" y="822422"/>
                      <a:pt x="591018" y="833580"/>
                    </a:cubicBezTo>
                    <a:cubicBezTo>
                      <a:pt x="599296" y="857335"/>
                      <a:pt x="621972" y="868133"/>
                      <a:pt x="648966" y="863814"/>
                    </a:cubicBezTo>
                    <a:cubicBezTo>
                      <a:pt x="671282" y="860214"/>
                      <a:pt x="687478" y="841498"/>
                      <a:pt x="689638" y="816663"/>
                    </a:cubicBezTo>
                    <a:cubicBezTo>
                      <a:pt x="691798" y="790388"/>
                      <a:pt x="678480" y="768433"/>
                      <a:pt x="656525" y="760874"/>
                    </a:cubicBezTo>
                    <a:cubicBezTo>
                      <a:pt x="632770" y="752956"/>
                      <a:pt x="607215" y="760515"/>
                      <a:pt x="595338" y="781390"/>
                    </a:cubicBezTo>
                    <a:cubicBezTo>
                      <a:pt x="590298" y="790029"/>
                      <a:pt x="584899" y="791828"/>
                      <a:pt x="575542" y="791828"/>
                    </a:cubicBezTo>
                    <a:cubicBezTo>
                      <a:pt x="413215" y="791468"/>
                      <a:pt x="250888" y="791468"/>
                      <a:pt x="88201" y="791828"/>
                    </a:cubicBezTo>
                    <a:cubicBezTo>
                      <a:pt x="74164" y="791828"/>
                      <a:pt x="71645" y="787509"/>
                      <a:pt x="71645" y="774552"/>
                    </a:cubicBezTo>
                    <a:cubicBezTo>
                      <a:pt x="72005" y="586310"/>
                      <a:pt x="72005" y="398069"/>
                      <a:pt x="72005" y="210187"/>
                    </a:cubicBezTo>
                    <a:cubicBezTo>
                      <a:pt x="72005" y="205869"/>
                      <a:pt x="72005" y="201550"/>
                      <a:pt x="72005" y="197230"/>
                    </a:cubicBezTo>
                    <a:cubicBezTo>
                      <a:pt x="72005" y="194351"/>
                      <a:pt x="71645" y="191471"/>
                      <a:pt x="68405" y="190031"/>
                    </a:cubicBezTo>
                    <a:cubicBezTo>
                      <a:pt x="61927" y="186792"/>
                      <a:pt x="55358" y="187062"/>
                      <a:pt x="50409" y="189897"/>
                    </a:cubicBezTo>
                    <a:close/>
                    <a:moveTo>
                      <a:pt x="100079" y="0"/>
                    </a:moveTo>
                    <a:cubicBezTo>
                      <a:pt x="71285" y="360"/>
                      <a:pt x="42851" y="360"/>
                      <a:pt x="14057" y="0"/>
                    </a:cubicBezTo>
                    <a:cubicBezTo>
                      <a:pt x="4339" y="0"/>
                      <a:pt x="-341" y="4319"/>
                      <a:pt x="19" y="14037"/>
                    </a:cubicBezTo>
                    <a:cubicBezTo>
                      <a:pt x="379" y="41032"/>
                      <a:pt x="379" y="68386"/>
                      <a:pt x="739" y="95381"/>
                    </a:cubicBezTo>
                    <a:cubicBezTo>
                      <a:pt x="3618" y="101499"/>
                      <a:pt x="2899" y="107618"/>
                      <a:pt x="2899" y="114097"/>
                    </a:cubicBezTo>
                    <a:cubicBezTo>
                      <a:pt x="2899" y="134612"/>
                      <a:pt x="3259" y="154768"/>
                      <a:pt x="2899" y="175284"/>
                    </a:cubicBezTo>
                    <a:cubicBezTo>
                      <a:pt x="2899" y="185362"/>
                      <a:pt x="6498" y="189681"/>
                      <a:pt x="16576" y="189321"/>
                    </a:cubicBezTo>
                    <a:cubicBezTo>
                      <a:pt x="48609" y="188961"/>
                      <a:pt x="80643" y="188961"/>
                      <a:pt x="112676" y="188601"/>
                    </a:cubicBezTo>
                    <a:cubicBezTo>
                      <a:pt x="113036" y="131013"/>
                      <a:pt x="113396" y="73065"/>
                      <a:pt x="114116" y="15477"/>
                    </a:cubicBezTo>
                    <a:cubicBezTo>
                      <a:pt x="114116" y="5399"/>
                      <a:pt x="111237" y="0"/>
                      <a:pt x="100079" y="0"/>
                    </a:cubicBezTo>
                    <a:close/>
                  </a:path>
                </a:pathLst>
              </a:custGeom>
              <a:grpFill/>
              <a:ln w="6599" cap="flat">
                <a:noFill/>
                <a:prstDash val="solid"/>
                <a:miter/>
              </a:ln>
            </p:spPr>
            <p:txBody>
              <a:bodyPr rtlCol="0" anchor="ctr"/>
              <a:lstStyle/>
              <a:p>
                <a:endParaRPr lang="en-US"/>
              </a:p>
            </p:txBody>
          </p:sp>
        </p:grpSp>
        <p:grpSp>
          <p:nvGrpSpPr>
            <p:cNvPr id="97" name="Group 96">
              <a:extLst>
                <a:ext uri="{FF2B5EF4-FFF2-40B4-BE49-F238E27FC236}">
                  <a16:creationId xmlns:a16="http://schemas.microsoft.com/office/drawing/2014/main" id="{71F5C56A-4D65-45BB-ADFB-4902606EA2E5}"/>
                </a:ext>
              </a:extLst>
            </p:cNvPr>
            <p:cNvGrpSpPr/>
            <p:nvPr userDrawn="1"/>
          </p:nvGrpSpPr>
          <p:grpSpPr>
            <a:xfrm>
              <a:off x="548226" y="1602802"/>
              <a:ext cx="944002" cy="3757883"/>
              <a:chOff x="655230" y="1602802"/>
              <a:chExt cx="944002" cy="3757883"/>
            </a:xfrm>
            <a:grpFill/>
          </p:grpSpPr>
          <p:sp>
            <p:nvSpPr>
              <p:cNvPr id="54" name="Freeform: Shape 53">
                <a:extLst>
                  <a:ext uri="{FF2B5EF4-FFF2-40B4-BE49-F238E27FC236}">
                    <a16:creationId xmlns:a16="http://schemas.microsoft.com/office/drawing/2014/main" id="{14CFE449-955F-4128-94F3-2CACBE8BB46B}"/>
                  </a:ext>
                </a:extLst>
              </p:cNvPr>
              <p:cNvSpPr/>
              <p:nvPr userDrawn="1"/>
            </p:nvSpPr>
            <p:spPr>
              <a:xfrm flipH="1">
                <a:off x="830109" y="3005304"/>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36CAA8C-CBDE-4BC9-ADAC-9B9B329BE1DC}"/>
                  </a:ext>
                </a:extLst>
              </p:cNvPr>
              <p:cNvSpPr/>
              <p:nvPr userDrawn="1"/>
            </p:nvSpPr>
            <p:spPr>
              <a:xfrm flipH="1">
                <a:off x="955830" y="4190397"/>
                <a:ext cx="643402" cy="634359"/>
              </a:xfrm>
              <a:custGeom>
                <a:avLst/>
                <a:gdLst>
                  <a:gd name="connsiteX0" fmla="*/ 1129160 w 1181053"/>
                  <a:gd name="connsiteY0" fmla="*/ 979148 h 1164453"/>
                  <a:gd name="connsiteX1" fmla="*/ 1108019 w 1181053"/>
                  <a:gd name="connsiteY1" fmla="*/ 942810 h 1164453"/>
                  <a:gd name="connsiteX2" fmla="*/ 1109340 w 1181053"/>
                  <a:gd name="connsiteY2" fmla="*/ 104390 h 1164453"/>
                  <a:gd name="connsiteX3" fmla="*/ 1074984 w 1181053"/>
                  <a:gd name="connsiteY3" fmla="*/ 71355 h 1164453"/>
                  <a:gd name="connsiteX4" fmla="*/ 383898 w 1181053"/>
                  <a:gd name="connsiteY4" fmla="*/ 72016 h 1164453"/>
                  <a:gd name="connsiteX5" fmla="*/ 349542 w 1181053"/>
                  <a:gd name="connsiteY5" fmla="*/ 69373 h 1164453"/>
                  <a:gd name="connsiteX6" fmla="*/ 348221 w 1181053"/>
                  <a:gd name="connsiteY6" fmla="*/ 1321 h 1164453"/>
                  <a:gd name="connsiteX7" fmla="*/ 337650 w 1181053"/>
                  <a:gd name="connsiteY7" fmla="*/ 1982 h 1164453"/>
                  <a:gd name="connsiteX8" fmla="*/ 32409 w 1181053"/>
                  <a:gd name="connsiteY8" fmla="*/ 0 h 1164453"/>
                  <a:gd name="connsiteX9" fmla="*/ 35 w 1181053"/>
                  <a:gd name="connsiteY9" fmla="*/ 30392 h 1164453"/>
                  <a:gd name="connsiteX10" fmla="*/ 35 w 1181053"/>
                  <a:gd name="connsiteY10" fmla="*/ 180369 h 1164453"/>
                  <a:gd name="connsiteX11" fmla="*/ 29766 w 1181053"/>
                  <a:gd name="connsiteY11" fmla="*/ 210101 h 1164453"/>
                  <a:gd name="connsiteX12" fmla="*/ 177101 w 1181053"/>
                  <a:gd name="connsiteY12" fmla="*/ 210101 h 1164453"/>
                  <a:gd name="connsiteX13" fmla="*/ 292062 w 1181053"/>
                  <a:gd name="connsiteY13" fmla="*/ 209440 h 1164453"/>
                  <a:gd name="connsiteX14" fmla="*/ 349542 w 1181053"/>
                  <a:gd name="connsiteY14" fmla="*/ 147996 h 1164453"/>
                  <a:gd name="connsiteX15" fmla="*/ 381256 w 1181053"/>
                  <a:gd name="connsiteY15" fmla="*/ 146014 h 1164453"/>
                  <a:gd name="connsiteX16" fmla="*/ 1021467 w 1181053"/>
                  <a:gd name="connsiteY16" fmla="*/ 145353 h 1164453"/>
                  <a:gd name="connsiteX17" fmla="*/ 1054502 w 1181053"/>
                  <a:gd name="connsiteY17" fmla="*/ 177066 h 1164453"/>
                  <a:gd name="connsiteX18" fmla="*/ 1054502 w 1181053"/>
                  <a:gd name="connsiteY18" fmla="*/ 945453 h 1164453"/>
                  <a:gd name="connsiteX19" fmla="*/ 1032699 w 1181053"/>
                  <a:gd name="connsiteY19" fmla="*/ 985755 h 1164453"/>
                  <a:gd name="connsiteX20" fmla="*/ 997022 w 1181053"/>
                  <a:gd name="connsiteY20" fmla="*/ 1102037 h 1164453"/>
                  <a:gd name="connsiteX21" fmla="*/ 1094805 w 1181053"/>
                  <a:gd name="connsiteY21" fmla="*/ 1164142 h 1164453"/>
                  <a:gd name="connsiteX22" fmla="*/ 1178712 w 1181053"/>
                  <a:gd name="connsiteY22" fmla="*/ 1090145 h 1164453"/>
                  <a:gd name="connsiteX23" fmla="*/ 1129160 w 1181053"/>
                  <a:gd name="connsiteY23" fmla="*/ 979148 h 116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81053" h="1164453">
                    <a:moveTo>
                      <a:pt x="1129160" y="979148"/>
                    </a:moveTo>
                    <a:cubicBezTo>
                      <a:pt x="1110001" y="971220"/>
                      <a:pt x="1108019" y="959988"/>
                      <a:pt x="1108019" y="942810"/>
                    </a:cubicBezTo>
                    <a:cubicBezTo>
                      <a:pt x="1108679" y="663337"/>
                      <a:pt x="1108019" y="383863"/>
                      <a:pt x="1109340" y="104390"/>
                    </a:cubicBezTo>
                    <a:cubicBezTo>
                      <a:pt x="1109340" y="75980"/>
                      <a:pt x="1100751" y="71355"/>
                      <a:pt x="1074984" y="71355"/>
                    </a:cubicBezTo>
                    <a:cubicBezTo>
                      <a:pt x="844402" y="72676"/>
                      <a:pt x="614480" y="72016"/>
                      <a:pt x="383898" y="72016"/>
                    </a:cubicBezTo>
                    <a:cubicBezTo>
                      <a:pt x="372666" y="72016"/>
                      <a:pt x="360774" y="73998"/>
                      <a:pt x="349542" y="69373"/>
                    </a:cubicBezTo>
                    <a:cubicBezTo>
                      <a:pt x="350863" y="46909"/>
                      <a:pt x="352845" y="23785"/>
                      <a:pt x="348221" y="1321"/>
                    </a:cubicBezTo>
                    <a:cubicBezTo>
                      <a:pt x="344917" y="1321"/>
                      <a:pt x="340953" y="1982"/>
                      <a:pt x="337650" y="1982"/>
                    </a:cubicBezTo>
                    <a:cubicBezTo>
                      <a:pt x="235903" y="1321"/>
                      <a:pt x="134156" y="1321"/>
                      <a:pt x="32409" y="0"/>
                    </a:cubicBezTo>
                    <a:cubicBezTo>
                      <a:pt x="9946" y="0"/>
                      <a:pt x="-626" y="5946"/>
                      <a:pt x="35" y="30392"/>
                    </a:cubicBezTo>
                    <a:cubicBezTo>
                      <a:pt x="1357" y="80605"/>
                      <a:pt x="1357" y="130157"/>
                      <a:pt x="35" y="180369"/>
                    </a:cubicBezTo>
                    <a:cubicBezTo>
                      <a:pt x="-626" y="202173"/>
                      <a:pt x="7964" y="210761"/>
                      <a:pt x="29766" y="210101"/>
                    </a:cubicBezTo>
                    <a:cubicBezTo>
                      <a:pt x="78658" y="209440"/>
                      <a:pt x="128210" y="210101"/>
                      <a:pt x="177101" y="210101"/>
                    </a:cubicBezTo>
                    <a:cubicBezTo>
                      <a:pt x="215421" y="210101"/>
                      <a:pt x="253741" y="209440"/>
                      <a:pt x="292062" y="209440"/>
                    </a:cubicBezTo>
                    <a:cubicBezTo>
                      <a:pt x="352845" y="209440"/>
                      <a:pt x="352845" y="209440"/>
                      <a:pt x="349542" y="147996"/>
                    </a:cubicBezTo>
                    <a:cubicBezTo>
                      <a:pt x="360113" y="147335"/>
                      <a:pt x="370684" y="146014"/>
                      <a:pt x="381256" y="146014"/>
                    </a:cubicBezTo>
                    <a:cubicBezTo>
                      <a:pt x="594660" y="146014"/>
                      <a:pt x="808063" y="146674"/>
                      <a:pt x="1021467" y="145353"/>
                    </a:cubicBezTo>
                    <a:cubicBezTo>
                      <a:pt x="1046574" y="145353"/>
                      <a:pt x="1054502" y="150638"/>
                      <a:pt x="1054502" y="177066"/>
                    </a:cubicBezTo>
                    <a:cubicBezTo>
                      <a:pt x="1053181" y="433415"/>
                      <a:pt x="1053842" y="689764"/>
                      <a:pt x="1054502" y="945453"/>
                    </a:cubicBezTo>
                    <a:cubicBezTo>
                      <a:pt x="1054502" y="964613"/>
                      <a:pt x="1049877" y="975184"/>
                      <a:pt x="1032699" y="985755"/>
                    </a:cubicBezTo>
                    <a:cubicBezTo>
                      <a:pt x="995701" y="1008219"/>
                      <a:pt x="982487" y="1057771"/>
                      <a:pt x="997022" y="1102037"/>
                    </a:cubicBezTo>
                    <a:cubicBezTo>
                      <a:pt x="1010897" y="1144322"/>
                      <a:pt x="1047895" y="1167446"/>
                      <a:pt x="1094805" y="1164142"/>
                    </a:cubicBezTo>
                    <a:cubicBezTo>
                      <a:pt x="1137089" y="1161499"/>
                      <a:pt x="1170784" y="1131768"/>
                      <a:pt x="1178712" y="1090145"/>
                    </a:cubicBezTo>
                    <a:cubicBezTo>
                      <a:pt x="1187962" y="1041914"/>
                      <a:pt x="1169463" y="996326"/>
                      <a:pt x="1129160" y="979148"/>
                    </a:cubicBezTo>
                    <a:close/>
                  </a:path>
                </a:pathLst>
              </a:custGeom>
              <a:grpFill/>
              <a:ln w="6599"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FE059B7-412E-4650-8EF3-9B138089D6F0}"/>
                  </a:ext>
                </a:extLst>
              </p:cNvPr>
              <p:cNvSpPr/>
              <p:nvPr userDrawn="1"/>
            </p:nvSpPr>
            <p:spPr>
              <a:xfrm rot="16200000" flipH="1">
                <a:off x="1069293" y="182091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6DA1E9E-C3EF-4052-B739-AB5261881BA3}"/>
                  </a:ext>
                </a:extLst>
              </p:cNvPr>
              <p:cNvSpPr/>
              <p:nvPr userDrawn="1"/>
            </p:nvSpPr>
            <p:spPr>
              <a:xfrm rot="16200000" flipH="1">
                <a:off x="1120766" y="2289790"/>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AE258E7-1627-4F85-BE58-CE26AE080072}"/>
                  </a:ext>
                </a:extLst>
              </p:cNvPr>
              <p:cNvSpPr/>
              <p:nvPr userDrawn="1"/>
            </p:nvSpPr>
            <p:spPr>
              <a:xfrm flipH="1">
                <a:off x="830109" y="3801796"/>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88BC822-45B5-4649-B16E-C559A55EB449}"/>
                  </a:ext>
                </a:extLst>
              </p:cNvPr>
              <p:cNvSpPr/>
              <p:nvPr userDrawn="1"/>
            </p:nvSpPr>
            <p:spPr>
              <a:xfrm rot="16200000" flipH="1">
                <a:off x="1066573" y="3025173"/>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81BE720-6521-4FDD-8C3B-B24385FF18AE}"/>
                  </a:ext>
                </a:extLst>
              </p:cNvPr>
              <p:cNvSpPr/>
              <p:nvPr userDrawn="1"/>
            </p:nvSpPr>
            <p:spPr>
              <a:xfrm rot="5400000" flipH="1" flipV="1">
                <a:off x="1069293" y="483074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grpSp>
        <p:grpSp>
          <p:nvGrpSpPr>
            <p:cNvPr id="99" name="Group 98">
              <a:extLst>
                <a:ext uri="{FF2B5EF4-FFF2-40B4-BE49-F238E27FC236}">
                  <a16:creationId xmlns:a16="http://schemas.microsoft.com/office/drawing/2014/main" id="{A41B19ED-3589-4DE1-A150-B99140988B50}"/>
                </a:ext>
              </a:extLst>
            </p:cNvPr>
            <p:cNvGrpSpPr/>
            <p:nvPr userDrawn="1"/>
          </p:nvGrpSpPr>
          <p:grpSpPr>
            <a:xfrm>
              <a:off x="4782728" y="2208743"/>
              <a:ext cx="1206268" cy="3147897"/>
              <a:chOff x="4889732" y="2208743"/>
              <a:chExt cx="1206268" cy="3147897"/>
            </a:xfrm>
            <a:grpFill/>
          </p:grpSpPr>
          <p:sp>
            <p:nvSpPr>
              <p:cNvPr id="55" name="Freeform: Shape 54">
                <a:extLst>
                  <a:ext uri="{FF2B5EF4-FFF2-40B4-BE49-F238E27FC236}">
                    <a16:creationId xmlns:a16="http://schemas.microsoft.com/office/drawing/2014/main" id="{F8C970CA-0C4B-42C4-B0C7-EB4872CFDF25}"/>
                  </a:ext>
                </a:extLst>
              </p:cNvPr>
              <p:cNvSpPr/>
              <p:nvPr userDrawn="1"/>
            </p:nvSpPr>
            <p:spPr>
              <a:xfrm flipH="1">
                <a:off x="4889732" y="2408235"/>
                <a:ext cx="1206268" cy="720041"/>
              </a:xfrm>
              <a:custGeom>
                <a:avLst/>
                <a:gdLst>
                  <a:gd name="connsiteX0" fmla="*/ 1864067 w 2214270"/>
                  <a:gd name="connsiteY0" fmla="*/ 1293985 h 1321734"/>
                  <a:gd name="connsiteX1" fmla="*/ 1891816 w 2214270"/>
                  <a:gd name="connsiteY1" fmla="*/ 1319752 h 1321734"/>
                  <a:gd name="connsiteX2" fmla="*/ 2041794 w 2214270"/>
                  <a:gd name="connsiteY2" fmla="*/ 1321734 h 1321734"/>
                  <a:gd name="connsiteX3" fmla="*/ 2185825 w 2214270"/>
                  <a:gd name="connsiteY3" fmla="*/ 1321074 h 1321734"/>
                  <a:gd name="connsiteX4" fmla="*/ 2214235 w 2214270"/>
                  <a:gd name="connsiteY4" fmla="*/ 1292663 h 1321734"/>
                  <a:gd name="connsiteX5" fmla="*/ 2214235 w 2214270"/>
                  <a:gd name="connsiteY5" fmla="*/ 1135418 h 1321734"/>
                  <a:gd name="connsiteX6" fmla="*/ 2185825 w 2214270"/>
                  <a:gd name="connsiteY6" fmla="*/ 1107009 h 1321734"/>
                  <a:gd name="connsiteX7" fmla="*/ 2041794 w 2214270"/>
                  <a:gd name="connsiteY7" fmla="*/ 1106348 h 1321734"/>
                  <a:gd name="connsiteX8" fmla="*/ 1908334 w 2214270"/>
                  <a:gd name="connsiteY8" fmla="*/ 1108330 h 1321734"/>
                  <a:gd name="connsiteX9" fmla="*/ 1866049 w 2214270"/>
                  <a:gd name="connsiteY9" fmla="*/ 1150614 h 1321734"/>
                  <a:gd name="connsiteX10" fmla="*/ 1834336 w 2214270"/>
                  <a:gd name="connsiteY10" fmla="*/ 1183649 h 1321734"/>
                  <a:gd name="connsiteX11" fmla="*/ 170710 w 2214270"/>
                  <a:gd name="connsiteY11" fmla="*/ 1183649 h 1321734"/>
                  <a:gd name="connsiteX12" fmla="*/ 139657 w 2214270"/>
                  <a:gd name="connsiteY12" fmla="*/ 1153257 h 1321734"/>
                  <a:gd name="connsiteX13" fmla="*/ 139657 w 2214270"/>
                  <a:gd name="connsiteY13" fmla="*/ 213090 h 1321734"/>
                  <a:gd name="connsiteX14" fmla="*/ 157496 w 2214270"/>
                  <a:gd name="connsiteY14" fmla="*/ 172127 h 1321734"/>
                  <a:gd name="connsiteX15" fmla="*/ 179959 w 2214270"/>
                  <a:gd name="connsiteY15" fmla="*/ 53863 h 1321734"/>
                  <a:gd name="connsiteX16" fmla="*/ 86801 w 2214270"/>
                  <a:gd name="connsiteY16" fmla="*/ 347 h 1321734"/>
                  <a:gd name="connsiteX17" fmla="*/ 3554 w 2214270"/>
                  <a:gd name="connsiteY17" fmla="*/ 71702 h 1321734"/>
                  <a:gd name="connsiteX18" fmla="*/ 44517 w 2214270"/>
                  <a:gd name="connsiteY18" fmla="*/ 181377 h 1321734"/>
                  <a:gd name="connsiteX19" fmla="*/ 66981 w 2214270"/>
                  <a:gd name="connsiteY19" fmla="*/ 223661 h 1321734"/>
                  <a:gd name="connsiteX20" fmla="*/ 66320 w 2214270"/>
                  <a:gd name="connsiteY20" fmla="*/ 1222630 h 1321734"/>
                  <a:gd name="connsiteX21" fmla="*/ 100676 w 2214270"/>
                  <a:gd name="connsiteY21" fmla="*/ 1256325 h 1321734"/>
                  <a:gd name="connsiteX22" fmla="*/ 1825747 w 2214270"/>
                  <a:gd name="connsiteY22" fmla="*/ 1255665 h 1321734"/>
                  <a:gd name="connsiteX23" fmla="*/ 1864067 w 2214270"/>
                  <a:gd name="connsiteY23" fmla="*/ 1293985 h 1321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14270" h="1321734">
                    <a:moveTo>
                      <a:pt x="1864067" y="1293985"/>
                    </a:moveTo>
                    <a:cubicBezTo>
                      <a:pt x="1862746" y="1317109"/>
                      <a:pt x="1872656" y="1319752"/>
                      <a:pt x="1891816" y="1319752"/>
                    </a:cubicBezTo>
                    <a:cubicBezTo>
                      <a:pt x="1942029" y="1319752"/>
                      <a:pt x="1991581" y="1316449"/>
                      <a:pt x="2041794" y="1321734"/>
                    </a:cubicBezTo>
                    <a:cubicBezTo>
                      <a:pt x="2090024" y="1321734"/>
                      <a:pt x="2137595" y="1320413"/>
                      <a:pt x="2185825" y="1321074"/>
                    </a:cubicBezTo>
                    <a:cubicBezTo>
                      <a:pt x="2206307" y="1321074"/>
                      <a:pt x="2214235" y="1313145"/>
                      <a:pt x="2214235" y="1292663"/>
                    </a:cubicBezTo>
                    <a:cubicBezTo>
                      <a:pt x="2213574" y="1240469"/>
                      <a:pt x="2213574" y="1187613"/>
                      <a:pt x="2214235" y="1135418"/>
                    </a:cubicBezTo>
                    <a:cubicBezTo>
                      <a:pt x="2214896" y="1114276"/>
                      <a:pt x="2206307" y="1107009"/>
                      <a:pt x="2185825" y="1107009"/>
                    </a:cubicBezTo>
                    <a:cubicBezTo>
                      <a:pt x="2137595" y="1107669"/>
                      <a:pt x="2090024" y="1107009"/>
                      <a:pt x="2041794" y="1106348"/>
                    </a:cubicBezTo>
                    <a:cubicBezTo>
                      <a:pt x="1997527" y="1107009"/>
                      <a:pt x="1952600" y="1107669"/>
                      <a:pt x="1908334" y="1108330"/>
                    </a:cubicBezTo>
                    <a:cubicBezTo>
                      <a:pt x="1865389" y="1108330"/>
                      <a:pt x="1864067" y="1108330"/>
                      <a:pt x="1866049" y="1150614"/>
                    </a:cubicBezTo>
                    <a:cubicBezTo>
                      <a:pt x="1867371" y="1175721"/>
                      <a:pt x="1861425" y="1183649"/>
                      <a:pt x="1834336" y="1183649"/>
                    </a:cubicBezTo>
                    <a:cubicBezTo>
                      <a:pt x="1280014" y="1182988"/>
                      <a:pt x="725692" y="1182988"/>
                      <a:pt x="170710" y="1183649"/>
                    </a:cubicBezTo>
                    <a:cubicBezTo>
                      <a:pt x="146925" y="1183649"/>
                      <a:pt x="139657" y="1178364"/>
                      <a:pt x="139657" y="1153257"/>
                    </a:cubicBezTo>
                    <a:cubicBezTo>
                      <a:pt x="140318" y="840089"/>
                      <a:pt x="140318" y="526259"/>
                      <a:pt x="139657" y="213090"/>
                    </a:cubicBezTo>
                    <a:cubicBezTo>
                      <a:pt x="139657" y="195912"/>
                      <a:pt x="142960" y="184020"/>
                      <a:pt x="157496" y="172127"/>
                    </a:cubicBezTo>
                    <a:cubicBezTo>
                      <a:pt x="189870" y="145699"/>
                      <a:pt x="198459" y="94826"/>
                      <a:pt x="179959" y="53863"/>
                    </a:cubicBezTo>
                    <a:cubicBezTo>
                      <a:pt x="163442" y="17525"/>
                      <a:pt x="128425" y="-2957"/>
                      <a:pt x="86801" y="347"/>
                    </a:cubicBezTo>
                    <a:cubicBezTo>
                      <a:pt x="43856" y="3650"/>
                      <a:pt x="14786" y="28757"/>
                      <a:pt x="3554" y="71702"/>
                    </a:cubicBezTo>
                    <a:cubicBezTo>
                      <a:pt x="-7678" y="114647"/>
                      <a:pt x="8179" y="162217"/>
                      <a:pt x="44517" y="181377"/>
                    </a:cubicBezTo>
                    <a:cubicBezTo>
                      <a:pt x="64338" y="191948"/>
                      <a:pt x="66981" y="204501"/>
                      <a:pt x="66981" y="223661"/>
                    </a:cubicBezTo>
                    <a:cubicBezTo>
                      <a:pt x="66320" y="556651"/>
                      <a:pt x="66981" y="889641"/>
                      <a:pt x="66320" y="1222630"/>
                    </a:cubicBezTo>
                    <a:cubicBezTo>
                      <a:pt x="66320" y="1250379"/>
                      <a:pt x="73588" y="1256325"/>
                      <a:pt x="100676" y="1256325"/>
                    </a:cubicBezTo>
                    <a:cubicBezTo>
                      <a:pt x="675479" y="1255665"/>
                      <a:pt x="1250944" y="1255665"/>
                      <a:pt x="1825747" y="1255665"/>
                    </a:cubicBezTo>
                    <a:cubicBezTo>
                      <a:pt x="1864067" y="1256325"/>
                      <a:pt x="1866049" y="1256325"/>
                      <a:pt x="1864067" y="1293985"/>
                    </a:cubicBezTo>
                    <a:close/>
                  </a:path>
                </a:pathLst>
              </a:custGeom>
              <a:grpFill/>
              <a:ln w="6599"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8F1CF96-44F7-4DA4-BD14-9FC77FB267D1}"/>
                  </a:ext>
                </a:extLst>
              </p:cNvPr>
              <p:cNvSpPr/>
              <p:nvPr userDrawn="1"/>
            </p:nvSpPr>
            <p:spPr>
              <a:xfrm flipH="1">
                <a:off x="4889732" y="3803842"/>
                <a:ext cx="862897" cy="590574"/>
              </a:xfrm>
              <a:custGeom>
                <a:avLst/>
                <a:gdLst>
                  <a:gd name="connsiteX0" fmla="*/ 162118 w 1583966"/>
                  <a:gd name="connsiteY0" fmla="*/ 885330 h 1084079"/>
                  <a:gd name="connsiteX1" fmla="*/ 162118 w 1583966"/>
                  <a:gd name="connsiteY1" fmla="*/ 156584 h 1084079"/>
                  <a:gd name="connsiteX2" fmla="*/ 154851 w 1583966"/>
                  <a:gd name="connsiteY2" fmla="*/ 110336 h 1084079"/>
                  <a:gd name="connsiteX3" fmla="*/ 166083 w 1583966"/>
                  <a:gd name="connsiteY3" fmla="*/ 108354 h 1084079"/>
                  <a:gd name="connsiteX4" fmla="*/ 1213282 w 1583966"/>
                  <a:gd name="connsiteY4" fmla="*/ 107693 h 1084079"/>
                  <a:gd name="connsiteX5" fmla="*/ 1235085 w 1583966"/>
                  <a:gd name="connsiteY5" fmla="*/ 130817 h 1084079"/>
                  <a:gd name="connsiteX6" fmla="*/ 1234424 w 1583966"/>
                  <a:gd name="connsiteY6" fmla="*/ 189619 h 1084079"/>
                  <a:gd name="connsiteX7" fmla="*/ 1255566 w 1583966"/>
                  <a:gd name="connsiteY7" fmla="*/ 210761 h 1084079"/>
                  <a:gd name="connsiteX8" fmla="*/ 1410829 w 1583966"/>
                  <a:gd name="connsiteY8" fmla="*/ 211422 h 1084079"/>
                  <a:gd name="connsiteX9" fmla="*/ 1555521 w 1583966"/>
                  <a:gd name="connsiteY9" fmla="*/ 210761 h 1084079"/>
                  <a:gd name="connsiteX10" fmla="*/ 1583931 w 1583966"/>
                  <a:gd name="connsiteY10" fmla="*/ 182351 h 1084079"/>
                  <a:gd name="connsiteX11" fmla="*/ 1583931 w 1583966"/>
                  <a:gd name="connsiteY11" fmla="*/ 29731 h 1084079"/>
                  <a:gd name="connsiteX12" fmla="*/ 1552878 w 1583966"/>
                  <a:gd name="connsiteY12" fmla="*/ 661 h 1084079"/>
                  <a:gd name="connsiteX13" fmla="*/ 1405544 w 1583966"/>
                  <a:gd name="connsiteY13" fmla="*/ 661 h 1084079"/>
                  <a:gd name="connsiteX14" fmla="*/ 1255566 w 1583966"/>
                  <a:gd name="connsiteY14" fmla="*/ 0 h 1084079"/>
                  <a:gd name="connsiteX15" fmla="*/ 1234424 w 1583966"/>
                  <a:gd name="connsiteY15" fmla="*/ 20481 h 1084079"/>
                  <a:gd name="connsiteX16" fmla="*/ 1200729 w 1583966"/>
                  <a:gd name="connsiteY16" fmla="*/ 53516 h 1084079"/>
                  <a:gd name="connsiteX17" fmla="*/ 158815 w 1583966"/>
                  <a:gd name="connsiteY17" fmla="*/ 52855 h 1084079"/>
                  <a:gd name="connsiteX18" fmla="*/ 89442 w 1583966"/>
                  <a:gd name="connsiteY18" fmla="*/ 122228 h 1084079"/>
                  <a:gd name="connsiteX19" fmla="*/ 89442 w 1583966"/>
                  <a:gd name="connsiteY19" fmla="*/ 861544 h 1084079"/>
                  <a:gd name="connsiteX20" fmla="*/ 66318 w 1583966"/>
                  <a:gd name="connsiteY20" fmla="*/ 893918 h 1084079"/>
                  <a:gd name="connsiteX21" fmla="*/ 17427 w 1583966"/>
                  <a:gd name="connsiteY21" fmla="*/ 928935 h 1084079"/>
                  <a:gd name="connsiteX22" fmla="*/ 31301 w 1583966"/>
                  <a:gd name="connsiteY22" fmla="*/ 1061074 h 1084079"/>
                  <a:gd name="connsiteX23" fmla="*/ 155512 w 1583966"/>
                  <a:gd name="connsiteY23" fmla="*/ 1064377 h 1084079"/>
                  <a:gd name="connsiteX24" fmla="*/ 175993 w 1583966"/>
                  <a:gd name="connsiteY24" fmla="*/ 932900 h 1084079"/>
                  <a:gd name="connsiteX25" fmla="*/ 162118 w 1583966"/>
                  <a:gd name="connsiteY25" fmla="*/ 885330 h 108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83966" h="1084079">
                    <a:moveTo>
                      <a:pt x="162118" y="885330"/>
                    </a:moveTo>
                    <a:cubicBezTo>
                      <a:pt x="162118" y="642194"/>
                      <a:pt x="162118" y="399720"/>
                      <a:pt x="162118" y="156584"/>
                    </a:cubicBezTo>
                    <a:cubicBezTo>
                      <a:pt x="162118" y="141388"/>
                      <a:pt x="163440" y="125532"/>
                      <a:pt x="154851" y="110336"/>
                    </a:cubicBezTo>
                    <a:cubicBezTo>
                      <a:pt x="160797" y="109675"/>
                      <a:pt x="163440" y="108354"/>
                      <a:pt x="166083" y="108354"/>
                    </a:cubicBezTo>
                    <a:cubicBezTo>
                      <a:pt x="514929" y="108354"/>
                      <a:pt x="864436" y="108354"/>
                      <a:pt x="1213282" y="107693"/>
                    </a:cubicBezTo>
                    <a:cubicBezTo>
                      <a:pt x="1231782" y="107693"/>
                      <a:pt x="1235746" y="114960"/>
                      <a:pt x="1235085" y="130817"/>
                    </a:cubicBezTo>
                    <a:cubicBezTo>
                      <a:pt x="1233764" y="150638"/>
                      <a:pt x="1235746" y="170459"/>
                      <a:pt x="1234424" y="189619"/>
                    </a:cubicBezTo>
                    <a:cubicBezTo>
                      <a:pt x="1233103" y="206137"/>
                      <a:pt x="1238388" y="211422"/>
                      <a:pt x="1255566" y="210761"/>
                    </a:cubicBezTo>
                    <a:cubicBezTo>
                      <a:pt x="1307101" y="210101"/>
                      <a:pt x="1359295" y="210761"/>
                      <a:pt x="1410829" y="211422"/>
                    </a:cubicBezTo>
                    <a:cubicBezTo>
                      <a:pt x="1459060" y="211422"/>
                      <a:pt x="1507291" y="210101"/>
                      <a:pt x="1555521" y="210761"/>
                    </a:cubicBezTo>
                    <a:cubicBezTo>
                      <a:pt x="1576003" y="210761"/>
                      <a:pt x="1584592" y="203494"/>
                      <a:pt x="1583931" y="182351"/>
                    </a:cubicBezTo>
                    <a:cubicBezTo>
                      <a:pt x="1583270" y="131478"/>
                      <a:pt x="1582610" y="80605"/>
                      <a:pt x="1583931" y="29731"/>
                    </a:cubicBezTo>
                    <a:cubicBezTo>
                      <a:pt x="1584592" y="6607"/>
                      <a:pt x="1574021" y="661"/>
                      <a:pt x="1552878" y="661"/>
                    </a:cubicBezTo>
                    <a:cubicBezTo>
                      <a:pt x="1503987" y="1321"/>
                      <a:pt x="1454435" y="661"/>
                      <a:pt x="1405544" y="661"/>
                    </a:cubicBezTo>
                    <a:cubicBezTo>
                      <a:pt x="1355331" y="661"/>
                      <a:pt x="1305779" y="661"/>
                      <a:pt x="1255566" y="0"/>
                    </a:cubicBezTo>
                    <a:cubicBezTo>
                      <a:pt x="1239710" y="0"/>
                      <a:pt x="1231121" y="3964"/>
                      <a:pt x="1234424" y="20481"/>
                    </a:cubicBezTo>
                    <a:cubicBezTo>
                      <a:pt x="1240370" y="49552"/>
                      <a:pt x="1225835" y="53516"/>
                      <a:pt x="1200729" y="53516"/>
                    </a:cubicBezTo>
                    <a:cubicBezTo>
                      <a:pt x="853204" y="52855"/>
                      <a:pt x="506340" y="52855"/>
                      <a:pt x="158815" y="52855"/>
                    </a:cubicBezTo>
                    <a:cubicBezTo>
                      <a:pt x="113888" y="52855"/>
                      <a:pt x="89442" y="77301"/>
                      <a:pt x="89442" y="122228"/>
                    </a:cubicBezTo>
                    <a:cubicBezTo>
                      <a:pt x="89442" y="368667"/>
                      <a:pt x="89442" y="615106"/>
                      <a:pt x="89442" y="861544"/>
                    </a:cubicBezTo>
                    <a:cubicBezTo>
                      <a:pt x="89442" y="879383"/>
                      <a:pt x="88121" y="891276"/>
                      <a:pt x="66318" y="893918"/>
                    </a:cubicBezTo>
                    <a:cubicBezTo>
                      <a:pt x="45176" y="896561"/>
                      <a:pt x="29319" y="911096"/>
                      <a:pt x="17427" y="928935"/>
                    </a:cubicBezTo>
                    <a:cubicBezTo>
                      <a:pt x="-10323" y="970559"/>
                      <a:pt x="-4376" y="1029361"/>
                      <a:pt x="31301" y="1061074"/>
                    </a:cubicBezTo>
                    <a:cubicBezTo>
                      <a:pt x="63675" y="1090145"/>
                      <a:pt x="120495" y="1092127"/>
                      <a:pt x="155512" y="1064377"/>
                    </a:cubicBezTo>
                    <a:cubicBezTo>
                      <a:pt x="192510" y="1034646"/>
                      <a:pt x="202421" y="975845"/>
                      <a:pt x="175993" y="932900"/>
                    </a:cubicBezTo>
                    <a:cubicBezTo>
                      <a:pt x="164761" y="919025"/>
                      <a:pt x="162118" y="903168"/>
                      <a:pt x="162118" y="885330"/>
                    </a:cubicBezTo>
                    <a:close/>
                  </a:path>
                </a:pathLst>
              </a:custGeom>
              <a:grpFill/>
              <a:ln w="6599"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975FF321-0579-4300-A5D4-D86907C5E8EE}"/>
                  </a:ext>
                </a:extLst>
              </p:cNvPr>
              <p:cNvSpPr/>
              <p:nvPr userDrawn="1"/>
            </p:nvSpPr>
            <p:spPr>
              <a:xfrm flipH="1">
                <a:off x="4889732" y="2618015"/>
                <a:ext cx="898091" cy="123739"/>
              </a:xfrm>
              <a:custGeom>
                <a:avLst/>
                <a:gdLst>
                  <a:gd name="connsiteX0" fmla="*/ 66839 w 1648569"/>
                  <a:gd name="connsiteY0" fmla="*/ 192784 h 227140"/>
                  <a:gd name="connsiteX1" fmla="*/ 173872 w 1648569"/>
                  <a:gd name="connsiteY1" fmla="*/ 153142 h 227140"/>
                  <a:gd name="connsiteX2" fmla="*/ 215496 w 1648569"/>
                  <a:gd name="connsiteY2" fmla="*/ 130679 h 227140"/>
                  <a:gd name="connsiteX3" fmla="*/ 1265338 w 1648569"/>
                  <a:gd name="connsiteY3" fmla="*/ 130679 h 227140"/>
                  <a:gd name="connsiteX4" fmla="*/ 1283837 w 1648569"/>
                  <a:gd name="connsiteY4" fmla="*/ 130679 h 227140"/>
                  <a:gd name="connsiteX5" fmla="*/ 1299694 w 1648569"/>
                  <a:gd name="connsiteY5" fmla="*/ 146535 h 227140"/>
                  <a:gd name="connsiteX6" fmla="*/ 1299694 w 1648569"/>
                  <a:gd name="connsiteY6" fmla="*/ 165035 h 227140"/>
                  <a:gd name="connsiteX7" fmla="*/ 1362460 w 1648569"/>
                  <a:gd name="connsiteY7" fmla="*/ 226479 h 227140"/>
                  <a:gd name="connsiteX8" fmla="*/ 1474778 w 1648569"/>
                  <a:gd name="connsiteY8" fmla="*/ 227140 h 227140"/>
                  <a:gd name="connsiteX9" fmla="*/ 1618809 w 1648569"/>
                  <a:gd name="connsiteY9" fmla="*/ 226479 h 227140"/>
                  <a:gd name="connsiteX10" fmla="*/ 1648540 w 1648569"/>
                  <a:gd name="connsiteY10" fmla="*/ 196748 h 227140"/>
                  <a:gd name="connsiteX11" fmla="*/ 1648540 w 1648569"/>
                  <a:gd name="connsiteY11" fmla="*/ 47431 h 227140"/>
                  <a:gd name="connsiteX12" fmla="*/ 1616827 w 1648569"/>
                  <a:gd name="connsiteY12" fmla="*/ 17040 h 227140"/>
                  <a:gd name="connsiteX13" fmla="*/ 1475438 w 1648569"/>
                  <a:gd name="connsiteY13" fmla="*/ 16379 h 227140"/>
                  <a:gd name="connsiteX14" fmla="*/ 1320175 w 1648569"/>
                  <a:gd name="connsiteY14" fmla="*/ 17040 h 227140"/>
                  <a:gd name="connsiteX15" fmla="*/ 1300355 w 1648569"/>
                  <a:gd name="connsiteY15" fmla="*/ 30253 h 227140"/>
                  <a:gd name="connsiteX16" fmla="*/ 1267980 w 1648569"/>
                  <a:gd name="connsiteY16" fmla="*/ 59324 h 227140"/>
                  <a:gd name="connsiteX17" fmla="*/ 212853 w 1648569"/>
                  <a:gd name="connsiteY17" fmla="*/ 59324 h 227140"/>
                  <a:gd name="connsiteX18" fmla="*/ 169908 w 1648569"/>
                  <a:gd name="connsiteY18" fmla="*/ 36860 h 227140"/>
                  <a:gd name="connsiteX19" fmla="*/ 62215 w 1648569"/>
                  <a:gd name="connsiteY19" fmla="*/ 5808 h 227140"/>
                  <a:gd name="connsiteX20" fmla="*/ 109 w 1648569"/>
                  <a:gd name="connsiteY20" fmla="*/ 102269 h 227140"/>
                  <a:gd name="connsiteX21" fmla="*/ 66839 w 1648569"/>
                  <a:gd name="connsiteY21" fmla="*/ 192784 h 22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569" h="227140">
                    <a:moveTo>
                      <a:pt x="66839" y="192784"/>
                    </a:moveTo>
                    <a:cubicBezTo>
                      <a:pt x="109785" y="204676"/>
                      <a:pt x="154712" y="190141"/>
                      <a:pt x="173872" y="153142"/>
                    </a:cubicBezTo>
                    <a:cubicBezTo>
                      <a:pt x="184443" y="133982"/>
                      <a:pt x="196335" y="130679"/>
                      <a:pt x="215496" y="130679"/>
                    </a:cubicBezTo>
                    <a:cubicBezTo>
                      <a:pt x="565663" y="131339"/>
                      <a:pt x="915170" y="130679"/>
                      <a:pt x="1265338" y="130679"/>
                    </a:cubicBezTo>
                    <a:cubicBezTo>
                      <a:pt x="1271284" y="130679"/>
                      <a:pt x="1277891" y="131339"/>
                      <a:pt x="1283837" y="130679"/>
                    </a:cubicBezTo>
                    <a:cubicBezTo>
                      <a:pt x="1295069" y="130018"/>
                      <a:pt x="1300355" y="134643"/>
                      <a:pt x="1299694" y="146535"/>
                    </a:cubicBezTo>
                    <a:cubicBezTo>
                      <a:pt x="1299033" y="152482"/>
                      <a:pt x="1299694" y="159089"/>
                      <a:pt x="1299694" y="165035"/>
                    </a:cubicBezTo>
                    <a:cubicBezTo>
                      <a:pt x="1299694" y="226479"/>
                      <a:pt x="1299694" y="226479"/>
                      <a:pt x="1362460" y="226479"/>
                    </a:cubicBezTo>
                    <a:cubicBezTo>
                      <a:pt x="1400119" y="226479"/>
                      <a:pt x="1437118" y="227140"/>
                      <a:pt x="1474778" y="227140"/>
                    </a:cubicBezTo>
                    <a:cubicBezTo>
                      <a:pt x="1523008" y="226479"/>
                      <a:pt x="1571239" y="225819"/>
                      <a:pt x="1618809" y="226479"/>
                    </a:cubicBezTo>
                    <a:cubicBezTo>
                      <a:pt x="1641272" y="227140"/>
                      <a:pt x="1648540" y="217890"/>
                      <a:pt x="1648540" y="196748"/>
                    </a:cubicBezTo>
                    <a:cubicBezTo>
                      <a:pt x="1647879" y="147196"/>
                      <a:pt x="1647219" y="96983"/>
                      <a:pt x="1648540" y="47431"/>
                    </a:cubicBezTo>
                    <a:cubicBezTo>
                      <a:pt x="1649201" y="22986"/>
                      <a:pt x="1638630" y="17040"/>
                      <a:pt x="1616827" y="17040"/>
                    </a:cubicBezTo>
                    <a:cubicBezTo>
                      <a:pt x="1569918" y="17700"/>
                      <a:pt x="1522348" y="16379"/>
                      <a:pt x="1475438" y="16379"/>
                    </a:cubicBezTo>
                    <a:cubicBezTo>
                      <a:pt x="1423904" y="16379"/>
                      <a:pt x="1371709" y="17040"/>
                      <a:pt x="1320175" y="17040"/>
                    </a:cubicBezTo>
                    <a:cubicBezTo>
                      <a:pt x="1310926" y="17040"/>
                      <a:pt x="1297712" y="13736"/>
                      <a:pt x="1300355" y="30253"/>
                    </a:cubicBezTo>
                    <a:cubicBezTo>
                      <a:pt x="1304979" y="58002"/>
                      <a:pt x="1289123" y="59324"/>
                      <a:pt x="1267980" y="59324"/>
                    </a:cubicBezTo>
                    <a:cubicBezTo>
                      <a:pt x="916492" y="58663"/>
                      <a:pt x="564342" y="58663"/>
                      <a:pt x="212853" y="59324"/>
                    </a:cubicBezTo>
                    <a:cubicBezTo>
                      <a:pt x="193032" y="59324"/>
                      <a:pt x="181140" y="54699"/>
                      <a:pt x="169908" y="36860"/>
                    </a:cubicBezTo>
                    <a:cubicBezTo>
                      <a:pt x="148105" y="3165"/>
                      <a:pt x="102517" y="-8067"/>
                      <a:pt x="62215" y="5808"/>
                    </a:cubicBezTo>
                    <a:cubicBezTo>
                      <a:pt x="23234" y="19022"/>
                      <a:pt x="-1873" y="57342"/>
                      <a:pt x="109" y="102269"/>
                    </a:cubicBezTo>
                    <a:cubicBezTo>
                      <a:pt x="1431" y="146535"/>
                      <a:pt x="28519" y="182213"/>
                      <a:pt x="66839" y="192784"/>
                    </a:cubicBezTo>
                    <a:close/>
                  </a:path>
                </a:pathLst>
              </a:custGeom>
              <a:grpFill/>
              <a:ln w="6599"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F97C3A21-57B5-4F03-B5FB-EB7FA22E9BC3}"/>
                  </a:ext>
                </a:extLst>
              </p:cNvPr>
              <p:cNvSpPr/>
              <p:nvPr userDrawn="1"/>
            </p:nvSpPr>
            <p:spPr>
              <a:xfrm rot="10800000" flipH="1">
                <a:off x="4889732" y="220874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6A5EE0E-5C86-491E-BBE5-EA1C72574F59}"/>
                  </a:ext>
                </a:extLst>
              </p:cNvPr>
              <p:cNvSpPr/>
              <p:nvPr userDrawn="1"/>
            </p:nvSpPr>
            <p:spPr>
              <a:xfrm rot="5400000" flipH="1">
                <a:off x="4671618" y="4826701"/>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ED86755-4944-466C-9C5F-565B01B373F1}"/>
                  </a:ext>
                </a:extLst>
              </p:cNvPr>
              <p:cNvSpPr/>
              <p:nvPr userDrawn="1"/>
            </p:nvSpPr>
            <p:spPr>
              <a:xfrm rot="5400000" flipH="1">
                <a:off x="4871004" y="4236381"/>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12B85CB-70EC-4332-BCC8-F3BF560859B1}"/>
                  </a:ext>
                </a:extLst>
              </p:cNvPr>
              <p:cNvSpPr/>
              <p:nvPr userDrawn="1"/>
            </p:nvSpPr>
            <p:spPr>
              <a:xfrm rot="10800000" flipH="1">
                <a:off x="4889732" y="341909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grpSp>
      </p:grpSp>
      <p:sp>
        <p:nvSpPr>
          <p:cNvPr id="114" name="Picture Placeholder 113">
            <a:extLst>
              <a:ext uri="{FF2B5EF4-FFF2-40B4-BE49-F238E27FC236}">
                <a16:creationId xmlns:a16="http://schemas.microsoft.com/office/drawing/2014/main" id="{EB32F77A-E2C8-4CFE-A33D-776108CB3713}"/>
              </a:ext>
            </a:extLst>
          </p:cNvPr>
          <p:cNvSpPr>
            <a:spLocks noGrp="1"/>
          </p:cNvSpPr>
          <p:nvPr>
            <p:ph type="pic" sz="quarter" idx="11" hasCustomPrompt="1"/>
          </p:nvPr>
        </p:nvSpPr>
        <p:spPr>
          <a:xfrm>
            <a:off x="1645340" y="1997014"/>
            <a:ext cx="3017520" cy="3017520"/>
          </a:xfrm>
          <a:custGeom>
            <a:avLst/>
            <a:gdLst>
              <a:gd name="connsiteX0" fmla="*/ 162463 w 3017520"/>
              <a:gd name="connsiteY0" fmla="*/ 0 h 3017520"/>
              <a:gd name="connsiteX1" fmla="*/ 2855057 w 3017520"/>
              <a:gd name="connsiteY1" fmla="*/ 0 h 3017520"/>
              <a:gd name="connsiteX2" fmla="*/ 3017520 w 3017520"/>
              <a:gd name="connsiteY2" fmla="*/ 162463 h 3017520"/>
              <a:gd name="connsiteX3" fmla="*/ 3017520 w 3017520"/>
              <a:gd name="connsiteY3" fmla="*/ 2855057 h 3017520"/>
              <a:gd name="connsiteX4" fmla="*/ 2855057 w 3017520"/>
              <a:gd name="connsiteY4" fmla="*/ 3017520 h 3017520"/>
              <a:gd name="connsiteX5" fmla="*/ 162463 w 3017520"/>
              <a:gd name="connsiteY5" fmla="*/ 3017520 h 3017520"/>
              <a:gd name="connsiteX6" fmla="*/ 0 w 3017520"/>
              <a:gd name="connsiteY6" fmla="*/ 2855057 h 3017520"/>
              <a:gd name="connsiteX7" fmla="*/ 0 w 3017520"/>
              <a:gd name="connsiteY7" fmla="*/ 162463 h 3017520"/>
              <a:gd name="connsiteX8" fmla="*/ 162463 w 3017520"/>
              <a:gd name="connsiteY8" fmla="*/ 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7520" h="3017520">
                <a:moveTo>
                  <a:pt x="162463" y="0"/>
                </a:moveTo>
                <a:lnTo>
                  <a:pt x="2855057" y="0"/>
                </a:lnTo>
                <a:cubicBezTo>
                  <a:pt x="2944783" y="0"/>
                  <a:pt x="3017520" y="72737"/>
                  <a:pt x="3017520" y="162463"/>
                </a:cubicBezTo>
                <a:lnTo>
                  <a:pt x="3017520" y="2855057"/>
                </a:lnTo>
                <a:cubicBezTo>
                  <a:pt x="3017520" y="2944783"/>
                  <a:pt x="2944783" y="3017520"/>
                  <a:pt x="2855057" y="3017520"/>
                </a:cubicBezTo>
                <a:lnTo>
                  <a:pt x="162463" y="3017520"/>
                </a:lnTo>
                <a:cubicBezTo>
                  <a:pt x="72737" y="3017520"/>
                  <a:pt x="0" y="2944783"/>
                  <a:pt x="0" y="2855057"/>
                </a:cubicBezTo>
                <a:lnTo>
                  <a:pt x="0" y="162463"/>
                </a:lnTo>
                <a:cubicBezTo>
                  <a:pt x="0" y="72737"/>
                  <a:pt x="72737" y="0"/>
                  <a:pt x="162463"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45" name="그림 개체 틀 2">
            <a:extLst>
              <a:ext uri="{FF2B5EF4-FFF2-40B4-BE49-F238E27FC236}">
                <a16:creationId xmlns:a16="http://schemas.microsoft.com/office/drawing/2014/main" id="{F4ED8358-82BF-4BDB-9FF6-4C88568C9870}"/>
              </a:ext>
            </a:extLst>
          </p:cNvPr>
          <p:cNvSpPr>
            <a:spLocks noGrp="1"/>
          </p:cNvSpPr>
          <p:nvPr>
            <p:ph type="pic" sz="quarter" idx="11" hasCustomPrompt="1"/>
          </p:nvPr>
        </p:nvSpPr>
        <p:spPr>
          <a:xfrm>
            <a:off x="0" y="0"/>
            <a:ext cx="5921830" cy="6858000"/>
          </a:xfrm>
          <a:prstGeom prst="roundRect">
            <a:avLst>
              <a:gd name="adj" fmla="val 0"/>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80" r:id="rId7"/>
    <p:sldLayoutId id="2147483681" r:id="rId8"/>
    <p:sldLayoutId id="2147483682" r:id="rId9"/>
    <p:sldLayoutId id="2147483684" r:id="rId10"/>
    <p:sldLayoutId id="2147483686" r:id="rId11"/>
    <p:sldLayoutId id="2147483687" r:id="rId12"/>
    <p:sldLayoutId id="2147483688" r:id="rId13"/>
    <p:sldLayoutId id="2147483671" r:id="rId14"/>
    <p:sldLayoutId id="2147483672"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4468720" y="3942474"/>
            <a:ext cx="7283421" cy="1754326"/>
          </a:xfrm>
          <a:prstGeom prst="rect">
            <a:avLst/>
          </a:prstGeom>
          <a:noFill/>
        </p:spPr>
        <p:txBody>
          <a:bodyPr wrap="square" rtlCol="0" anchor="ctr">
            <a:spAutoFit/>
          </a:bodyPr>
          <a:lstStyle/>
          <a:p>
            <a:pPr algn="r"/>
            <a:r>
              <a:rPr lang="en-US" sz="5400" dirty="0">
                <a:solidFill>
                  <a:schemeClr val="bg1"/>
                </a:solidFill>
                <a:latin typeface="+mj-lt"/>
              </a:rPr>
              <a:t>KLE TECHNONOGICAL UNIVERSITY</a:t>
            </a:r>
            <a:endParaRPr lang="ko-KR" altLang="en-US" sz="5400"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4519246" y="5696800"/>
            <a:ext cx="7232807" cy="379656"/>
          </a:xfrm>
          <a:prstGeom prst="rect">
            <a:avLst/>
          </a:prstGeom>
          <a:noFill/>
        </p:spPr>
        <p:txBody>
          <a:bodyPr wrap="square" rtlCol="0" anchor="ctr">
            <a:spAutoFit/>
          </a:bodyPr>
          <a:lstStyle/>
          <a:p>
            <a:pPr algn="r"/>
            <a:r>
              <a:rPr lang="en-US" altLang="ko-KR" sz="1867" dirty="0">
                <a:solidFill>
                  <a:schemeClr val="bg1"/>
                </a:solidFill>
                <a:cs typeface="Arial" pitchFamily="34" charset="0"/>
              </a:rPr>
              <a:t>Department of Electrical &amp; Electronics Engineering</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70567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915832" y="271413"/>
            <a:ext cx="8190912" cy="724247"/>
          </a:xfrm>
        </p:spPr>
        <p:txBody>
          <a:bodyPr/>
          <a:lstStyle/>
          <a:p>
            <a:r>
              <a:rPr lang="en-US" sz="4000" dirty="0"/>
              <a:t>1b. Excess-3 to BCD Code Converters Using NAND Gates</a:t>
            </a:r>
          </a:p>
        </p:txBody>
      </p:sp>
      <p:sp>
        <p:nvSpPr>
          <p:cNvPr id="72" name="TextBox 71">
            <a:extLst>
              <a:ext uri="{FF2B5EF4-FFF2-40B4-BE49-F238E27FC236}">
                <a16:creationId xmlns:a16="http://schemas.microsoft.com/office/drawing/2014/main" id="{B322B06C-7A49-4495-BE52-3663D7C35744}"/>
              </a:ext>
            </a:extLst>
          </p:cNvPr>
          <p:cNvSpPr txBox="1"/>
          <p:nvPr/>
        </p:nvSpPr>
        <p:spPr>
          <a:xfrm>
            <a:off x="6796454" y="1647871"/>
            <a:ext cx="4975654" cy="1200329"/>
          </a:xfrm>
          <a:prstGeom prst="rect">
            <a:avLst/>
          </a:prstGeom>
          <a:noFill/>
        </p:spPr>
        <p:txBody>
          <a:bodyPr wrap="square" rtlCol="0" anchor="ctr">
            <a:spAutoFit/>
          </a:bodyPr>
          <a:lstStyle/>
          <a:p>
            <a:r>
              <a:rPr lang="en-GB" altLang="ko-KR" sz="2400" dirty="0">
                <a:solidFill>
                  <a:schemeClr val="accent4"/>
                </a:solidFill>
                <a:cs typeface="Arial" pitchFamily="34" charset="0"/>
              </a:rPr>
              <a:t>Circuit Diagram</a:t>
            </a:r>
          </a:p>
          <a:p>
            <a:r>
              <a:rPr lang="en-US" sz="2400" dirty="0"/>
              <a:t>Gray to Binary Code Converters Using NAND Gates</a:t>
            </a:r>
            <a:endParaRPr lang="en-GB" altLang="ko-KR" sz="2400" dirty="0">
              <a:solidFill>
                <a:schemeClr val="accent4"/>
              </a:solidFill>
              <a:cs typeface="Arial" pitchFamily="34" charset="0"/>
            </a:endParaRPr>
          </a:p>
        </p:txBody>
      </p:sp>
      <p:pic>
        <p:nvPicPr>
          <p:cNvPr id="56" name="Picture 55">
            <a:extLst>
              <a:ext uri="{FF2B5EF4-FFF2-40B4-BE49-F238E27FC236}">
                <a16:creationId xmlns:a16="http://schemas.microsoft.com/office/drawing/2014/main" id="{47C1EAF5-4679-48FD-8D0E-98FF9E66B7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97" y="1692068"/>
            <a:ext cx="6592334" cy="5123546"/>
          </a:xfrm>
          <a:prstGeom prst="rect">
            <a:avLst/>
          </a:prstGeom>
        </p:spPr>
      </p:pic>
    </p:spTree>
    <p:extLst>
      <p:ext uri="{BB962C8B-B14F-4D97-AF65-F5344CB8AC3E}">
        <p14:creationId xmlns:p14="http://schemas.microsoft.com/office/powerpoint/2010/main" val="2709815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915832" y="271413"/>
            <a:ext cx="8190912" cy="724247"/>
          </a:xfrm>
        </p:spPr>
        <p:txBody>
          <a:bodyPr/>
          <a:lstStyle/>
          <a:p>
            <a:r>
              <a:rPr lang="en-US" sz="4000" dirty="0"/>
              <a:t>2a. Half-Subtractor using 74153 Multiplexer</a:t>
            </a:r>
          </a:p>
        </p:txBody>
      </p:sp>
      <p:sp>
        <p:nvSpPr>
          <p:cNvPr id="66" name="Rounded Rectangle 12">
            <a:extLst>
              <a:ext uri="{FF2B5EF4-FFF2-40B4-BE49-F238E27FC236}">
                <a16:creationId xmlns:a16="http://schemas.microsoft.com/office/drawing/2014/main" id="{C96CAF40-B525-4057-8095-37E0B9C1272D}"/>
              </a:ext>
            </a:extLst>
          </p:cNvPr>
          <p:cNvSpPr>
            <a:spLocks noChangeAspect="1"/>
          </p:cNvSpPr>
          <p:nvPr/>
        </p:nvSpPr>
        <p:spPr>
          <a:xfrm>
            <a:off x="6319840" y="3877474"/>
            <a:ext cx="310571" cy="370101"/>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 name="TextBox 71">
            <a:extLst>
              <a:ext uri="{FF2B5EF4-FFF2-40B4-BE49-F238E27FC236}">
                <a16:creationId xmlns:a16="http://schemas.microsoft.com/office/drawing/2014/main" id="{B322B06C-7A49-4495-BE52-3663D7C35744}"/>
              </a:ext>
            </a:extLst>
          </p:cNvPr>
          <p:cNvSpPr txBox="1"/>
          <p:nvPr/>
        </p:nvSpPr>
        <p:spPr>
          <a:xfrm>
            <a:off x="5864469" y="1711144"/>
            <a:ext cx="5936838" cy="829834"/>
          </a:xfrm>
          <a:prstGeom prst="rect">
            <a:avLst/>
          </a:prstGeom>
          <a:noFill/>
        </p:spPr>
        <p:txBody>
          <a:bodyPr wrap="square" rtlCol="0" anchor="ctr">
            <a:spAutoFit/>
          </a:bodyPr>
          <a:lstStyle/>
          <a:p>
            <a:r>
              <a:rPr lang="en-GB" altLang="ko-KR" sz="2400" dirty="0">
                <a:solidFill>
                  <a:schemeClr val="accent6">
                    <a:lumMod val="75000"/>
                    <a:lumOff val="25000"/>
                  </a:schemeClr>
                </a:solidFill>
                <a:cs typeface="Arial" pitchFamily="34" charset="0"/>
              </a:rPr>
              <a:t>Truth Table and Calculation of Difference and Borrow using K-Map</a:t>
            </a:r>
            <a:endParaRPr lang="ko-KR" altLang="en-US" sz="2400" dirty="0">
              <a:solidFill>
                <a:schemeClr val="accent6">
                  <a:lumMod val="75000"/>
                  <a:lumOff val="25000"/>
                </a:schemeClr>
              </a:solidFill>
              <a:cs typeface="Arial" pitchFamily="34" charset="0"/>
            </a:endParaRPr>
          </a:p>
        </p:txBody>
      </p:sp>
      <p:graphicFrame>
        <p:nvGraphicFramePr>
          <p:cNvPr id="74" name="Content Placeholder 4">
            <a:extLst>
              <a:ext uri="{FF2B5EF4-FFF2-40B4-BE49-F238E27FC236}">
                <a16:creationId xmlns:a16="http://schemas.microsoft.com/office/drawing/2014/main" id="{A99CBD2A-127C-444E-86FE-09C5A8562A6E}"/>
              </a:ext>
            </a:extLst>
          </p:cNvPr>
          <p:cNvGraphicFramePr>
            <a:graphicFrameLocks/>
          </p:cNvGraphicFramePr>
          <p:nvPr>
            <p:extLst>
              <p:ext uri="{D42A27DB-BD31-4B8C-83A1-F6EECF244321}">
                <p14:modId xmlns:p14="http://schemas.microsoft.com/office/powerpoint/2010/main" val="1579058093"/>
              </p:ext>
            </p:extLst>
          </p:nvPr>
        </p:nvGraphicFramePr>
        <p:xfrm>
          <a:off x="457200" y="1951893"/>
          <a:ext cx="5046784" cy="2866290"/>
        </p:xfrm>
        <a:graphic>
          <a:graphicData uri="http://schemas.openxmlformats.org/drawingml/2006/table">
            <a:tbl>
              <a:tblPr firstRow="1" bandRow="1">
                <a:tableStyleId>{5C22544A-7EE6-4342-B048-85BDC9FD1C3A}</a:tableStyleId>
              </a:tblPr>
              <a:tblGrid>
                <a:gridCol w="1261696">
                  <a:extLst>
                    <a:ext uri="{9D8B030D-6E8A-4147-A177-3AD203B41FA5}">
                      <a16:colId xmlns:a16="http://schemas.microsoft.com/office/drawing/2014/main" val="20000"/>
                    </a:ext>
                  </a:extLst>
                </a:gridCol>
                <a:gridCol w="1261696">
                  <a:extLst>
                    <a:ext uri="{9D8B030D-6E8A-4147-A177-3AD203B41FA5}">
                      <a16:colId xmlns:a16="http://schemas.microsoft.com/office/drawing/2014/main" val="20001"/>
                    </a:ext>
                  </a:extLst>
                </a:gridCol>
                <a:gridCol w="1261696">
                  <a:extLst>
                    <a:ext uri="{9D8B030D-6E8A-4147-A177-3AD203B41FA5}">
                      <a16:colId xmlns:a16="http://schemas.microsoft.com/office/drawing/2014/main" val="20002"/>
                    </a:ext>
                  </a:extLst>
                </a:gridCol>
                <a:gridCol w="1261696">
                  <a:extLst>
                    <a:ext uri="{9D8B030D-6E8A-4147-A177-3AD203B41FA5}">
                      <a16:colId xmlns:a16="http://schemas.microsoft.com/office/drawing/2014/main" val="20003"/>
                    </a:ext>
                  </a:extLst>
                </a:gridCol>
              </a:tblGrid>
              <a:tr h="477715">
                <a:tc gridSpan="2">
                  <a:txBody>
                    <a:bodyPr/>
                    <a:lstStyle/>
                    <a:p>
                      <a:pPr algn="ctr"/>
                      <a:r>
                        <a:rPr lang="en-IN" b="0" dirty="0">
                          <a:solidFill>
                            <a:schemeClr val="accent5">
                              <a:lumMod val="50000"/>
                            </a:schemeClr>
                          </a:solidFill>
                        </a:rPr>
                        <a:t>Inputs</a:t>
                      </a:r>
                    </a:p>
                  </a:txBody>
                  <a:tcPr/>
                </a:tc>
                <a:tc hMerge="1">
                  <a:txBody>
                    <a:bodyPr/>
                    <a:lstStyle/>
                    <a:p>
                      <a:endParaRPr lang="en-IN" dirty="0"/>
                    </a:p>
                  </a:txBody>
                  <a:tcPr/>
                </a:tc>
                <a:tc gridSpan="2">
                  <a:txBody>
                    <a:bodyPr/>
                    <a:lstStyle/>
                    <a:p>
                      <a:pPr algn="ctr"/>
                      <a:r>
                        <a:rPr lang="en-IN" b="0" dirty="0">
                          <a:solidFill>
                            <a:schemeClr val="accent5">
                              <a:lumMod val="50000"/>
                            </a:schemeClr>
                          </a:solidFill>
                        </a:rPr>
                        <a:t>Outputs</a:t>
                      </a:r>
                    </a:p>
                  </a:txBody>
                  <a:tcPr/>
                </a:tc>
                <a:tc hMerge="1">
                  <a:txBody>
                    <a:bodyPr/>
                    <a:lstStyle/>
                    <a:p>
                      <a:endParaRPr lang="en-IN" dirty="0"/>
                    </a:p>
                  </a:txBody>
                  <a:tcPr/>
                </a:tc>
                <a:extLst>
                  <a:ext uri="{0D108BD9-81ED-4DB2-BD59-A6C34878D82A}">
                    <a16:rowId xmlns:a16="http://schemas.microsoft.com/office/drawing/2014/main" val="10000"/>
                  </a:ext>
                </a:extLst>
              </a:tr>
              <a:tr h="477715">
                <a:tc>
                  <a:txBody>
                    <a:bodyPr/>
                    <a:lstStyle/>
                    <a:p>
                      <a:pPr algn="ctr"/>
                      <a:r>
                        <a:rPr lang="en-IN" b="0" dirty="0">
                          <a:solidFill>
                            <a:schemeClr val="accent5">
                              <a:lumMod val="50000"/>
                            </a:schemeClr>
                          </a:solidFill>
                        </a:rPr>
                        <a:t>A</a:t>
                      </a:r>
                    </a:p>
                  </a:txBody>
                  <a:tcPr/>
                </a:tc>
                <a:tc>
                  <a:txBody>
                    <a:bodyPr/>
                    <a:lstStyle/>
                    <a:p>
                      <a:pPr algn="ctr"/>
                      <a:r>
                        <a:rPr lang="en-IN" b="0" dirty="0">
                          <a:solidFill>
                            <a:schemeClr val="accent5">
                              <a:lumMod val="50000"/>
                            </a:schemeClr>
                          </a:solidFill>
                        </a:rPr>
                        <a:t>B</a:t>
                      </a:r>
                    </a:p>
                  </a:txBody>
                  <a:tcPr/>
                </a:tc>
                <a:tc>
                  <a:txBody>
                    <a:bodyPr/>
                    <a:lstStyle/>
                    <a:p>
                      <a:pPr algn="ctr"/>
                      <a:r>
                        <a:rPr lang="en-IN" b="0" dirty="0">
                          <a:solidFill>
                            <a:schemeClr val="accent5">
                              <a:lumMod val="50000"/>
                            </a:schemeClr>
                          </a:solidFill>
                        </a:rPr>
                        <a:t>D</a:t>
                      </a:r>
                    </a:p>
                  </a:txBody>
                  <a:tcPr/>
                </a:tc>
                <a:tc>
                  <a:txBody>
                    <a:bodyPr/>
                    <a:lstStyle/>
                    <a:p>
                      <a:pPr algn="ctr"/>
                      <a:r>
                        <a:rPr lang="en-IN" b="0" dirty="0">
                          <a:solidFill>
                            <a:schemeClr val="accent5">
                              <a:lumMod val="50000"/>
                            </a:schemeClr>
                          </a:solidFill>
                        </a:rPr>
                        <a:t>Br</a:t>
                      </a:r>
                    </a:p>
                  </a:txBody>
                  <a:tcPr/>
                </a:tc>
                <a:extLst>
                  <a:ext uri="{0D108BD9-81ED-4DB2-BD59-A6C34878D82A}">
                    <a16:rowId xmlns:a16="http://schemas.microsoft.com/office/drawing/2014/main" val="10001"/>
                  </a:ext>
                </a:extLst>
              </a:tr>
              <a:tr h="477715">
                <a:tc>
                  <a:txBody>
                    <a:bodyPr/>
                    <a:lstStyle/>
                    <a:p>
                      <a:pPr algn="ctr"/>
                      <a:r>
                        <a:rPr lang="en-IN" b="0" dirty="0">
                          <a:solidFill>
                            <a:schemeClr val="accent5">
                              <a:lumMod val="50000"/>
                            </a:schemeClr>
                          </a:solidFill>
                        </a:rPr>
                        <a:t>0</a:t>
                      </a:r>
                    </a:p>
                  </a:txBody>
                  <a:tcPr/>
                </a:tc>
                <a:tc>
                  <a:txBody>
                    <a:bodyPr/>
                    <a:lstStyle/>
                    <a:p>
                      <a:pPr algn="ctr"/>
                      <a:r>
                        <a:rPr lang="en-IN" b="0" dirty="0">
                          <a:solidFill>
                            <a:schemeClr val="accent5">
                              <a:lumMod val="50000"/>
                            </a:schemeClr>
                          </a:solidFill>
                        </a:rPr>
                        <a:t>0</a:t>
                      </a:r>
                    </a:p>
                  </a:txBody>
                  <a:tcPr/>
                </a:tc>
                <a:tc>
                  <a:txBody>
                    <a:bodyPr/>
                    <a:lstStyle/>
                    <a:p>
                      <a:pPr algn="ctr"/>
                      <a:r>
                        <a:rPr lang="en-IN" b="0" dirty="0">
                          <a:solidFill>
                            <a:schemeClr val="accent5">
                              <a:lumMod val="50000"/>
                            </a:schemeClr>
                          </a:solidFill>
                        </a:rPr>
                        <a:t>0</a:t>
                      </a:r>
                    </a:p>
                  </a:txBody>
                  <a:tcPr/>
                </a:tc>
                <a:tc>
                  <a:txBody>
                    <a:bodyPr/>
                    <a:lstStyle/>
                    <a:p>
                      <a:pPr algn="ctr"/>
                      <a:r>
                        <a:rPr lang="en-IN" b="0" dirty="0">
                          <a:solidFill>
                            <a:schemeClr val="accent5">
                              <a:lumMod val="50000"/>
                            </a:schemeClr>
                          </a:solidFill>
                        </a:rPr>
                        <a:t>0</a:t>
                      </a:r>
                    </a:p>
                  </a:txBody>
                  <a:tcPr/>
                </a:tc>
                <a:extLst>
                  <a:ext uri="{0D108BD9-81ED-4DB2-BD59-A6C34878D82A}">
                    <a16:rowId xmlns:a16="http://schemas.microsoft.com/office/drawing/2014/main" val="10002"/>
                  </a:ext>
                </a:extLst>
              </a:tr>
              <a:tr h="477715">
                <a:tc>
                  <a:txBody>
                    <a:bodyPr/>
                    <a:lstStyle/>
                    <a:p>
                      <a:pPr algn="ctr"/>
                      <a:r>
                        <a:rPr lang="en-IN" b="0" dirty="0">
                          <a:solidFill>
                            <a:schemeClr val="accent5">
                              <a:lumMod val="50000"/>
                            </a:schemeClr>
                          </a:solidFill>
                        </a:rPr>
                        <a:t>0</a:t>
                      </a:r>
                    </a:p>
                  </a:txBody>
                  <a:tcPr/>
                </a:tc>
                <a:tc>
                  <a:txBody>
                    <a:bodyPr/>
                    <a:lstStyle/>
                    <a:p>
                      <a:pPr algn="ctr"/>
                      <a:r>
                        <a:rPr lang="en-IN" b="0" dirty="0">
                          <a:solidFill>
                            <a:schemeClr val="accent5">
                              <a:lumMod val="50000"/>
                            </a:schemeClr>
                          </a:solidFill>
                        </a:rPr>
                        <a:t>1</a:t>
                      </a:r>
                    </a:p>
                  </a:txBody>
                  <a:tcPr/>
                </a:tc>
                <a:tc>
                  <a:txBody>
                    <a:bodyPr/>
                    <a:lstStyle/>
                    <a:p>
                      <a:pPr algn="ctr"/>
                      <a:r>
                        <a:rPr lang="en-IN" b="0" dirty="0">
                          <a:solidFill>
                            <a:schemeClr val="accent5">
                              <a:lumMod val="50000"/>
                            </a:schemeClr>
                          </a:solidFill>
                        </a:rPr>
                        <a:t>1</a:t>
                      </a:r>
                    </a:p>
                  </a:txBody>
                  <a:tcPr/>
                </a:tc>
                <a:tc>
                  <a:txBody>
                    <a:bodyPr/>
                    <a:lstStyle/>
                    <a:p>
                      <a:pPr algn="ctr"/>
                      <a:r>
                        <a:rPr lang="en-IN" b="0" dirty="0">
                          <a:solidFill>
                            <a:schemeClr val="accent5">
                              <a:lumMod val="50000"/>
                            </a:schemeClr>
                          </a:solidFill>
                        </a:rPr>
                        <a:t>1</a:t>
                      </a:r>
                    </a:p>
                  </a:txBody>
                  <a:tcPr/>
                </a:tc>
                <a:extLst>
                  <a:ext uri="{0D108BD9-81ED-4DB2-BD59-A6C34878D82A}">
                    <a16:rowId xmlns:a16="http://schemas.microsoft.com/office/drawing/2014/main" val="10003"/>
                  </a:ext>
                </a:extLst>
              </a:tr>
              <a:tr h="477715">
                <a:tc>
                  <a:txBody>
                    <a:bodyPr/>
                    <a:lstStyle/>
                    <a:p>
                      <a:pPr algn="ctr"/>
                      <a:r>
                        <a:rPr lang="en-IN" b="0" dirty="0">
                          <a:solidFill>
                            <a:schemeClr val="accent5">
                              <a:lumMod val="50000"/>
                            </a:schemeClr>
                          </a:solidFill>
                        </a:rPr>
                        <a:t>1</a:t>
                      </a:r>
                    </a:p>
                  </a:txBody>
                  <a:tcPr/>
                </a:tc>
                <a:tc>
                  <a:txBody>
                    <a:bodyPr/>
                    <a:lstStyle/>
                    <a:p>
                      <a:pPr algn="ctr"/>
                      <a:r>
                        <a:rPr lang="en-IN" b="0" dirty="0">
                          <a:solidFill>
                            <a:schemeClr val="accent5">
                              <a:lumMod val="50000"/>
                            </a:schemeClr>
                          </a:solidFill>
                        </a:rPr>
                        <a:t>0</a:t>
                      </a:r>
                    </a:p>
                  </a:txBody>
                  <a:tcPr/>
                </a:tc>
                <a:tc>
                  <a:txBody>
                    <a:bodyPr/>
                    <a:lstStyle/>
                    <a:p>
                      <a:pPr algn="ctr"/>
                      <a:r>
                        <a:rPr lang="en-IN" b="0" dirty="0">
                          <a:solidFill>
                            <a:schemeClr val="accent5">
                              <a:lumMod val="50000"/>
                            </a:schemeClr>
                          </a:solidFill>
                        </a:rPr>
                        <a:t>1</a:t>
                      </a:r>
                    </a:p>
                  </a:txBody>
                  <a:tcPr/>
                </a:tc>
                <a:tc>
                  <a:txBody>
                    <a:bodyPr/>
                    <a:lstStyle/>
                    <a:p>
                      <a:pPr algn="ctr"/>
                      <a:r>
                        <a:rPr lang="en-IN" b="0" dirty="0">
                          <a:solidFill>
                            <a:schemeClr val="accent5">
                              <a:lumMod val="50000"/>
                            </a:schemeClr>
                          </a:solidFill>
                        </a:rPr>
                        <a:t>0</a:t>
                      </a:r>
                    </a:p>
                  </a:txBody>
                  <a:tcPr/>
                </a:tc>
                <a:extLst>
                  <a:ext uri="{0D108BD9-81ED-4DB2-BD59-A6C34878D82A}">
                    <a16:rowId xmlns:a16="http://schemas.microsoft.com/office/drawing/2014/main" val="10004"/>
                  </a:ext>
                </a:extLst>
              </a:tr>
              <a:tr h="477715">
                <a:tc>
                  <a:txBody>
                    <a:bodyPr/>
                    <a:lstStyle/>
                    <a:p>
                      <a:pPr algn="ctr"/>
                      <a:r>
                        <a:rPr lang="en-IN" b="0" dirty="0">
                          <a:solidFill>
                            <a:schemeClr val="accent5">
                              <a:lumMod val="50000"/>
                            </a:schemeClr>
                          </a:solidFill>
                        </a:rPr>
                        <a:t>1</a:t>
                      </a:r>
                    </a:p>
                  </a:txBody>
                  <a:tcPr/>
                </a:tc>
                <a:tc>
                  <a:txBody>
                    <a:bodyPr/>
                    <a:lstStyle/>
                    <a:p>
                      <a:pPr algn="ctr"/>
                      <a:r>
                        <a:rPr lang="en-IN" b="0" dirty="0">
                          <a:solidFill>
                            <a:schemeClr val="accent5">
                              <a:lumMod val="50000"/>
                            </a:schemeClr>
                          </a:solidFill>
                        </a:rPr>
                        <a:t>1</a:t>
                      </a:r>
                    </a:p>
                  </a:txBody>
                  <a:tcPr/>
                </a:tc>
                <a:tc>
                  <a:txBody>
                    <a:bodyPr/>
                    <a:lstStyle/>
                    <a:p>
                      <a:pPr algn="ctr"/>
                      <a:r>
                        <a:rPr lang="en-IN" b="0" dirty="0">
                          <a:solidFill>
                            <a:schemeClr val="accent5">
                              <a:lumMod val="50000"/>
                            </a:schemeClr>
                          </a:solidFill>
                        </a:rPr>
                        <a:t>0</a:t>
                      </a:r>
                    </a:p>
                  </a:txBody>
                  <a:tcPr/>
                </a:tc>
                <a:tc>
                  <a:txBody>
                    <a:bodyPr/>
                    <a:lstStyle/>
                    <a:p>
                      <a:pPr algn="ctr"/>
                      <a:r>
                        <a:rPr lang="en-IN" b="0" dirty="0">
                          <a:solidFill>
                            <a:schemeClr val="accent5">
                              <a:lumMod val="50000"/>
                            </a:schemeClr>
                          </a:solidFill>
                        </a:rPr>
                        <a:t>0</a:t>
                      </a:r>
                    </a:p>
                  </a:txBody>
                  <a:tcPr/>
                </a:tc>
                <a:extLst>
                  <a:ext uri="{0D108BD9-81ED-4DB2-BD59-A6C34878D82A}">
                    <a16:rowId xmlns:a16="http://schemas.microsoft.com/office/drawing/2014/main" val="10005"/>
                  </a:ext>
                </a:extLst>
              </a:tr>
            </a:tbl>
          </a:graphicData>
        </a:graphic>
      </p:graphicFrame>
      <p:pic>
        <p:nvPicPr>
          <p:cNvPr id="56" name="Picture 55">
            <a:extLst>
              <a:ext uri="{FF2B5EF4-FFF2-40B4-BE49-F238E27FC236}">
                <a16:creationId xmlns:a16="http://schemas.microsoft.com/office/drawing/2014/main" id="{228A1230-F125-473B-B6AF-5F73AB9F6F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1022" y="2699238"/>
            <a:ext cx="6210560" cy="3896156"/>
          </a:xfrm>
          <a:prstGeom prst="rect">
            <a:avLst/>
          </a:prstGeom>
        </p:spPr>
      </p:pic>
    </p:spTree>
    <p:extLst>
      <p:ext uri="{BB962C8B-B14F-4D97-AF65-F5344CB8AC3E}">
        <p14:creationId xmlns:p14="http://schemas.microsoft.com/office/powerpoint/2010/main" val="2670857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915832" y="271413"/>
            <a:ext cx="8190912" cy="724247"/>
          </a:xfrm>
        </p:spPr>
        <p:txBody>
          <a:bodyPr/>
          <a:lstStyle/>
          <a:p>
            <a:r>
              <a:rPr lang="en-US" sz="4000" dirty="0"/>
              <a:t>2a. Half-Subtractor using 74153 Multiplexer</a:t>
            </a:r>
          </a:p>
        </p:txBody>
      </p:sp>
      <p:sp>
        <p:nvSpPr>
          <p:cNvPr id="59" name="AutoShape 92">
            <a:extLst>
              <a:ext uri="{FF2B5EF4-FFF2-40B4-BE49-F238E27FC236}">
                <a16:creationId xmlns:a16="http://schemas.microsoft.com/office/drawing/2014/main" id="{77243693-0A5C-40B1-9F47-BE20F4C0994A}"/>
              </a:ext>
            </a:extLst>
          </p:cNvPr>
          <p:cNvSpPr>
            <a:spLocks noChangeArrowheads="1"/>
          </p:cNvSpPr>
          <p:nvPr/>
        </p:nvSpPr>
        <p:spPr bwMode="auto">
          <a:xfrm flipH="1">
            <a:off x="6194791" y="3802719"/>
            <a:ext cx="560666" cy="560666"/>
          </a:xfrm>
          <a:prstGeom prst="rect">
            <a:avLst/>
          </a:prstGeom>
          <a:solidFill>
            <a:schemeClr val="accent4"/>
          </a:solidFill>
          <a:ln w="38100">
            <a:noFill/>
            <a:headEnd/>
            <a:tailEnd/>
          </a:ln>
          <a:effectLst/>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800" dirty="0">
              <a:solidFill>
                <a:schemeClr val="accent2"/>
              </a:solidFill>
            </a:endParaRPr>
          </a:p>
        </p:txBody>
      </p:sp>
      <p:sp>
        <p:nvSpPr>
          <p:cNvPr id="62" name="AutoShape 92">
            <a:extLst>
              <a:ext uri="{FF2B5EF4-FFF2-40B4-BE49-F238E27FC236}">
                <a16:creationId xmlns:a16="http://schemas.microsoft.com/office/drawing/2014/main" id="{177F13E1-3C21-4DBE-8DFC-B00D0F129D7B}"/>
              </a:ext>
            </a:extLst>
          </p:cNvPr>
          <p:cNvSpPr>
            <a:spLocks noChangeArrowheads="1"/>
          </p:cNvSpPr>
          <p:nvPr/>
        </p:nvSpPr>
        <p:spPr bwMode="auto">
          <a:xfrm flipH="1">
            <a:off x="7700732" y="3802657"/>
            <a:ext cx="560666" cy="560728"/>
          </a:xfrm>
          <a:prstGeom prst="rect">
            <a:avLst/>
          </a:prstGeom>
          <a:solidFill>
            <a:schemeClr val="accent3"/>
          </a:solidFill>
          <a:ln w="38100">
            <a:noFill/>
            <a:prstDash val="solid"/>
            <a:headEnd/>
            <a:tailEnd/>
          </a:ln>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800" dirty="0">
              <a:solidFill>
                <a:schemeClr val="accent2"/>
              </a:solidFill>
            </a:endParaRPr>
          </a:p>
        </p:txBody>
      </p:sp>
      <p:sp>
        <p:nvSpPr>
          <p:cNvPr id="64" name="Trapezoid 10">
            <a:extLst>
              <a:ext uri="{FF2B5EF4-FFF2-40B4-BE49-F238E27FC236}">
                <a16:creationId xmlns:a16="http://schemas.microsoft.com/office/drawing/2014/main" id="{600A41D9-F6E8-411E-A57B-735577FEB0DB}"/>
              </a:ext>
            </a:extLst>
          </p:cNvPr>
          <p:cNvSpPr/>
          <p:nvPr/>
        </p:nvSpPr>
        <p:spPr>
          <a:xfrm>
            <a:off x="7801161" y="3897139"/>
            <a:ext cx="368250" cy="367819"/>
          </a:xfrm>
          <a:custGeom>
            <a:avLst/>
            <a:gdLst/>
            <a:ahLst/>
            <a:cxnLst/>
            <a:rect l="l" t="t" r="r" b="b"/>
            <a:pathLst>
              <a:path w="3910377" h="3905794">
                <a:moveTo>
                  <a:pt x="1" y="3797782"/>
                </a:moveTo>
                <a:lnTo>
                  <a:pt x="3910377" y="3797782"/>
                </a:lnTo>
                <a:lnTo>
                  <a:pt x="3910377" y="3905794"/>
                </a:lnTo>
                <a:lnTo>
                  <a:pt x="1" y="3905794"/>
                </a:lnTo>
                <a:close/>
                <a:moveTo>
                  <a:pt x="1757257" y="3353296"/>
                </a:moveTo>
                <a:cubicBezTo>
                  <a:pt x="1690135" y="3353296"/>
                  <a:pt x="1635721" y="3407710"/>
                  <a:pt x="1635721" y="3474832"/>
                </a:cubicBezTo>
                <a:cubicBezTo>
                  <a:pt x="1635721" y="3541954"/>
                  <a:pt x="1690135" y="3596368"/>
                  <a:pt x="1757257" y="3596368"/>
                </a:cubicBezTo>
                <a:lnTo>
                  <a:pt x="2187409" y="3596368"/>
                </a:lnTo>
                <a:cubicBezTo>
                  <a:pt x="2254531" y="3596368"/>
                  <a:pt x="2308945" y="3541954"/>
                  <a:pt x="2308945" y="3474832"/>
                </a:cubicBezTo>
                <a:cubicBezTo>
                  <a:pt x="2308945" y="3407710"/>
                  <a:pt x="2254531" y="3353296"/>
                  <a:pt x="2187409" y="3353296"/>
                </a:cubicBezTo>
                <a:close/>
                <a:moveTo>
                  <a:pt x="492288" y="2449553"/>
                </a:moveTo>
                <a:lnTo>
                  <a:pt x="472244" y="2517369"/>
                </a:lnTo>
                <a:lnTo>
                  <a:pt x="3438134" y="2517369"/>
                </a:lnTo>
                <a:lnTo>
                  <a:pt x="3418090" y="2449553"/>
                </a:lnTo>
                <a:close/>
                <a:moveTo>
                  <a:pt x="432162" y="2249610"/>
                </a:moveTo>
                <a:lnTo>
                  <a:pt x="3478215" y="2249610"/>
                </a:lnTo>
                <a:lnTo>
                  <a:pt x="3910377" y="3711740"/>
                </a:lnTo>
                <a:lnTo>
                  <a:pt x="0" y="3711740"/>
                </a:lnTo>
                <a:close/>
                <a:moveTo>
                  <a:pt x="1637280" y="544956"/>
                </a:moveTo>
                <a:cubicBezTo>
                  <a:pt x="1626413" y="544956"/>
                  <a:pt x="1615547" y="549102"/>
                  <a:pt x="1607256" y="557393"/>
                </a:cubicBezTo>
                <a:lnTo>
                  <a:pt x="796281" y="1368368"/>
                </a:lnTo>
                <a:cubicBezTo>
                  <a:pt x="779699" y="1384950"/>
                  <a:pt x="779699" y="1411834"/>
                  <a:pt x="796281" y="1428415"/>
                </a:cubicBezTo>
                <a:lnTo>
                  <a:pt x="825565" y="1457699"/>
                </a:lnTo>
                <a:cubicBezTo>
                  <a:pt x="842147" y="1474281"/>
                  <a:pt x="869031" y="1474281"/>
                  <a:pt x="885612" y="1457699"/>
                </a:cubicBezTo>
                <a:lnTo>
                  <a:pt x="1696588" y="646724"/>
                </a:lnTo>
                <a:cubicBezTo>
                  <a:pt x="1713169" y="630143"/>
                  <a:pt x="1713169" y="603258"/>
                  <a:pt x="1696588" y="586677"/>
                </a:cubicBezTo>
                <a:lnTo>
                  <a:pt x="1667304" y="557393"/>
                </a:lnTo>
                <a:cubicBezTo>
                  <a:pt x="1659013" y="549102"/>
                  <a:pt x="1648146" y="544956"/>
                  <a:pt x="1637280" y="544956"/>
                </a:cubicBezTo>
                <a:close/>
                <a:moveTo>
                  <a:pt x="1372791" y="439020"/>
                </a:moveTo>
                <a:cubicBezTo>
                  <a:pt x="1361925" y="439020"/>
                  <a:pt x="1351058" y="443165"/>
                  <a:pt x="1342767" y="451456"/>
                </a:cubicBezTo>
                <a:lnTo>
                  <a:pt x="851745" y="942478"/>
                </a:lnTo>
                <a:cubicBezTo>
                  <a:pt x="835164" y="959060"/>
                  <a:pt x="835164" y="985944"/>
                  <a:pt x="851745" y="1002526"/>
                </a:cubicBezTo>
                <a:lnTo>
                  <a:pt x="881029" y="1031810"/>
                </a:lnTo>
                <a:cubicBezTo>
                  <a:pt x="897611" y="1048392"/>
                  <a:pt x="924495" y="1048392"/>
                  <a:pt x="941077" y="1031810"/>
                </a:cubicBezTo>
                <a:lnTo>
                  <a:pt x="1432099" y="540788"/>
                </a:lnTo>
                <a:cubicBezTo>
                  <a:pt x="1448681" y="524206"/>
                  <a:pt x="1448681" y="497322"/>
                  <a:pt x="1432099" y="480740"/>
                </a:cubicBezTo>
                <a:lnTo>
                  <a:pt x="1402815" y="451456"/>
                </a:lnTo>
                <a:cubicBezTo>
                  <a:pt x="1394524" y="443165"/>
                  <a:pt x="1383658" y="439020"/>
                  <a:pt x="1372791" y="439020"/>
                </a:cubicBezTo>
                <a:close/>
                <a:moveTo>
                  <a:pt x="864042" y="270000"/>
                </a:moveTo>
                <a:lnTo>
                  <a:pt x="2945402" y="270000"/>
                </a:lnTo>
                <a:cubicBezTo>
                  <a:pt x="3094522" y="270000"/>
                  <a:pt x="3215407" y="390885"/>
                  <a:pt x="3215407" y="540005"/>
                </a:cubicBezTo>
                <a:lnTo>
                  <a:pt x="3215407" y="1619995"/>
                </a:lnTo>
                <a:cubicBezTo>
                  <a:pt x="3215407" y="1769115"/>
                  <a:pt x="3094522" y="1890000"/>
                  <a:pt x="2945402" y="1890000"/>
                </a:cubicBezTo>
                <a:lnTo>
                  <a:pt x="864042" y="1890000"/>
                </a:lnTo>
                <a:cubicBezTo>
                  <a:pt x="714922" y="1890000"/>
                  <a:pt x="594037" y="1769115"/>
                  <a:pt x="594037" y="1619995"/>
                </a:cubicBezTo>
                <a:lnTo>
                  <a:pt x="594037" y="540005"/>
                </a:lnTo>
                <a:cubicBezTo>
                  <a:pt x="594037" y="390885"/>
                  <a:pt x="714922" y="270000"/>
                  <a:pt x="864042" y="270000"/>
                </a:cubicBezTo>
                <a:close/>
                <a:moveTo>
                  <a:pt x="804042" y="180000"/>
                </a:moveTo>
                <a:cubicBezTo>
                  <a:pt x="638353" y="180000"/>
                  <a:pt x="504036" y="314317"/>
                  <a:pt x="504036" y="480006"/>
                </a:cubicBezTo>
                <a:lnTo>
                  <a:pt x="504036" y="1679994"/>
                </a:lnTo>
                <a:cubicBezTo>
                  <a:pt x="504036" y="1845683"/>
                  <a:pt x="638353" y="1980000"/>
                  <a:pt x="804042" y="1980000"/>
                </a:cubicBezTo>
                <a:lnTo>
                  <a:pt x="3027043" y="1980000"/>
                </a:lnTo>
                <a:cubicBezTo>
                  <a:pt x="3192732" y="1980000"/>
                  <a:pt x="3327049" y="1845683"/>
                  <a:pt x="3327049" y="1679994"/>
                </a:cubicBezTo>
                <a:lnTo>
                  <a:pt x="3327049" y="480006"/>
                </a:lnTo>
                <a:cubicBezTo>
                  <a:pt x="3327049" y="314317"/>
                  <a:pt x="3192732" y="180000"/>
                  <a:pt x="3027043" y="180000"/>
                </a:cubicBezTo>
                <a:close/>
                <a:moveTo>
                  <a:pt x="684043" y="0"/>
                </a:moveTo>
                <a:lnTo>
                  <a:pt x="3190330" y="0"/>
                </a:lnTo>
                <a:cubicBezTo>
                  <a:pt x="3389156" y="0"/>
                  <a:pt x="3550337" y="161181"/>
                  <a:pt x="3550337" y="360007"/>
                </a:cubicBezTo>
                <a:lnTo>
                  <a:pt x="3550337" y="1799993"/>
                </a:lnTo>
                <a:cubicBezTo>
                  <a:pt x="3550337" y="1998819"/>
                  <a:pt x="3389156" y="2160000"/>
                  <a:pt x="3190330" y="2160000"/>
                </a:cubicBezTo>
                <a:lnTo>
                  <a:pt x="684043" y="2160000"/>
                </a:lnTo>
                <a:cubicBezTo>
                  <a:pt x="485217" y="2160000"/>
                  <a:pt x="324036" y="1998819"/>
                  <a:pt x="324036" y="1799993"/>
                </a:cubicBezTo>
                <a:lnTo>
                  <a:pt x="324036" y="360007"/>
                </a:lnTo>
                <a:cubicBezTo>
                  <a:pt x="324036" y="161181"/>
                  <a:pt x="485217" y="0"/>
                  <a:pt x="6840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 name="Oval 7">
            <a:extLst>
              <a:ext uri="{FF2B5EF4-FFF2-40B4-BE49-F238E27FC236}">
                <a16:creationId xmlns:a16="http://schemas.microsoft.com/office/drawing/2014/main" id="{3A941426-822E-411E-8CE4-78F2E46CD16C}"/>
              </a:ext>
            </a:extLst>
          </p:cNvPr>
          <p:cNvSpPr/>
          <p:nvPr/>
        </p:nvSpPr>
        <p:spPr>
          <a:xfrm>
            <a:off x="10847397" y="3859701"/>
            <a:ext cx="308517" cy="405255"/>
          </a:xfrm>
          <a:custGeom>
            <a:avLst/>
            <a:gdLst/>
            <a:ahLst/>
            <a:cxnLst/>
            <a:rect l="l" t="t" r="r" b="b"/>
            <a:pathLst>
              <a:path w="3025265" h="3973870">
                <a:moveTo>
                  <a:pt x="1048235" y="955278"/>
                </a:moveTo>
                <a:cubicBezTo>
                  <a:pt x="1143886" y="955278"/>
                  <a:pt x="1221426" y="1089843"/>
                  <a:pt x="1221426" y="1255837"/>
                </a:cubicBezTo>
                <a:cubicBezTo>
                  <a:pt x="1221426" y="1421831"/>
                  <a:pt x="1143886" y="1556396"/>
                  <a:pt x="1048235" y="1556396"/>
                </a:cubicBezTo>
                <a:cubicBezTo>
                  <a:pt x="952584" y="1556396"/>
                  <a:pt x="875044" y="1421831"/>
                  <a:pt x="875044" y="1255837"/>
                </a:cubicBezTo>
                <a:cubicBezTo>
                  <a:pt x="875044" y="1089843"/>
                  <a:pt x="952584" y="955278"/>
                  <a:pt x="1048235" y="955278"/>
                </a:cubicBezTo>
                <a:close/>
                <a:moveTo>
                  <a:pt x="805954" y="648071"/>
                </a:moveTo>
                <a:lnTo>
                  <a:pt x="805954" y="1853034"/>
                </a:lnTo>
                <a:cubicBezTo>
                  <a:pt x="805954" y="1947724"/>
                  <a:pt x="869395" y="2027597"/>
                  <a:pt x="956357" y="2051540"/>
                </a:cubicBezTo>
                <a:lnTo>
                  <a:pt x="956356" y="2473030"/>
                </a:lnTo>
                <a:cubicBezTo>
                  <a:pt x="956356" y="2523517"/>
                  <a:pt x="997284" y="2564445"/>
                  <a:pt x="1047771" y="2564445"/>
                </a:cubicBezTo>
                <a:cubicBezTo>
                  <a:pt x="1098258" y="2564445"/>
                  <a:pt x="1139186" y="2523517"/>
                  <a:pt x="1139186" y="2473030"/>
                </a:cubicBezTo>
                <a:lnTo>
                  <a:pt x="1139186" y="2051828"/>
                </a:lnTo>
                <a:cubicBezTo>
                  <a:pt x="1226618" y="2028173"/>
                  <a:pt x="1290517" y="1948066"/>
                  <a:pt x="1290517" y="1853034"/>
                </a:cubicBezTo>
                <a:lnTo>
                  <a:pt x="1290517" y="649328"/>
                </a:lnTo>
                <a:cubicBezTo>
                  <a:pt x="1740927" y="708507"/>
                  <a:pt x="2088232" y="1094132"/>
                  <a:pt x="2088232" y="1560875"/>
                </a:cubicBezTo>
                <a:lnTo>
                  <a:pt x="2088232" y="2137870"/>
                </a:lnTo>
                <a:lnTo>
                  <a:pt x="2088233" y="2137870"/>
                </a:lnTo>
                <a:lnTo>
                  <a:pt x="2088233" y="3055870"/>
                </a:lnTo>
                <a:cubicBezTo>
                  <a:pt x="2088233" y="3562867"/>
                  <a:pt x="1677230" y="3973870"/>
                  <a:pt x="1170233" y="3973870"/>
                </a:cubicBezTo>
                <a:lnTo>
                  <a:pt x="918001" y="3973870"/>
                </a:lnTo>
                <a:cubicBezTo>
                  <a:pt x="411004" y="3973870"/>
                  <a:pt x="1" y="3562867"/>
                  <a:pt x="1" y="3055870"/>
                </a:cubicBezTo>
                <a:lnTo>
                  <a:pt x="1" y="2152339"/>
                </a:lnTo>
                <a:lnTo>
                  <a:pt x="0" y="2152339"/>
                </a:lnTo>
                <a:lnTo>
                  <a:pt x="0" y="1560875"/>
                </a:lnTo>
                <a:cubicBezTo>
                  <a:pt x="0" y="1091278"/>
                  <a:pt x="351565" y="703794"/>
                  <a:pt x="805954" y="648071"/>
                </a:cubicBezTo>
                <a:close/>
                <a:moveTo>
                  <a:pt x="1619797" y="91"/>
                </a:moveTo>
                <a:cubicBezTo>
                  <a:pt x="1732841" y="1988"/>
                  <a:pt x="1845389" y="33430"/>
                  <a:pt x="1945434" y="94215"/>
                </a:cubicBezTo>
                <a:cubicBezTo>
                  <a:pt x="2133478" y="208468"/>
                  <a:pt x="2249869" y="409692"/>
                  <a:pt x="2255221" y="627780"/>
                </a:cubicBezTo>
                <a:lnTo>
                  <a:pt x="2257891" y="627572"/>
                </a:lnTo>
                <a:cubicBezTo>
                  <a:pt x="2272309" y="812739"/>
                  <a:pt x="2385479" y="975734"/>
                  <a:pt x="2553934" y="1053951"/>
                </a:cubicBezTo>
                <a:cubicBezTo>
                  <a:pt x="2706200" y="1124651"/>
                  <a:pt x="2882234" y="1116149"/>
                  <a:pt x="3025265" y="1032491"/>
                </a:cubicBezTo>
                <a:lnTo>
                  <a:pt x="3025265" y="1181594"/>
                </a:lnTo>
                <a:cubicBezTo>
                  <a:pt x="2858744" y="1255002"/>
                  <a:pt x="2666516" y="1253932"/>
                  <a:pt x="2497514" y="1175460"/>
                </a:cubicBezTo>
                <a:cubicBezTo>
                  <a:pt x="2293602" y="1080779"/>
                  <a:pt x="2153951" y="887555"/>
                  <a:pt x="2128339" y="665512"/>
                </a:cubicBezTo>
                <a:lnTo>
                  <a:pt x="2122734" y="665324"/>
                </a:lnTo>
                <a:cubicBezTo>
                  <a:pt x="2128967" y="479701"/>
                  <a:pt x="2034597" y="305147"/>
                  <a:pt x="1875870" y="208708"/>
                </a:cubicBezTo>
                <a:cubicBezTo>
                  <a:pt x="1717143" y="112268"/>
                  <a:pt x="1518741" y="108938"/>
                  <a:pt x="1356867" y="199997"/>
                </a:cubicBezTo>
                <a:cubicBezTo>
                  <a:pt x="1194993" y="291056"/>
                  <a:pt x="1094818" y="462344"/>
                  <a:pt x="1094818" y="648071"/>
                </a:cubicBezTo>
                <a:lnTo>
                  <a:pt x="960849" y="648071"/>
                </a:lnTo>
                <a:cubicBezTo>
                  <a:pt x="960849" y="413945"/>
                  <a:pt x="1087128" y="198021"/>
                  <a:pt x="1291185" y="83234"/>
                </a:cubicBezTo>
                <a:cubicBezTo>
                  <a:pt x="1393213" y="25840"/>
                  <a:pt x="1506753" y="-1807"/>
                  <a:pt x="1619797" y="9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 name="Rounded Rectangle 12">
            <a:extLst>
              <a:ext uri="{FF2B5EF4-FFF2-40B4-BE49-F238E27FC236}">
                <a16:creationId xmlns:a16="http://schemas.microsoft.com/office/drawing/2014/main" id="{C96CAF40-B525-4057-8095-37E0B9C1272D}"/>
              </a:ext>
            </a:extLst>
          </p:cNvPr>
          <p:cNvSpPr>
            <a:spLocks noChangeAspect="1"/>
          </p:cNvSpPr>
          <p:nvPr/>
        </p:nvSpPr>
        <p:spPr>
          <a:xfrm>
            <a:off x="6319840" y="3877474"/>
            <a:ext cx="310571" cy="370101"/>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 name="Rounded Rectangle 1">
            <a:extLst>
              <a:ext uri="{FF2B5EF4-FFF2-40B4-BE49-F238E27FC236}">
                <a16:creationId xmlns:a16="http://schemas.microsoft.com/office/drawing/2014/main" id="{4D25FCA5-270F-469D-9D40-C1E9F056E472}"/>
              </a:ext>
            </a:extLst>
          </p:cNvPr>
          <p:cNvSpPr>
            <a:spLocks/>
          </p:cNvSpPr>
          <p:nvPr/>
        </p:nvSpPr>
        <p:spPr>
          <a:xfrm>
            <a:off x="9322741" y="3919130"/>
            <a:ext cx="327776" cy="327776"/>
          </a:xfrm>
          <a:custGeom>
            <a:avLst/>
            <a:gdLst/>
            <a:ahLst/>
            <a:cxnLst/>
            <a:rect l="l" t="t" r="r" b="b"/>
            <a:pathLst>
              <a:path w="3888432" h="3902714">
                <a:moveTo>
                  <a:pt x="1113894" y="3227140"/>
                </a:moveTo>
                <a:lnTo>
                  <a:pt x="2774538" y="3227140"/>
                </a:lnTo>
                <a:cubicBezTo>
                  <a:pt x="2813020" y="3227140"/>
                  <a:pt x="2844216" y="3258336"/>
                  <a:pt x="2844216" y="3296818"/>
                </a:cubicBezTo>
                <a:lnTo>
                  <a:pt x="2844216" y="3337462"/>
                </a:lnTo>
                <a:cubicBezTo>
                  <a:pt x="2844216" y="3375944"/>
                  <a:pt x="2813020" y="3407140"/>
                  <a:pt x="2774538" y="3407140"/>
                </a:cubicBezTo>
                <a:lnTo>
                  <a:pt x="1113894" y="3407140"/>
                </a:lnTo>
                <a:cubicBezTo>
                  <a:pt x="1075412" y="3407140"/>
                  <a:pt x="1044216" y="3375944"/>
                  <a:pt x="1044216" y="3337462"/>
                </a:cubicBezTo>
                <a:lnTo>
                  <a:pt x="1044216" y="3296818"/>
                </a:lnTo>
                <a:cubicBezTo>
                  <a:pt x="1044216" y="3258336"/>
                  <a:pt x="1075412" y="3227140"/>
                  <a:pt x="1113894" y="3227140"/>
                </a:cubicBezTo>
                <a:close/>
                <a:moveTo>
                  <a:pt x="1111898" y="2923315"/>
                </a:moveTo>
                <a:lnTo>
                  <a:pt x="2772542" y="2923315"/>
                </a:lnTo>
                <a:cubicBezTo>
                  <a:pt x="2811024" y="2923315"/>
                  <a:pt x="2842220" y="2954511"/>
                  <a:pt x="2842220" y="2992993"/>
                </a:cubicBezTo>
                <a:lnTo>
                  <a:pt x="2842220" y="3033637"/>
                </a:lnTo>
                <a:cubicBezTo>
                  <a:pt x="2842220" y="3072119"/>
                  <a:pt x="2811024" y="3103315"/>
                  <a:pt x="2772542" y="3103315"/>
                </a:cubicBezTo>
                <a:lnTo>
                  <a:pt x="1111898" y="3103315"/>
                </a:lnTo>
                <a:cubicBezTo>
                  <a:pt x="1073416" y="3103315"/>
                  <a:pt x="1042220" y="3072119"/>
                  <a:pt x="1042220" y="3033637"/>
                </a:cubicBezTo>
                <a:lnTo>
                  <a:pt x="1042220" y="2992993"/>
                </a:lnTo>
                <a:cubicBezTo>
                  <a:pt x="1042220" y="2954511"/>
                  <a:pt x="1073416" y="2923315"/>
                  <a:pt x="1111898" y="2923315"/>
                </a:cubicBezTo>
                <a:close/>
                <a:moveTo>
                  <a:pt x="495275" y="2664296"/>
                </a:moveTo>
                <a:lnTo>
                  <a:pt x="853982" y="2664296"/>
                </a:lnTo>
                <a:lnTo>
                  <a:pt x="853982" y="3560524"/>
                </a:lnTo>
                <a:lnTo>
                  <a:pt x="3006222" y="3560524"/>
                </a:lnTo>
                <a:lnTo>
                  <a:pt x="3006222" y="2664296"/>
                </a:lnTo>
                <a:lnTo>
                  <a:pt x="3364929" y="2664296"/>
                </a:lnTo>
                <a:lnTo>
                  <a:pt x="3364929" y="3902714"/>
                </a:lnTo>
                <a:lnTo>
                  <a:pt x="495275" y="3902714"/>
                </a:lnTo>
                <a:close/>
                <a:moveTo>
                  <a:pt x="1113894" y="2619490"/>
                </a:moveTo>
                <a:lnTo>
                  <a:pt x="2774538" y="2619490"/>
                </a:lnTo>
                <a:cubicBezTo>
                  <a:pt x="2813020" y="2619490"/>
                  <a:pt x="2844216" y="2650686"/>
                  <a:pt x="2844216" y="2689168"/>
                </a:cubicBezTo>
                <a:lnTo>
                  <a:pt x="2844216" y="2729812"/>
                </a:lnTo>
                <a:cubicBezTo>
                  <a:pt x="2844216" y="2768294"/>
                  <a:pt x="2813020" y="2799490"/>
                  <a:pt x="2774538" y="2799490"/>
                </a:cubicBezTo>
                <a:lnTo>
                  <a:pt x="1113894" y="2799490"/>
                </a:lnTo>
                <a:cubicBezTo>
                  <a:pt x="1075412" y="2799490"/>
                  <a:pt x="1044216" y="2768294"/>
                  <a:pt x="1044216" y="2729812"/>
                </a:cubicBezTo>
                <a:lnTo>
                  <a:pt x="1044216" y="2689168"/>
                </a:lnTo>
                <a:cubicBezTo>
                  <a:pt x="1044216" y="2650686"/>
                  <a:pt x="1075412" y="2619490"/>
                  <a:pt x="1113894" y="2619490"/>
                </a:cubicBezTo>
                <a:close/>
                <a:moveTo>
                  <a:pt x="3183220" y="1512740"/>
                </a:moveTo>
                <a:cubicBezTo>
                  <a:pt x="3130821" y="1512740"/>
                  <a:pt x="3088344" y="1555217"/>
                  <a:pt x="3088344" y="1607616"/>
                </a:cubicBezTo>
                <a:lnTo>
                  <a:pt x="3088344" y="1777903"/>
                </a:lnTo>
                <a:cubicBezTo>
                  <a:pt x="3088344" y="1830302"/>
                  <a:pt x="3130821" y="1872779"/>
                  <a:pt x="3183220" y="1872779"/>
                </a:cubicBezTo>
                <a:lnTo>
                  <a:pt x="3334111" y="1872779"/>
                </a:lnTo>
                <a:cubicBezTo>
                  <a:pt x="3386510" y="1872779"/>
                  <a:pt x="3428987" y="1830302"/>
                  <a:pt x="3428987" y="1777903"/>
                </a:cubicBezTo>
                <a:lnTo>
                  <a:pt x="3428987" y="1607616"/>
                </a:lnTo>
                <a:cubicBezTo>
                  <a:pt x="3428987" y="1555217"/>
                  <a:pt x="3386510" y="1512740"/>
                  <a:pt x="3334111" y="1512740"/>
                </a:cubicBezTo>
                <a:close/>
                <a:moveTo>
                  <a:pt x="317370" y="1192161"/>
                </a:moveTo>
                <a:lnTo>
                  <a:pt x="3571062" y="1192161"/>
                </a:lnTo>
                <a:cubicBezTo>
                  <a:pt x="3746341" y="1192161"/>
                  <a:pt x="3888432" y="1369515"/>
                  <a:pt x="3888432" y="1588294"/>
                </a:cubicBezTo>
                <a:lnTo>
                  <a:pt x="3888432" y="3172779"/>
                </a:lnTo>
                <a:cubicBezTo>
                  <a:pt x="3888432" y="3391558"/>
                  <a:pt x="3746341" y="3568912"/>
                  <a:pt x="3571062" y="3568912"/>
                </a:cubicBezTo>
                <a:lnTo>
                  <a:pt x="3484959" y="3568912"/>
                </a:lnTo>
                <a:lnTo>
                  <a:pt x="3484959" y="2490370"/>
                </a:lnTo>
                <a:lnTo>
                  <a:pt x="388615" y="2490370"/>
                </a:lnTo>
                <a:lnTo>
                  <a:pt x="388615" y="3568912"/>
                </a:lnTo>
                <a:lnTo>
                  <a:pt x="317370" y="3568912"/>
                </a:lnTo>
                <a:cubicBezTo>
                  <a:pt x="142091" y="3568912"/>
                  <a:pt x="0" y="3391558"/>
                  <a:pt x="0" y="3172779"/>
                </a:cubicBezTo>
                <a:lnTo>
                  <a:pt x="0" y="1588294"/>
                </a:lnTo>
                <a:cubicBezTo>
                  <a:pt x="0" y="1369515"/>
                  <a:pt x="142091" y="1192161"/>
                  <a:pt x="317370" y="1192161"/>
                </a:cubicBezTo>
                <a:close/>
                <a:moveTo>
                  <a:pt x="3010811" y="792088"/>
                </a:moveTo>
                <a:lnTo>
                  <a:pt x="3369518" y="792088"/>
                </a:lnTo>
                <a:lnTo>
                  <a:pt x="3369518" y="1080119"/>
                </a:lnTo>
                <a:lnTo>
                  <a:pt x="3010811" y="1080119"/>
                </a:lnTo>
                <a:close/>
                <a:moveTo>
                  <a:pt x="2700857" y="0"/>
                </a:moveTo>
                <a:lnTo>
                  <a:pt x="3329483" y="698376"/>
                </a:lnTo>
                <a:lnTo>
                  <a:pt x="2700857" y="698376"/>
                </a:lnTo>
                <a:close/>
                <a:moveTo>
                  <a:pt x="499864" y="0"/>
                </a:moveTo>
                <a:lnTo>
                  <a:pt x="2592288" y="0"/>
                </a:lnTo>
                <a:lnTo>
                  <a:pt x="2592288" y="298450"/>
                </a:lnTo>
                <a:lnTo>
                  <a:pt x="858571" y="298450"/>
                </a:lnTo>
                <a:lnTo>
                  <a:pt x="858571" y="1080119"/>
                </a:lnTo>
                <a:lnTo>
                  <a:pt x="499864" y="108011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 name="TextBox 67">
            <a:extLst>
              <a:ext uri="{FF2B5EF4-FFF2-40B4-BE49-F238E27FC236}">
                <a16:creationId xmlns:a16="http://schemas.microsoft.com/office/drawing/2014/main" id="{339F69D5-E56B-4C6A-AAE0-2DA650AA4CE1}"/>
              </a:ext>
            </a:extLst>
          </p:cNvPr>
          <p:cNvSpPr txBox="1"/>
          <p:nvPr/>
        </p:nvSpPr>
        <p:spPr>
          <a:xfrm>
            <a:off x="5832877" y="4480794"/>
            <a:ext cx="1250733"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Easy to change colors, photos and Text.</a:t>
            </a:r>
            <a:r>
              <a:rPr lang="ko-KR" altLang="en-US" sz="1200" dirty="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sp>
        <p:nvSpPr>
          <p:cNvPr id="69" name="TextBox 68">
            <a:extLst>
              <a:ext uri="{FF2B5EF4-FFF2-40B4-BE49-F238E27FC236}">
                <a16:creationId xmlns:a16="http://schemas.microsoft.com/office/drawing/2014/main" id="{4B1C7F26-407E-43CB-9269-B9CEC943B197}"/>
              </a:ext>
            </a:extLst>
          </p:cNvPr>
          <p:cNvSpPr txBox="1"/>
          <p:nvPr/>
        </p:nvSpPr>
        <p:spPr>
          <a:xfrm>
            <a:off x="7344443" y="4480794"/>
            <a:ext cx="1250733"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Easy to change colors, photos and Text.</a:t>
            </a:r>
            <a:r>
              <a:rPr lang="ko-KR" altLang="en-US" sz="1200" dirty="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sp>
        <p:nvSpPr>
          <p:cNvPr id="72" name="TextBox 71">
            <a:extLst>
              <a:ext uri="{FF2B5EF4-FFF2-40B4-BE49-F238E27FC236}">
                <a16:creationId xmlns:a16="http://schemas.microsoft.com/office/drawing/2014/main" id="{B322B06C-7A49-4495-BE52-3663D7C35744}"/>
              </a:ext>
            </a:extLst>
          </p:cNvPr>
          <p:cNvSpPr txBox="1"/>
          <p:nvPr/>
        </p:nvSpPr>
        <p:spPr>
          <a:xfrm>
            <a:off x="9504484" y="1621467"/>
            <a:ext cx="2267623" cy="1569660"/>
          </a:xfrm>
          <a:prstGeom prst="rect">
            <a:avLst/>
          </a:prstGeom>
          <a:noFill/>
        </p:spPr>
        <p:txBody>
          <a:bodyPr wrap="square" rtlCol="0" anchor="ctr">
            <a:spAutoFit/>
          </a:bodyPr>
          <a:lstStyle/>
          <a:p>
            <a:r>
              <a:rPr lang="en-GB" altLang="ko-KR" sz="2400" dirty="0">
                <a:solidFill>
                  <a:schemeClr val="accent1"/>
                </a:solidFill>
                <a:cs typeface="Arial" pitchFamily="34" charset="0"/>
              </a:rPr>
              <a:t>Circuit Design : </a:t>
            </a:r>
            <a:r>
              <a:rPr lang="en-US" sz="2400" dirty="0"/>
              <a:t>Half-Subtractor using 74153 Multiplexer</a:t>
            </a:r>
            <a:r>
              <a:rPr lang="en-GB" altLang="ko-KR" sz="2400" dirty="0">
                <a:solidFill>
                  <a:schemeClr val="accent1"/>
                </a:solidFill>
                <a:cs typeface="Arial" pitchFamily="34" charset="0"/>
              </a:rPr>
              <a:t> </a:t>
            </a:r>
            <a:endParaRPr lang="ko-KR" altLang="en-US" sz="2400" dirty="0">
              <a:solidFill>
                <a:schemeClr val="tx1">
                  <a:lumMod val="75000"/>
                  <a:lumOff val="25000"/>
                </a:schemeClr>
              </a:solidFill>
              <a:cs typeface="Arial" pitchFamily="34" charset="0"/>
            </a:endParaRPr>
          </a:p>
        </p:txBody>
      </p:sp>
      <p:pic>
        <p:nvPicPr>
          <p:cNvPr id="56" name="Picture 55">
            <a:extLst>
              <a:ext uri="{FF2B5EF4-FFF2-40B4-BE49-F238E27FC236}">
                <a16:creationId xmlns:a16="http://schemas.microsoft.com/office/drawing/2014/main" id="{53FA38F0-3F8A-4BE5-881E-FFFEEBA93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892" y="1488350"/>
            <a:ext cx="8572500" cy="4861560"/>
          </a:xfrm>
          <a:prstGeom prst="rect">
            <a:avLst/>
          </a:prstGeom>
        </p:spPr>
      </p:pic>
    </p:spTree>
    <p:extLst>
      <p:ext uri="{BB962C8B-B14F-4D97-AF65-F5344CB8AC3E}">
        <p14:creationId xmlns:p14="http://schemas.microsoft.com/office/powerpoint/2010/main" val="717185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915832" y="271413"/>
            <a:ext cx="8190912" cy="724247"/>
          </a:xfrm>
        </p:spPr>
        <p:txBody>
          <a:bodyPr/>
          <a:lstStyle/>
          <a:p>
            <a:r>
              <a:rPr lang="en-US" sz="4000" dirty="0"/>
              <a:t>2b. Full-Subtractor using 74153 Multiplexer</a:t>
            </a:r>
          </a:p>
        </p:txBody>
      </p:sp>
      <p:sp>
        <p:nvSpPr>
          <p:cNvPr id="74" name="TextBox 73">
            <a:extLst>
              <a:ext uri="{FF2B5EF4-FFF2-40B4-BE49-F238E27FC236}">
                <a16:creationId xmlns:a16="http://schemas.microsoft.com/office/drawing/2014/main" id="{C045BC00-5FD7-4E41-A411-AAE00E3D3742}"/>
              </a:ext>
            </a:extLst>
          </p:cNvPr>
          <p:cNvSpPr txBox="1"/>
          <p:nvPr/>
        </p:nvSpPr>
        <p:spPr>
          <a:xfrm>
            <a:off x="5864469" y="1711144"/>
            <a:ext cx="5936838" cy="829834"/>
          </a:xfrm>
          <a:prstGeom prst="rect">
            <a:avLst/>
          </a:prstGeom>
          <a:noFill/>
        </p:spPr>
        <p:txBody>
          <a:bodyPr wrap="square" rtlCol="0" anchor="ctr">
            <a:spAutoFit/>
          </a:bodyPr>
          <a:lstStyle/>
          <a:p>
            <a:r>
              <a:rPr lang="en-GB" altLang="ko-KR" sz="2400" dirty="0">
                <a:solidFill>
                  <a:schemeClr val="accent6">
                    <a:lumMod val="75000"/>
                    <a:lumOff val="25000"/>
                  </a:schemeClr>
                </a:solidFill>
                <a:cs typeface="Arial" pitchFamily="34" charset="0"/>
              </a:rPr>
              <a:t>Truth Table and Calculation of Difference and Borrow using K-Map</a:t>
            </a:r>
            <a:endParaRPr lang="ko-KR" altLang="en-US" sz="2400" dirty="0">
              <a:solidFill>
                <a:schemeClr val="accent6">
                  <a:lumMod val="75000"/>
                  <a:lumOff val="25000"/>
                </a:schemeClr>
              </a:solidFill>
              <a:cs typeface="Arial" pitchFamily="34" charset="0"/>
            </a:endParaRPr>
          </a:p>
        </p:txBody>
      </p:sp>
      <p:graphicFrame>
        <p:nvGraphicFramePr>
          <p:cNvPr id="75" name="Content Placeholder 3">
            <a:extLst>
              <a:ext uri="{FF2B5EF4-FFF2-40B4-BE49-F238E27FC236}">
                <a16:creationId xmlns:a16="http://schemas.microsoft.com/office/drawing/2014/main" id="{148B52EF-9E90-4E07-AD4F-EAF14C0368B9}"/>
              </a:ext>
            </a:extLst>
          </p:cNvPr>
          <p:cNvGraphicFramePr>
            <a:graphicFrameLocks/>
          </p:cNvGraphicFramePr>
          <p:nvPr>
            <p:extLst>
              <p:ext uri="{D42A27DB-BD31-4B8C-83A1-F6EECF244321}">
                <p14:modId xmlns:p14="http://schemas.microsoft.com/office/powerpoint/2010/main" val="2517660293"/>
              </p:ext>
            </p:extLst>
          </p:nvPr>
        </p:nvGraphicFramePr>
        <p:xfrm>
          <a:off x="465992" y="1855177"/>
          <a:ext cx="5275385" cy="4615960"/>
        </p:xfrm>
        <a:graphic>
          <a:graphicData uri="http://schemas.openxmlformats.org/drawingml/2006/table">
            <a:tbl>
              <a:tblPr firstRow="1" bandRow="1">
                <a:tableStyleId>{5C22544A-7EE6-4342-B048-85BDC9FD1C3A}</a:tableStyleId>
              </a:tblPr>
              <a:tblGrid>
                <a:gridCol w="1055077">
                  <a:extLst>
                    <a:ext uri="{9D8B030D-6E8A-4147-A177-3AD203B41FA5}">
                      <a16:colId xmlns:a16="http://schemas.microsoft.com/office/drawing/2014/main" val="20000"/>
                    </a:ext>
                  </a:extLst>
                </a:gridCol>
                <a:gridCol w="1055077">
                  <a:extLst>
                    <a:ext uri="{9D8B030D-6E8A-4147-A177-3AD203B41FA5}">
                      <a16:colId xmlns:a16="http://schemas.microsoft.com/office/drawing/2014/main" val="20001"/>
                    </a:ext>
                  </a:extLst>
                </a:gridCol>
                <a:gridCol w="1055077">
                  <a:extLst>
                    <a:ext uri="{9D8B030D-6E8A-4147-A177-3AD203B41FA5}">
                      <a16:colId xmlns:a16="http://schemas.microsoft.com/office/drawing/2014/main" val="20002"/>
                    </a:ext>
                  </a:extLst>
                </a:gridCol>
                <a:gridCol w="1055077">
                  <a:extLst>
                    <a:ext uri="{9D8B030D-6E8A-4147-A177-3AD203B41FA5}">
                      <a16:colId xmlns:a16="http://schemas.microsoft.com/office/drawing/2014/main" val="20003"/>
                    </a:ext>
                  </a:extLst>
                </a:gridCol>
                <a:gridCol w="1055077">
                  <a:extLst>
                    <a:ext uri="{9D8B030D-6E8A-4147-A177-3AD203B41FA5}">
                      <a16:colId xmlns:a16="http://schemas.microsoft.com/office/drawing/2014/main" val="20004"/>
                    </a:ext>
                  </a:extLst>
                </a:gridCol>
              </a:tblGrid>
              <a:tr h="461596">
                <a:tc gridSpan="3">
                  <a:txBody>
                    <a:bodyPr/>
                    <a:lstStyle/>
                    <a:p>
                      <a:pPr algn="ctr"/>
                      <a:r>
                        <a:rPr lang="en-IN" b="0" dirty="0">
                          <a:solidFill>
                            <a:schemeClr val="tx1"/>
                          </a:solidFill>
                        </a:rPr>
                        <a:t>Inputs</a:t>
                      </a:r>
                    </a:p>
                  </a:txBody>
                  <a:tcPr/>
                </a:tc>
                <a:tc hMerge="1">
                  <a:txBody>
                    <a:bodyPr/>
                    <a:lstStyle/>
                    <a:p>
                      <a:endParaRPr lang="en-IN" dirty="0"/>
                    </a:p>
                  </a:txBody>
                  <a:tcPr/>
                </a:tc>
                <a:tc hMerge="1">
                  <a:txBody>
                    <a:bodyPr/>
                    <a:lstStyle/>
                    <a:p>
                      <a:endParaRPr lang="en-IN" dirty="0"/>
                    </a:p>
                  </a:txBody>
                  <a:tcPr/>
                </a:tc>
                <a:tc gridSpan="2">
                  <a:txBody>
                    <a:bodyPr/>
                    <a:lstStyle/>
                    <a:p>
                      <a:pPr algn="ctr"/>
                      <a:r>
                        <a:rPr lang="en-IN" b="0" dirty="0">
                          <a:solidFill>
                            <a:schemeClr val="tx1"/>
                          </a:solidFill>
                        </a:rPr>
                        <a:t>Outputs</a:t>
                      </a:r>
                    </a:p>
                  </a:txBody>
                  <a:tcPr/>
                </a:tc>
                <a:tc hMerge="1">
                  <a:txBody>
                    <a:bodyPr/>
                    <a:lstStyle/>
                    <a:p>
                      <a:endParaRPr lang="en-IN" dirty="0"/>
                    </a:p>
                  </a:txBody>
                  <a:tcPr/>
                </a:tc>
                <a:extLst>
                  <a:ext uri="{0D108BD9-81ED-4DB2-BD59-A6C34878D82A}">
                    <a16:rowId xmlns:a16="http://schemas.microsoft.com/office/drawing/2014/main" val="10000"/>
                  </a:ext>
                </a:extLst>
              </a:tr>
              <a:tr h="461596">
                <a:tc>
                  <a:txBody>
                    <a:bodyPr/>
                    <a:lstStyle/>
                    <a:p>
                      <a:pPr algn="ctr"/>
                      <a:r>
                        <a:rPr lang="en-IN" b="0" dirty="0">
                          <a:solidFill>
                            <a:schemeClr val="tx1"/>
                          </a:solidFill>
                        </a:rPr>
                        <a:t>A</a:t>
                      </a:r>
                    </a:p>
                  </a:txBody>
                  <a:tcPr/>
                </a:tc>
                <a:tc>
                  <a:txBody>
                    <a:bodyPr/>
                    <a:lstStyle/>
                    <a:p>
                      <a:pPr algn="ctr"/>
                      <a:r>
                        <a:rPr lang="en-IN" b="0" dirty="0">
                          <a:solidFill>
                            <a:schemeClr val="tx1"/>
                          </a:solidFill>
                        </a:rPr>
                        <a:t>B</a:t>
                      </a:r>
                    </a:p>
                  </a:txBody>
                  <a:tcPr/>
                </a:tc>
                <a:tc>
                  <a:txBody>
                    <a:bodyPr/>
                    <a:lstStyle/>
                    <a:p>
                      <a:pPr algn="ctr"/>
                      <a:r>
                        <a:rPr lang="en-IN" b="0" dirty="0">
                          <a:solidFill>
                            <a:schemeClr val="tx1"/>
                          </a:solidFill>
                        </a:rPr>
                        <a:t>C</a:t>
                      </a:r>
                    </a:p>
                  </a:txBody>
                  <a:tcPr/>
                </a:tc>
                <a:tc>
                  <a:txBody>
                    <a:bodyPr/>
                    <a:lstStyle/>
                    <a:p>
                      <a:pPr algn="ctr"/>
                      <a:r>
                        <a:rPr lang="en-IN" b="0" dirty="0">
                          <a:solidFill>
                            <a:schemeClr val="tx1"/>
                          </a:solidFill>
                        </a:rPr>
                        <a:t>D</a:t>
                      </a:r>
                    </a:p>
                  </a:txBody>
                  <a:tcPr/>
                </a:tc>
                <a:tc>
                  <a:txBody>
                    <a:bodyPr/>
                    <a:lstStyle/>
                    <a:p>
                      <a:pPr algn="ctr"/>
                      <a:r>
                        <a:rPr lang="en-IN" b="0" dirty="0">
                          <a:solidFill>
                            <a:schemeClr val="tx1"/>
                          </a:solidFill>
                        </a:rPr>
                        <a:t>Br</a:t>
                      </a:r>
                    </a:p>
                  </a:txBody>
                  <a:tcPr/>
                </a:tc>
                <a:extLst>
                  <a:ext uri="{0D108BD9-81ED-4DB2-BD59-A6C34878D82A}">
                    <a16:rowId xmlns:a16="http://schemas.microsoft.com/office/drawing/2014/main" val="10001"/>
                  </a:ext>
                </a:extLst>
              </a:tr>
              <a:tr h="461596">
                <a:tc>
                  <a:txBody>
                    <a:bodyPr/>
                    <a:lstStyle/>
                    <a:p>
                      <a:pPr algn="ctr"/>
                      <a:r>
                        <a:rPr lang="en-IN" b="0" dirty="0">
                          <a:solidFill>
                            <a:schemeClr val="tx1"/>
                          </a:solidFill>
                        </a:rPr>
                        <a:t>0</a:t>
                      </a:r>
                    </a:p>
                  </a:txBody>
                  <a:tcPr/>
                </a:tc>
                <a:tc>
                  <a:txBody>
                    <a:bodyPr/>
                    <a:lstStyle/>
                    <a:p>
                      <a:pPr algn="ctr"/>
                      <a:r>
                        <a:rPr lang="en-IN" b="0" dirty="0">
                          <a:solidFill>
                            <a:schemeClr val="tx1"/>
                          </a:solidFill>
                        </a:rPr>
                        <a:t>0</a:t>
                      </a:r>
                    </a:p>
                  </a:txBody>
                  <a:tcPr/>
                </a:tc>
                <a:tc>
                  <a:txBody>
                    <a:bodyPr/>
                    <a:lstStyle/>
                    <a:p>
                      <a:pPr algn="ctr"/>
                      <a:r>
                        <a:rPr lang="en-IN" b="0" dirty="0">
                          <a:solidFill>
                            <a:schemeClr val="tx1"/>
                          </a:solidFill>
                        </a:rPr>
                        <a:t>0</a:t>
                      </a:r>
                    </a:p>
                  </a:txBody>
                  <a:tcPr/>
                </a:tc>
                <a:tc>
                  <a:txBody>
                    <a:bodyPr/>
                    <a:lstStyle/>
                    <a:p>
                      <a:pPr algn="ctr"/>
                      <a:r>
                        <a:rPr lang="en-IN" b="0" dirty="0">
                          <a:solidFill>
                            <a:schemeClr val="tx1"/>
                          </a:solidFill>
                        </a:rPr>
                        <a:t>0</a:t>
                      </a:r>
                    </a:p>
                  </a:txBody>
                  <a:tcPr/>
                </a:tc>
                <a:tc>
                  <a:txBody>
                    <a:bodyPr/>
                    <a:lstStyle/>
                    <a:p>
                      <a:pPr algn="ctr"/>
                      <a:r>
                        <a:rPr lang="en-IN" b="0" dirty="0">
                          <a:solidFill>
                            <a:schemeClr val="tx1"/>
                          </a:solidFill>
                        </a:rPr>
                        <a:t>0</a:t>
                      </a:r>
                    </a:p>
                  </a:txBody>
                  <a:tcPr/>
                </a:tc>
                <a:extLst>
                  <a:ext uri="{0D108BD9-81ED-4DB2-BD59-A6C34878D82A}">
                    <a16:rowId xmlns:a16="http://schemas.microsoft.com/office/drawing/2014/main" val="10002"/>
                  </a:ext>
                </a:extLst>
              </a:tr>
              <a:tr h="461596">
                <a:tc>
                  <a:txBody>
                    <a:bodyPr/>
                    <a:lstStyle/>
                    <a:p>
                      <a:pPr algn="ctr"/>
                      <a:r>
                        <a:rPr lang="en-IN" b="0" dirty="0">
                          <a:solidFill>
                            <a:schemeClr val="tx1"/>
                          </a:solidFill>
                        </a:rPr>
                        <a:t>0</a:t>
                      </a:r>
                    </a:p>
                  </a:txBody>
                  <a:tcPr/>
                </a:tc>
                <a:tc>
                  <a:txBody>
                    <a:bodyPr/>
                    <a:lstStyle/>
                    <a:p>
                      <a:pPr algn="ctr"/>
                      <a:r>
                        <a:rPr lang="en-IN" b="0" dirty="0">
                          <a:solidFill>
                            <a:schemeClr val="tx1"/>
                          </a:solidFill>
                        </a:rPr>
                        <a:t>0</a:t>
                      </a:r>
                    </a:p>
                  </a:txBody>
                  <a:tcPr/>
                </a:tc>
                <a:tc>
                  <a:txBody>
                    <a:bodyPr/>
                    <a:lstStyle/>
                    <a:p>
                      <a:pPr algn="ctr"/>
                      <a:r>
                        <a:rPr lang="en-IN" b="0" dirty="0">
                          <a:solidFill>
                            <a:schemeClr val="tx1"/>
                          </a:solidFill>
                        </a:rPr>
                        <a:t>1</a:t>
                      </a:r>
                    </a:p>
                  </a:txBody>
                  <a:tcPr/>
                </a:tc>
                <a:tc>
                  <a:txBody>
                    <a:bodyPr/>
                    <a:lstStyle/>
                    <a:p>
                      <a:pPr algn="ctr"/>
                      <a:r>
                        <a:rPr lang="en-IN" b="0" dirty="0">
                          <a:solidFill>
                            <a:schemeClr val="tx1"/>
                          </a:solidFill>
                        </a:rPr>
                        <a:t>1</a:t>
                      </a:r>
                    </a:p>
                  </a:txBody>
                  <a:tcPr/>
                </a:tc>
                <a:tc>
                  <a:txBody>
                    <a:bodyPr/>
                    <a:lstStyle/>
                    <a:p>
                      <a:pPr algn="ctr"/>
                      <a:r>
                        <a:rPr lang="en-IN" b="0" dirty="0">
                          <a:solidFill>
                            <a:schemeClr val="tx1"/>
                          </a:solidFill>
                        </a:rPr>
                        <a:t>1</a:t>
                      </a:r>
                    </a:p>
                  </a:txBody>
                  <a:tcPr/>
                </a:tc>
                <a:extLst>
                  <a:ext uri="{0D108BD9-81ED-4DB2-BD59-A6C34878D82A}">
                    <a16:rowId xmlns:a16="http://schemas.microsoft.com/office/drawing/2014/main" val="10003"/>
                  </a:ext>
                </a:extLst>
              </a:tr>
              <a:tr h="461596">
                <a:tc>
                  <a:txBody>
                    <a:bodyPr/>
                    <a:lstStyle/>
                    <a:p>
                      <a:pPr algn="ctr"/>
                      <a:r>
                        <a:rPr lang="en-IN" b="0" dirty="0">
                          <a:solidFill>
                            <a:schemeClr val="tx1"/>
                          </a:solidFill>
                        </a:rPr>
                        <a:t>0</a:t>
                      </a:r>
                    </a:p>
                  </a:txBody>
                  <a:tcPr/>
                </a:tc>
                <a:tc>
                  <a:txBody>
                    <a:bodyPr/>
                    <a:lstStyle/>
                    <a:p>
                      <a:pPr algn="ctr"/>
                      <a:r>
                        <a:rPr lang="en-IN" b="0" dirty="0">
                          <a:solidFill>
                            <a:schemeClr val="tx1"/>
                          </a:solidFill>
                        </a:rPr>
                        <a:t>1</a:t>
                      </a:r>
                    </a:p>
                  </a:txBody>
                  <a:tcPr/>
                </a:tc>
                <a:tc>
                  <a:txBody>
                    <a:bodyPr/>
                    <a:lstStyle/>
                    <a:p>
                      <a:pPr algn="ctr"/>
                      <a:r>
                        <a:rPr lang="en-IN" b="0" dirty="0">
                          <a:solidFill>
                            <a:schemeClr val="tx1"/>
                          </a:solidFill>
                        </a:rPr>
                        <a:t>0</a:t>
                      </a:r>
                    </a:p>
                  </a:txBody>
                  <a:tcPr/>
                </a:tc>
                <a:tc>
                  <a:txBody>
                    <a:bodyPr/>
                    <a:lstStyle/>
                    <a:p>
                      <a:pPr algn="ctr"/>
                      <a:r>
                        <a:rPr lang="en-IN" b="0" dirty="0">
                          <a:solidFill>
                            <a:schemeClr val="tx1"/>
                          </a:solidFill>
                        </a:rPr>
                        <a:t>1</a:t>
                      </a:r>
                    </a:p>
                  </a:txBody>
                  <a:tcPr/>
                </a:tc>
                <a:tc>
                  <a:txBody>
                    <a:bodyPr/>
                    <a:lstStyle/>
                    <a:p>
                      <a:pPr algn="ctr"/>
                      <a:r>
                        <a:rPr lang="en-IN" b="0" dirty="0">
                          <a:solidFill>
                            <a:schemeClr val="tx1"/>
                          </a:solidFill>
                        </a:rPr>
                        <a:t>1</a:t>
                      </a:r>
                    </a:p>
                  </a:txBody>
                  <a:tcPr/>
                </a:tc>
                <a:extLst>
                  <a:ext uri="{0D108BD9-81ED-4DB2-BD59-A6C34878D82A}">
                    <a16:rowId xmlns:a16="http://schemas.microsoft.com/office/drawing/2014/main" val="10004"/>
                  </a:ext>
                </a:extLst>
              </a:tr>
              <a:tr h="461596">
                <a:tc>
                  <a:txBody>
                    <a:bodyPr/>
                    <a:lstStyle/>
                    <a:p>
                      <a:pPr algn="ctr"/>
                      <a:r>
                        <a:rPr lang="en-IN" b="0" dirty="0">
                          <a:solidFill>
                            <a:schemeClr val="tx1"/>
                          </a:solidFill>
                        </a:rPr>
                        <a:t>0</a:t>
                      </a:r>
                    </a:p>
                  </a:txBody>
                  <a:tcPr/>
                </a:tc>
                <a:tc>
                  <a:txBody>
                    <a:bodyPr/>
                    <a:lstStyle/>
                    <a:p>
                      <a:pPr algn="ctr"/>
                      <a:r>
                        <a:rPr lang="en-IN" b="0" dirty="0">
                          <a:solidFill>
                            <a:schemeClr val="tx1"/>
                          </a:solidFill>
                        </a:rPr>
                        <a:t>1</a:t>
                      </a:r>
                    </a:p>
                  </a:txBody>
                  <a:tcPr/>
                </a:tc>
                <a:tc>
                  <a:txBody>
                    <a:bodyPr/>
                    <a:lstStyle/>
                    <a:p>
                      <a:pPr algn="ctr"/>
                      <a:r>
                        <a:rPr lang="en-IN" b="0" dirty="0">
                          <a:solidFill>
                            <a:schemeClr val="tx1"/>
                          </a:solidFill>
                        </a:rPr>
                        <a:t>1</a:t>
                      </a:r>
                    </a:p>
                  </a:txBody>
                  <a:tcPr/>
                </a:tc>
                <a:tc>
                  <a:txBody>
                    <a:bodyPr/>
                    <a:lstStyle/>
                    <a:p>
                      <a:pPr algn="ctr"/>
                      <a:r>
                        <a:rPr lang="en-IN" b="0" dirty="0">
                          <a:solidFill>
                            <a:schemeClr val="tx1"/>
                          </a:solidFill>
                        </a:rPr>
                        <a:t>0</a:t>
                      </a:r>
                    </a:p>
                  </a:txBody>
                  <a:tcPr/>
                </a:tc>
                <a:tc>
                  <a:txBody>
                    <a:bodyPr/>
                    <a:lstStyle/>
                    <a:p>
                      <a:pPr algn="ctr"/>
                      <a:r>
                        <a:rPr lang="en-IN" b="0" dirty="0">
                          <a:solidFill>
                            <a:schemeClr val="tx1"/>
                          </a:solidFill>
                        </a:rPr>
                        <a:t>1</a:t>
                      </a:r>
                    </a:p>
                  </a:txBody>
                  <a:tcPr/>
                </a:tc>
                <a:extLst>
                  <a:ext uri="{0D108BD9-81ED-4DB2-BD59-A6C34878D82A}">
                    <a16:rowId xmlns:a16="http://schemas.microsoft.com/office/drawing/2014/main" val="10005"/>
                  </a:ext>
                </a:extLst>
              </a:tr>
              <a:tr h="461596">
                <a:tc>
                  <a:txBody>
                    <a:bodyPr/>
                    <a:lstStyle/>
                    <a:p>
                      <a:pPr algn="ctr"/>
                      <a:r>
                        <a:rPr lang="en-IN" b="0" dirty="0">
                          <a:solidFill>
                            <a:schemeClr val="tx1"/>
                          </a:solidFill>
                        </a:rPr>
                        <a:t>1</a:t>
                      </a:r>
                    </a:p>
                  </a:txBody>
                  <a:tcPr/>
                </a:tc>
                <a:tc>
                  <a:txBody>
                    <a:bodyPr/>
                    <a:lstStyle/>
                    <a:p>
                      <a:pPr algn="ctr"/>
                      <a:r>
                        <a:rPr lang="en-IN" b="0" dirty="0">
                          <a:solidFill>
                            <a:schemeClr val="tx1"/>
                          </a:solidFill>
                        </a:rPr>
                        <a:t>0</a:t>
                      </a:r>
                    </a:p>
                  </a:txBody>
                  <a:tcPr/>
                </a:tc>
                <a:tc>
                  <a:txBody>
                    <a:bodyPr/>
                    <a:lstStyle/>
                    <a:p>
                      <a:pPr algn="ctr"/>
                      <a:r>
                        <a:rPr lang="en-IN" b="0" dirty="0">
                          <a:solidFill>
                            <a:schemeClr val="tx1"/>
                          </a:solidFill>
                        </a:rPr>
                        <a:t>0</a:t>
                      </a:r>
                    </a:p>
                  </a:txBody>
                  <a:tcPr/>
                </a:tc>
                <a:tc>
                  <a:txBody>
                    <a:bodyPr/>
                    <a:lstStyle/>
                    <a:p>
                      <a:pPr algn="ctr"/>
                      <a:r>
                        <a:rPr lang="en-IN" b="0" dirty="0">
                          <a:solidFill>
                            <a:schemeClr val="tx1"/>
                          </a:solidFill>
                        </a:rPr>
                        <a:t>1</a:t>
                      </a:r>
                    </a:p>
                  </a:txBody>
                  <a:tcPr/>
                </a:tc>
                <a:tc>
                  <a:txBody>
                    <a:bodyPr/>
                    <a:lstStyle/>
                    <a:p>
                      <a:pPr algn="ctr"/>
                      <a:r>
                        <a:rPr lang="en-IN" b="0" dirty="0">
                          <a:solidFill>
                            <a:schemeClr val="tx1"/>
                          </a:solidFill>
                        </a:rPr>
                        <a:t>0</a:t>
                      </a:r>
                    </a:p>
                  </a:txBody>
                  <a:tcPr/>
                </a:tc>
                <a:extLst>
                  <a:ext uri="{0D108BD9-81ED-4DB2-BD59-A6C34878D82A}">
                    <a16:rowId xmlns:a16="http://schemas.microsoft.com/office/drawing/2014/main" val="10006"/>
                  </a:ext>
                </a:extLst>
              </a:tr>
              <a:tr h="461596">
                <a:tc>
                  <a:txBody>
                    <a:bodyPr/>
                    <a:lstStyle/>
                    <a:p>
                      <a:pPr algn="ctr"/>
                      <a:r>
                        <a:rPr lang="en-IN" b="0" dirty="0">
                          <a:solidFill>
                            <a:schemeClr val="tx1"/>
                          </a:solidFill>
                        </a:rPr>
                        <a:t>1</a:t>
                      </a:r>
                    </a:p>
                  </a:txBody>
                  <a:tcPr/>
                </a:tc>
                <a:tc>
                  <a:txBody>
                    <a:bodyPr/>
                    <a:lstStyle/>
                    <a:p>
                      <a:pPr algn="ctr"/>
                      <a:r>
                        <a:rPr lang="en-IN" b="0" dirty="0">
                          <a:solidFill>
                            <a:schemeClr val="tx1"/>
                          </a:solidFill>
                        </a:rPr>
                        <a:t>0</a:t>
                      </a:r>
                    </a:p>
                  </a:txBody>
                  <a:tcPr/>
                </a:tc>
                <a:tc>
                  <a:txBody>
                    <a:bodyPr/>
                    <a:lstStyle/>
                    <a:p>
                      <a:pPr algn="ctr"/>
                      <a:r>
                        <a:rPr lang="en-IN" b="0" dirty="0">
                          <a:solidFill>
                            <a:schemeClr val="tx1"/>
                          </a:solidFill>
                        </a:rPr>
                        <a:t>1</a:t>
                      </a:r>
                    </a:p>
                  </a:txBody>
                  <a:tcPr/>
                </a:tc>
                <a:tc>
                  <a:txBody>
                    <a:bodyPr/>
                    <a:lstStyle/>
                    <a:p>
                      <a:pPr algn="ctr"/>
                      <a:r>
                        <a:rPr lang="en-IN" b="0" dirty="0">
                          <a:solidFill>
                            <a:schemeClr val="tx1"/>
                          </a:solidFill>
                        </a:rPr>
                        <a:t>0</a:t>
                      </a:r>
                    </a:p>
                  </a:txBody>
                  <a:tcPr/>
                </a:tc>
                <a:tc>
                  <a:txBody>
                    <a:bodyPr/>
                    <a:lstStyle/>
                    <a:p>
                      <a:pPr algn="ctr"/>
                      <a:r>
                        <a:rPr lang="en-IN" b="0" dirty="0">
                          <a:solidFill>
                            <a:schemeClr val="tx1"/>
                          </a:solidFill>
                        </a:rPr>
                        <a:t>0</a:t>
                      </a:r>
                    </a:p>
                  </a:txBody>
                  <a:tcPr/>
                </a:tc>
                <a:extLst>
                  <a:ext uri="{0D108BD9-81ED-4DB2-BD59-A6C34878D82A}">
                    <a16:rowId xmlns:a16="http://schemas.microsoft.com/office/drawing/2014/main" val="10007"/>
                  </a:ext>
                </a:extLst>
              </a:tr>
              <a:tr h="461596">
                <a:tc>
                  <a:txBody>
                    <a:bodyPr/>
                    <a:lstStyle/>
                    <a:p>
                      <a:pPr algn="ctr"/>
                      <a:r>
                        <a:rPr lang="en-IN" b="0" dirty="0">
                          <a:solidFill>
                            <a:schemeClr val="tx1"/>
                          </a:solidFill>
                        </a:rPr>
                        <a:t>1</a:t>
                      </a:r>
                    </a:p>
                  </a:txBody>
                  <a:tcPr/>
                </a:tc>
                <a:tc>
                  <a:txBody>
                    <a:bodyPr/>
                    <a:lstStyle/>
                    <a:p>
                      <a:pPr algn="ctr"/>
                      <a:r>
                        <a:rPr lang="en-IN" b="0" dirty="0">
                          <a:solidFill>
                            <a:schemeClr val="tx1"/>
                          </a:solidFill>
                        </a:rPr>
                        <a:t>1</a:t>
                      </a:r>
                    </a:p>
                  </a:txBody>
                  <a:tcPr/>
                </a:tc>
                <a:tc>
                  <a:txBody>
                    <a:bodyPr/>
                    <a:lstStyle/>
                    <a:p>
                      <a:pPr algn="ctr"/>
                      <a:r>
                        <a:rPr lang="en-IN" b="0" dirty="0">
                          <a:solidFill>
                            <a:schemeClr val="tx1"/>
                          </a:solidFill>
                        </a:rPr>
                        <a:t>0</a:t>
                      </a:r>
                    </a:p>
                  </a:txBody>
                  <a:tcPr/>
                </a:tc>
                <a:tc>
                  <a:txBody>
                    <a:bodyPr/>
                    <a:lstStyle/>
                    <a:p>
                      <a:pPr algn="ctr"/>
                      <a:r>
                        <a:rPr lang="en-IN" b="0" dirty="0">
                          <a:solidFill>
                            <a:schemeClr val="tx1"/>
                          </a:solidFill>
                        </a:rPr>
                        <a:t>0</a:t>
                      </a:r>
                    </a:p>
                  </a:txBody>
                  <a:tcPr/>
                </a:tc>
                <a:tc>
                  <a:txBody>
                    <a:bodyPr/>
                    <a:lstStyle/>
                    <a:p>
                      <a:pPr algn="ctr"/>
                      <a:r>
                        <a:rPr lang="en-IN" b="0" dirty="0">
                          <a:solidFill>
                            <a:schemeClr val="tx1"/>
                          </a:solidFill>
                        </a:rPr>
                        <a:t>0</a:t>
                      </a:r>
                    </a:p>
                  </a:txBody>
                  <a:tcPr/>
                </a:tc>
                <a:extLst>
                  <a:ext uri="{0D108BD9-81ED-4DB2-BD59-A6C34878D82A}">
                    <a16:rowId xmlns:a16="http://schemas.microsoft.com/office/drawing/2014/main" val="10008"/>
                  </a:ext>
                </a:extLst>
              </a:tr>
              <a:tr h="461596">
                <a:tc>
                  <a:txBody>
                    <a:bodyPr/>
                    <a:lstStyle/>
                    <a:p>
                      <a:pPr algn="ctr"/>
                      <a:r>
                        <a:rPr lang="en-IN" b="0" dirty="0">
                          <a:solidFill>
                            <a:schemeClr val="tx1"/>
                          </a:solidFill>
                        </a:rPr>
                        <a:t>1</a:t>
                      </a:r>
                    </a:p>
                  </a:txBody>
                  <a:tcPr/>
                </a:tc>
                <a:tc>
                  <a:txBody>
                    <a:bodyPr/>
                    <a:lstStyle/>
                    <a:p>
                      <a:pPr algn="ctr"/>
                      <a:r>
                        <a:rPr lang="en-IN" b="0" dirty="0">
                          <a:solidFill>
                            <a:schemeClr val="tx1"/>
                          </a:solidFill>
                        </a:rPr>
                        <a:t>1</a:t>
                      </a:r>
                    </a:p>
                  </a:txBody>
                  <a:tcPr/>
                </a:tc>
                <a:tc>
                  <a:txBody>
                    <a:bodyPr/>
                    <a:lstStyle/>
                    <a:p>
                      <a:pPr algn="ctr"/>
                      <a:r>
                        <a:rPr lang="en-IN" b="0" dirty="0">
                          <a:solidFill>
                            <a:schemeClr val="tx1"/>
                          </a:solidFill>
                        </a:rPr>
                        <a:t>1</a:t>
                      </a:r>
                    </a:p>
                  </a:txBody>
                  <a:tcPr/>
                </a:tc>
                <a:tc>
                  <a:txBody>
                    <a:bodyPr/>
                    <a:lstStyle/>
                    <a:p>
                      <a:pPr algn="ctr"/>
                      <a:r>
                        <a:rPr lang="en-IN" b="0" dirty="0">
                          <a:solidFill>
                            <a:schemeClr val="tx1"/>
                          </a:solidFill>
                        </a:rPr>
                        <a:t>1</a:t>
                      </a:r>
                    </a:p>
                  </a:txBody>
                  <a:tcPr/>
                </a:tc>
                <a:tc>
                  <a:txBody>
                    <a:bodyPr/>
                    <a:lstStyle/>
                    <a:p>
                      <a:pPr algn="ctr"/>
                      <a:r>
                        <a:rPr lang="en-IN" b="0" dirty="0">
                          <a:solidFill>
                            <a:schemeClr val="tx1"/>
                          </a:solidFill>
                        </a:rPr>
                        <a:t>1</a:t>
                      </a:r>
                    </a:p>
                  </a:txBody>
                  <a:tcPr/>
                </a:tc>
                <a:extLst>
                  <a:ext uri="{0D108BD9-81ED-4DB2-BD59-A6C34878D82A}">
                    <a16:rowId xmlns:a16="http://schemas.microsoft.com/office/drawing/2014/main" val="10009"/>
                  </a:ext>
                </a:extLst>
              </a:tr>
            </a:tbl>
          </a:graphicData>
        </a:graphic>
      </p:graphicFrame>
      <p:pic>
        <p:nvPicPr>
          <p:cNvPr id="56" name="Picture 55">
            <a:extLst>
              <a:ext uri="{FF2B5EF4-FFF2-40B4-BE49-F238E27FC236}">
                <a16:creationId xmlns:a16="http://schemas.microsoft.com/office/drawing/2014/main" id="{24EF9EFD-2351-4FE8-B6DD-4DFD329A0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1288" y="2540978"/>
            <a:ext cx="5873339" cy="4193931"/>
          </a:xfrm>
          <a:prstGeom prst="rect">
            <a:avLst/>
          </a:prstGeom>
        </p:spPr>
      </p:pic>
    </p:spTree>
    <p:extLst>
      <p:ext uri="{BB962C8B-B14F-4D97-AF65-F5344CB8AC3E}">
        <p14:creationId xmlns:p14="http://schemas.microsoft.com/office/powerpoint/2010/main" val="3282449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915832" y="271413"/>
            <a:ext cx="8190912" cy="724247"/>
          </a:xfrm>
        </p:spPr>
        <p:txBody>
          <a:bodyPr/>
          <a:lstStyle/>
          <a:p>
            <a:r>
              <a:rPr lang="en-US" sz="4000" dirty="0"/>
              <a:t>2b. Full-Subtractor using 74153 Multiplexer</a:t>
            </a:r>
          </a:p>
        </p:txBody>
      </p:sp>
      <p:sp>
        <p:nvSpPr>
          <p:cNvPr id="59" name="AutoShape 92">
            <a:extLst>
              <a:ext uri="{FF2B5EF4-FFF2-40B4-BE49-F238E27FC236}">
                <a16:creationId xmlns:a16="http://schemas.microsoft.com/office/drawing/2014/main" id="{77243693-0A5C-40B1-9F47-BE20F4C0994A}"/>
              </a:ext>
            </a:extLst>
          </p:cNvPr>
          <p:cNvSpPr>
            <a:spLocks noChangeArrowheads="1"/>
          </p:cNvSpPr>
          <p:nvPr/>
        </p:nvSpPr>
        <p:spPr bwMode="auto">
          <a:xfrm flipH="1">
            <a:off x="6194791" y="3802719"/>
            <a:ext cx="560666" cy="560666"/>
          </a:xfrm>
          <a:prstGeom prst="rect">
            <a:avLst/>
          </a:prstGeom>
          <a:solidFill>
            <a:schemeClr val="accent4"/>
          </a:solidFill>
          <a:ln w="38100">
            <a:noFill/>
            <a:headEnd/>
            <a:tailEnd/>
          </a:ln>
          <a:effectLst/>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800" dirty="0">
              <a:solidFill>
                <a:schemeClr val="accent2"/>
              </a:solidFill>
            </a:endParaRPr>
          </a:p>
        </p:txBody>
      </p:sp>
      <p:sp>
        <p:nvSpPr>
          <p:cNvPr id="64" name="Trapezoid 10">
            <a:extLst>
              <a:ext uri="{FF2B5EF4-FFF2-40B4-BE49-F238E27FC236}">
                <a16:creationId xmlns:a16="http://schemas.microsoft.com/office/drawing/2014/main" id="{600A41D9-F6E8-411E-A57B-735577FEB0DB}"/>
              </a:ext>
            </a:extLst>
          </p:cNvPr>
          <p:cNvSpPr/>
          <p:nvPr/>
        </p:nvSpPr>
        <p:spPr>
          <a:xfrm>
            <a:off x="7801161" y="3897139"/>
            <a:ext cx="368250" cy="367819"/>
          </a:xfrm>
          <a:custGeom>
            <a:avLst/>
            <a:gdLst/>
            <a:ahLst/>
            <a:cxnLst/>
            <a:rect l="l" t="t" r="r" b="b"/>
            <a:pathLst>
              <a:path w="3910377" h="3905794">
                <a:moveTo>
                  <a:pt x="1" y="3797782"/>
                </a:moveTo>
                <a:lnTo>
                  <a:pt x="3910377" y="3797782"/>
                </a:lnTo>
                <a:lnTo>
                  <a:pt x="3910377" y="3905794"/>
                </a:lnTo>
                <a:lnTo>
                  <a:pt x="1" y="3905794"/>
                </a:lnTo>
                <a:close/>
                <a:moveTo>
                  <a:pt x="1757257" y="3353296"/>
                </a:moveTo>
                <a:cubicBezTo>
                  <a:pt x="1690135" y="3353296"/>
                  <a:pt x="1635721" y="3407710"/>
                  <a:pt x="1635721" y="3474832"/>
                </a:cubicBezTo>
                <a:cubicBezTo>
                  <a:pt x="1635721" y="3541954"/>
                  <a:pt x="1690135" y="3596368"/>
                  <a:pt x="1757257" y="3596368"/>
                </a:cubicBezTo>
                <a:lnTo>
                  <a:pt x="2187409" y="3596368"/>
                </a:lnTo>
                <a:cubicBezTo>
                  <a:pt x="2254531" y="3596368"/>
                  <a:pt x="2308945" y="3541954"/>
                  <a:pt x="2308945" y="3474832"/>
                </a:cubicBezTo>
                <a:cubicBezTo>
                  <a:pt x="2308945" y="3407710"/>
                  <a:pt x="2254531" y="3353296"/>
                  <a:pt x="2187409" y="3353296"/>
                </a:cubicBezTo>
                <a:close/>
                <a:moveTo>
                  <a:pt x="492288" y="2449553"/>
                </a:moveTo>
                <a:lnTo>
                  <a:pt x="472244" y="2517369"/>
                </a:lnTo>
                <a:lnTo>
                  <a:pt x="3438134" y="2517369"/>
                </a:lnTo>
                <a:lnTo>
                  <a:pt x="3418090" y="2449553"/>
                </a:lnTo>
                <a:close/>
                <a:moveTo>
                  <a:pt x="432162" y="2249610"/>
                </a:moveTo>
                <a:lnTo>
                  <a:pt x="3478215" y="2249610"/>
                </a:lnTo>
                <a:lnTo>
                  <a:pt x="3910377" y="3711740"/>
                </a:lnTo>
                <a:lnTo>
                  <a:pt x="0" y="3711740"/>
                </a:lnTo>
                <a:close/>
                <a:moveTo>
                  <a:pt x="1637280" y="544956"/>
                </a:moveTo>
                <a:cubicBezTo>
                  <a:pt x="1626413" y="544956"/>
                  <a:pt x="1615547" y="549102"/>
                  <a:pt x="1607256" y="557393"/>
                </a:cubicBezTo>
                <a:lnTo>
                  <a:pt x="796281" y="1368368"/>
                </a:lnTo>
                <a:cubicBezTo>
                  <a:pt x="779699" y="1384950"/>
                  <a:pt x="779699" y="1411834"/>
                  <a:pt x="796281" y="1428415"/>
                </a:cubicBezTo>
                <a:lnTo>
                  <a:pt x="825565" y="1457699"/>
                </a:lnTo>
                <a:cubicBezTo>
                  <a:pt x="842147" y="1474281"/>
                  <a:pt x="869031" y="1474281"/>
                  <a:pt x="885612" y="1457699"/>
                </a:cubicBezTo>
                <a:lnTo>
                  <a:pt x="1696588" y="646724"/>
                </a:lnTo>
                <a:cubicBezTo>
                  <a:pt x="1713169" y="630143"/>
                  <a:pt x="1713169" y="603258"/>
                  <a:pt x="1696588" y="586677"/>
                </a:cubicBezTo>
                <a:lnTo>
                  <a:pt x="1667304" y="557393"/>
                </a:lnTo>
                <a:cubicBezTo>
                  <a:pt x="1659013" y="549102"/>
                  <a:pt x="1648146" y="544956"/>
                  <a:pt x="1637280" y="544956"/>
                </a:cubicBezTo>
                <a:close/>
                <a:moveTo>
                  <a:pt x="1372791" y="439020"/>
                </a:moveTo>
                <a:cubicBezTo>
                  <a:pt x="1361925" y="439020"/>
                  <a:pt x="1351058" y="443165"/>
                  <a:pt x="1342767" y="451456"/>
                </a:cubicBezTo>
                <a:lnTo>
                  <a:pt x="851745" y="942478"/>
                </a:lnTo>
                <a:cubicBezTo>
                  <a:pt x="835164" y="959060"/>
                  <a:pt x="835164" y="985944"/>
                  <a:pt x="851745" y="1002526"/>
                </a:cubicBezTo>
                <a:lnTo>
                  <a:pt x="881029" y="1031810"/>
                </a:lnTo>
                <a:cubicBezTo>
                  <a:pt x="897611" y="1048392"/>
                  <a:pt x="924495" y="1048392"/>
                  <a:pt x="941077" y="1031810"/>
                </a:cubicBezTo>
                <a:lnTo>
                  <a:pt x="1432099" y="540788"/>
                </a:lnTo>
                <a:cubicBezTo>
                  <a:pt x="1448681" y="524206"/>
                  <a:pt x="1448681" y="497322"/>
                  <a:pt x="1432099" y="480740"/>
                </a:cubicBezTo>
                <a:lnTo>
                  <a:pt x="1402815" y="451456"/>
                </a:lnTo>
                <a:cubicBezTo>
                  <a:pt x="1394524" y="443165"/>
                  <a:pt x="1383658" y="439020"/>
                  <a:pt x="1372791" y="439020"/>
                </a:cubicBezTo>
                <a:close/>
                <a:moveTo>
                  <a:pt x="864042" y="270000"/>
                </a:moveTo>
                <a:lnTo>
                  <a:pt x="2945402" y="270000"/>
                </a:lnTo>
                <a:cubicBezTo>
                  <a:pt x="3094522" y="270000"/>
                  <a:pt x="3215407" y="390885"/>
                  <a:pt x="3215407" y="540005"/>
                </a:cubicBezTo>
                <a:lnTo>
                  <a:pt x="3215407" y="1619995"/>
                </a:lnTo>
                <a:cubicBezTo>
                  <a:pt x="3215407" y="1769115"/>
                  <a:pt x="3094522" y="1890000"/>
                  <a:pt x="2945402" y="1890000"/>
                </a:cubicBezTo>
                <a:lnTo>
                  <a:pt x="864042" y="1890000"/>
                </a:lnTo>
                <a:cubicBezTo>
                  <a:pt x="714922" y="1890000"/>
                  <a:pt x="594037" y="1769115"/>
                  <a:pt x="594037" y="1619995"/>
                </a:cubicBezTo>
                <a:lnTo>
                  <a:pt x="594037" y="540005"/>
                </a:lnTo>
                <a:cubicBezTo>
                  <a:pt x="594037" y="390885"/>
                  <a:pt x="714922" y="270000"/>
                  <a:pt x="864042" y="270000"/>
                </a:cubicBezTo>
                <a:close/>
                <a:moveTo>
                  <a:pt x="804042" y="180000"/>
                </a:moveTo>
                <a:cubicBezTo>
                  <a:pt x="638353" y="180000"/>
                  <a:pt x="504036" y="314317"/>
                  <a:pt x="504036" y="480006"/>
                </a:cubicBezTo>
                <a:lnTo>
                  <a:pt x="504036" y="1679994"/>
                </a:lnTo>
                <a:cubicBezTo>
                  <a:pt x="504036" y="1845683"/>
                  <a:pt x="638353" y="1980000"/>
                  <a:pt x="804042" y="1980000"/>
                </a:cubicBezTo>
                <a:lnTo>
                  <a:pt x="3027043" y="1980000"/>
                </a:lnTo>
                <a:cubicBezTo>
                  <a:pt x="3192732" y="1980000"/>
                  <a:pt x="3327049" y="1845683"/>
                  <a:pt x="3327049" y="1679994"/>
                </a:cubicBezTo>
                <a:lnTo>
                  <a:pt x="3327049" y="480006"/>
                </a:lnTo>
                <a:cubicBezTo>
                  <a:pt x="3327049" y="314317"/>
                  <a:pt x="3192732" y="180000"/>
                  <a:pt x="3027043" y="180000"/>
                </a:cubicBezTo>
                <a:close/>
                <a:moveTo>
                  <a:pt x="684043" y="0"/>
                </a:moveTo>
                <a:lnTo>
                  <a:pt x="3190330" y="0"/>
                </a:lnTo>
                <a:cubicBezTo>
                  <a:pt x="3389156" y="0"/>
                  <a:pt x="3550337" y="161181"/>
                  <a:pt x="3550337" y="360007"/>
                </a:cubicBezTo>
                <a:lnTo>
                  <a:pt x="3550337" y="1799993"/>
                </a:lnTo>
                <a:cubicBezTo>
                  <a:pt x="3550337" y="1998819"/>
                  <a:pt x="3389156" y="2160000"/>
                  <a:pt x="3190330" y="2160000"/>
                </a:cubicBezTo>
                <a:lnTo>
                  <a:pt x="684043" y="2160000"/>
                </a:lnTo>
                <a:cubicBezTo>
                  <a:pt x="485217" y="2160000"/>
                  <a:pt x="324036" y="1998819"/>
                  <a:pt x="324036" y="1799993"/>
                </a:cubicBezTo>
                <a:lnTo>
                  <a:pt x="324036" y="360007"/>
                </a:lnTo>
                <a:cubicBezTo>
                  <a:pt x="324036" y="161181"/>
                  <a:pt x="485217" y="0"/>
                  <a:pt x="6840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 name="Rounded Rectangle 12">
            <a:extLst>
              <a:ext uri="{FF2B5EF4-FFF2-40B4-BE49-F238E27FC236}">
                <a16:creationId xmlns:a16="http://schemas.microsoft.com/office/drawing/2014/main" id="{C96CAF40-B525-4057-8095-37E0B9C1272D}"/>
              </a:ext>
            </a:extLst>
          </p:cNvPr>
          <p:cNvSpPr>
            <a:spLocks noChangeAspect="1"/>
          </p:cNvSpPr>
          <p:nvPr/>
        </p:nvSpPr>
        <p:spPr>
          <a:xfrm>
            <a:off x="6319840" y="3877474"/>
            <a:ext cx="310571" cy="370101"/>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 name="TextBox 67">
            <a:extLst>
              <a:ext uri="{FF2B5EF4-FFF2-40B4-BE49-F238E27FC236}">
                <a16:creationId xmlns:a16="http://schemas.microsoft.com/office/drawing/2014/main" id="{339F69D5-E56B-4C6A-AAE0-2DA650AA4CE1}"/>
              </a:ext>
            </a:extLst>
          </p:cNvPr>
          <p:cNvSpPr txBox="1"/>
          <p:nvPr/>
        </p:nvSpPr>
        <p:spPr>
          <a:xfrm>
            <a:off x="5832877" y="4480794"/>
            <a:ext cx="1250733"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Easy to change colors, photos and Text.</a:t>
            </a:r>
            <a:r>
              <a:rPr lang="ko-KR" altLang="en-US" sz="1200" dirty="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pic>
        <p:nvPicPr>
          <p:cNvPr id="56" name="Picture 55">
            <a:extLst>
              <a:ext uri="{FF2B5EF4-FFF2-40B4-BE49-F238E27FC236}">
                <a16:creationId xmlns:a16="http://schemas.microsoft.com/office/drawing/2014/main" id="{5A9C4B28-DC8D-43F4-94E2-88BD7E6DD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124" y="1533109"/>
            <a:ext cx="7786287" cy="4772041"/>
          </a:xfrm>
          <a:prstGeom prst="rect">
            <a:avLst/>
          </a:prstGeom>
        </p:spPr>
      </p:pic>
      <p:sp>
        <p:nvSpPr>
          <p:cNvPr id="74" name="TextBox 73">
            <a:extLst>
              <a:ext uri="{FF2B5EF4-FFF2-40B4-BE49-F238E27FC236}">
                <a16:creationId xmlns:a16="http://schemas.microsoft.com/office/drawing/2014/main" id="{CA58C840-09E7-4CFB-AD14-9A94E68DCEF7}"/>
              </a:ext>
            </a:extLst>
          </p:cNvPr>
          <p:cNvSpPr txBox="1"/>
          <p:nvPr/>
        </p:nvSpPr>
        <p:spPr>
          <a:xfrm>
            <a:off x="8686800" y="1806132"/>
            <a:ext cx="3085307" cy="1200329"/>
          </a:xfrm>
          <a:prstGeom prst="rect">
            <a:avLst/>
          </a:prstGeom>
          <a:noFill/>
        </p:spPr>
        <p:txBody>
          <a:bodyPr wrap="square" rtlCol="0" anchor="ctr">
            <a:spAutoFit/>
          </a:bodyPr>
          <a:lstStyle/>
          <a:p>
            <a:r>
              <a:rPr lang="en-GB" altLang="ko-KR" sz="2400" dirty="0">
                <a:solidFill>
                  <a:schemeClr val="accent1"/>
                </a:solidFill>
                <a:cs typeface="Arial" pitchFamily="34" charset="0"/>
              </a:rPr>
              <a:t>Circuit Design : </a:t>
            </a:r>
          </a:p>
          <a:p>
            <a:r>
              <a:rPr lang="en-US" altLang="ko-KR" sz="2400" dirty="0">
                <a:cs typeface="Arial" pitchFamily="34" charset="0"/>
              </a:rPr>
              <a:t>Full</a:t>
            </a:r>
            <a:r>
              <a:rPr lang="en-US" sz="2400" dirty="0"/>
              <a:t>-Subtractor using 74153 Multiplexer</a:t>
            </a:r>
            <a:r>
              <a:rPr lang="en-GB" altLang="ko-KR" sz="2400" dirty="0">
                <a:solidFill>
                  <a:schemeClr val="accent1"/>
                </a:solidFill>
                <a:cs typeface="Arial" pitchFamily="34" charset="0"/>
              </a:rPr>
              <a:t> </a:t>
            </a:r>
            <a:endParaRPr lang="ko-KR" altLang="en-US" sz="24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626106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E48DDE8-64CB-4DD3-A8AF-997CCD75AA2F}"/>
              </a:ext>
            </a:extLst>
          </p:cNvPr>
          <p:cNvSpPr txBox="1"/>
          <p:nvPr/>
        </p:nvSpPr>
        <p:spPr>
          <a:xfrm>
            <a:off x="0" y="2769507"/>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1404339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17584" y="3560973"/>
            <a:ext cx="12165623" cy="1569660"/>
          </a:xfrm>
          <a:prstGeom prst="rect">
            <a:avLst/>
          </a:prstGeom>
          <a:noFill/>
        </p:spPr>
        <p:txBody>
          <a:bodyPr wrap="square" rtlCol="0" anchor="ctr">
            <a:spAutoFit/>
          </a:bodyPr>
          <a:lstStyle/>
          <a:p>
            <a:pPr algn="ctr"/>
            <a:r>
              <a:rPr lang="en-US" altLang="ko-KR" sz="4800" b="1" dirty="0">
                <a:solidFill>
                  <a:schemeClr val="bg1"/>
                </a:solidFill>
                <a:latin typeface="+mj-lt"/>
                <a:cs typeface="Arial" pitchFamily="34" charset="0"/>
              </a:rPr>
              <a:t>COURSE: DIGITAL CIRCUITS LABORATORY</a:t>
            </a:r>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0" y="5150583"/>
            <a:ext cx="12203258"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Course Code: 15EEEP203</a:t>
            </a:r>
            <a:endParaRPr lang="ko-KR" altLang="en-US" sz="1867" dirty="0">
              <a:solidFill>
                <a:schemeClr val="bg1"/>
              </a:solidFill>
              <a:cs typeface="Arial" pitchFamily="34" charset="0"/>
            </a:endParaRPr>
          </a:p>
        </p:txBody>
      </p:sp>
      <p:sp>
        <p:nvSpPr>
          <p:cNvPr id="4" name="TextBox 3">
            <a:extLst>
              <a:ext uri="{FF2B5EF4-FFF2-40B4-BE49-F238E27FC236}">
                <a16:creationId xmlns:a16="http://schemas.microsoft.com/office/drawing/2014/main" id="{53AD2CF9-61ED-483C-AEF9-2E2BB48BB665}"/>
              </a:ext>
            </a:extLst>
          </p:cNvPr>
          <p:cNvSpPr txBox="1"/>
          <p:nvPr/>
        </p:nvSpPr>
        <p:spPr>
          <a:xfrm>
            <a:off x="-20051" y="5489235"/>
            <a:ext cx="12203258" cy="461665"/>
          </a:xfrm>
          <a:prstGeom prst="rect">
            <a:avLst/>
          </a:prstGeom>
          <a:noFill/>
        </p:spPr>
        <p:txBody>
          <a:bodyPr wrap="square" rtlCol="0" anchor="ctr">
            <a:spAutoFit/>
          </a:bodyPr>
          <a:lstStyle/>
          <a:p>
            <a:pPr algn="ctr"/>
            <a:r>
              <a:rPr lang="en-US" altLang="ko-KR" sz="2400" dirty="0">
                <a:solidFill>
                  <a:schemeClr val="bg1"/>
                </a:solidFill>
                <a:cs typeface="Arial" pitchFamily="34" charset="0"/>
              </a:rPr>
              <a:t>Batch : 12</a:t>
            </a:r>
            <a:endParaRPr lang="ko-KR" altLang="en-US" sz="2400" dirty="0">
              <a:solidFill>
                <a:schemeClr val="bg1"/>
              </a:solidFill>
              <a:cs typeface="Arial" pitchFamily="34" charset="0"/>
            </a:endParaRPr>
          </a:p>
        </p:txBody>
      </p:sp>
    </p:spTree>
    <p:extLst>
      <p:ext uri="{BB962C8B-B14F-4D97-AF65-F5344CB8AC3E}">
        <p14:creationId xmlns:p14="http://schemas.microsoft.com/office/powerpoint/2010/main" val="2011118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CDDDB0E5-C9C9-44D8-BEB8-16A6CA8920CA}"/>
              </a:ext>
            </a:extLst>
          </p:cNvPr>
          <p:cNvGrpSpPr/>
          <p:nvPr/>
        </p:nvGrpSpPr>
        <p:grpSpPr>
          <a:xfrm>
            <a:off x="4753009" y="843332"/>
            <a:ext cx="5621924" cy="1279268"/>
            <a:chOff x="4753009" y="790578"/>
            <a:chExt cx="5621924" cy="1279268"/>
          </a:xfrm>
        </p:grpSpPr>
        <p:sp>
          <p:nvSpPr>
            <p:cNvPr id="22" name="TextBox 21">
              <a:extLst>
                <a:ext uri="{FF2B5EF4-FFF2-40B4-BE49-F238E27FC236}">
                  <a16:creationId xmlns:a16="http://schemas.microsoft.com/office/drawing/2014/main" id="{710B0A2E-B69D-4686-9B34-E9CF61AD14CF}"/>
                </a:ext>
              </a:extLst>
            </p:cNvPr>
            <p:cNvSpPr txBox="1"/>
            <p:nvPr/>
          </p:nvSpPr>
          <p:spPr>
            <a:xfrm>
              <a:off x="5943600" y="869517"/>
              <a:ext cx="4431333" cy="1200329"/>
            </a:xfrm>
            <a:prstGeom prst="rect">
              <a:avLst/>
            </a:prstGeom>
            <a:noFill/>
          </p:spPr>
          <p:txBody>
            <a:bodyPr wrap="square" lIns="108000" rIns="108000" rtlCol="0">
              <a:spAutoFit/>
            </a:bodyPr>
            <a:lstStyle/>
            <a:p>
              <a:r>
                <a:rPr lang="en-US" altLang="ko-KR" sz="2400" b="1" dirty="0">
                  <a:solidFill>
                    <a:schemeClr val="bg1"/>
                  </a:solidFill>
                  <a:cs typeface="Arial" pitchFamily="34" charset="0"/>
                </a:rPr>
                <a:t>Gray to Binary and Excess-3 to BCD Code Converters Using NAND Gates</a:t>
              </a:r>
              <a:endParaRPr lang="ko-KR" altLang="en-US" sz="2400" b="1" dirty="0">
                <a:solidFill>
                  <a:schemeClr val="bg1"/>
                </a:solidFill>
                <a:cs typeface="Arial" pitchFamily="34" charset="0"/>
              </a:endParaRPr>
            </a:p>
          </p:txBody>
        </p:sp>
        <p:sp>
          <p:nvSpPr>
            <p:cNvPr id="23" name="TextBox 22">
              <a:extLst>
                <a:ext uri="{FF2B5EF4-FFF2-40B4-BE49-F238E27FC236}">
                  <a16:creationId xmlns:a16="http://schemas.microsoft.com/office/drawing/2014/main" id="{A1331986-E857-4609-B617-F76377A73F02}"/>
                </a:ext>
              </a:extLst>
            </p:cNvPr>
            <p:cNvSpPr txBox="1"/>
            <p:nvPr/>
          </p:nvSpPr>
          <p:spPr>
            <a:xfrm>
              <a:off x="4753009" y="1008016"/>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sp>
          <p:nvSpPr>
            <p:cNvPr id="45" name="Freeform: Shape 44">
              <a:extLst>
                <a:ext uri="{FF2B5EF4-FFF2-40B4-BE49-F238E27FC236}">
                  <a16:creationId xmlns:a16="http://schemas.microsoft.com/office/drawing/2014/main" id="{AD1B7BFE-C7D7-4846-B6EF-E78809137F86}"/>
                </a:ext>
              </a:extLst>
            </p:cNvPr>
            <p:cNvSpPr/>
            <p:nvPr/>
          </p:nvSpPr>
          <p:spPr>
            <a:xfrm>
              <a:off x="4753009" y="790578"/>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1"/>
            </a:solidFill>
            <a:ln w="9525" cap="flat">
              <a:noFill/>
              <a:prstDash val="solid"/>
              <a:miter/>
            </a:ln>
          </p:spPr>
          <p:txBody>
            <a:bodyPr rtlCol="0" anchor="ctr"/>
            <a:lstStyle/>
            <a:p>
              <a:endParaRPr lang="en-US" dirty="0"/>
            </a:p>
          </p:txBody>
        </p:sp>
      </p:grpSp>
      <p:grpSp>
        <p:nvGrpSpPr>
          <p:cNvPr id="56" name="Group 55">
            <a:extLst>
              <a:ext uri="{FF2B5EF4-FFF2-40B4-BE49-F238E27FC236}">
                <a16:creationId xmlns:a16="http://schemas.microsoft.com/office/drawing/2014/main" id="{AB7350D3-4353-45F7-BF03-021199F2298D}"/>
              </a:ext>
            </a:extLst>
          </p:cNvPr>
          <p:cNvGrpSpPr/>
          <p:nvPr/>
        </p:nvGrpSpPr>
        <p:grpSpPr>
          <a:xfrm>
            <a:off x="5556737" y="2954216"/>
            <a:ext cx="5635005" cy="1129954"/>
            <a:chOff x="5276743" y="2230161"/>
            <a:chExt cx="5569479" cy="1004175"/>
          </a:xfrm>
        </p:grpSpPr>
        <p:sp>
          <p:nvSpPr>
            <p:cNvPr id="26" name="TextBox 25">
              <a:extLst>
                <a:ext uri="{FF2B5EF4-FFF2-40B4-BE49-F238E27FC236}">
                  <a16:creationId xmlns:a16="http://schemas.microsoft.com/office/drawing/2014/main" id="{4104EDEA-EFF2-4A05-A482-92CFDD885CEF}"/>
                </a:ext>
              </a:extLst>
            </p:cNvPr>
            <p:cNvSpPr txBox="1"/>
            <p:nvPr/>
          </p:nvSpPr>
          <p:spPr>
            <a:xfrm>
              <a:off x="6406453" y="2386434"/>
              <a:ext cx="4439769" cy="847902"/>
            </a:xfrm>
            <a:prstGeom prst="rect">
              <a:avLst/>
            </a:prstGeom>
            <a:noFill/>
          </p:spPr>
          <p:txBody>
            <a:bodyPr wrap="square" lIns="108000" rIns="108000" rtlCol="0">
              <a:spAutoFit/>
            </a:bodyPr>
            <a:lstStyle/>
            <a:p>
              <a:r>
                <a:rPr lang="en-US" altLang="ko-KR" sz="2800" b="1" dirty="0">
                  <a:solidFill>
                    <a:schemeClr val="bg1"/>
                  </a:solidFill>
                  <a:cs typeface="Arial" pitchFamily="34" charset="0"/>
                </a:rPr>
                <a:t>Subtractor Using 74153 Multiplexer</a:t>
              </a:r>
              <a:endParaRPr lang="ko-KR" altLang="en-US" sz="2800" b="1" dirty="0">
                <a:solidFill>
                  <a:schemeClr val="bg1"/>
                </a:solidFill>
                <a:cs typeface="Arial" pitchFamily="34" charset="0"/>
              </a:endParaRPr>
            </a:p>
          </p:txBody>
        </p:sp>
        <p:sp>
          <p:nvSpPr>
            <p:cNvPr id="27" name="TextBox 26">
              <a:extLst>
                <a:ext uri="{FF2B5EF4-FFF2-40B4-BE49-F238E27FC236}">
                  <a16:creationId xmlns:a16="http://schemas.microsoft.com/office/drawing/2014/main" id="{2FA08F88-D243-4550-8E31-B93DA73D17CE}"/>
                </a:ext>
              </a:extLst>
            </p:cNvPr>
            <p:cNvSpPr txBox="1"/>
            <p:nvPr/>
          </p:nvSpPr>
          <p:spPr>
            <a:xfrm>
              <a:off x="5276743" y="2447599"/>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sp>
          <p:nvSpPr>
            <p:cNvPr id="46" name="Freeform: Shape 45">
              <a:extLst>
                <a:ext uri="{FF2B5EF4-FFF2-40B4-BE49-F238E27FC236}">
                  <a16:creationId xmlns:a16="http://schemas.microsoft.com/office/drawing/2014/main" id="{29B487FA-C5D3-415D-9C56-BE12457EB2F4}"/>
                </a:ext>
              </a:extLst>
            </p:cNvPr>
            <p:cNvSpPr/>
            <p:nvPr/>
          </p:nvSpPr>
          <p:spPr>
            <a:xfrm>
              <a:off x="5276743" y="2230161"/>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2"/>
            </a:solidFill>
            <a:ln w="9525" cap="flat">
              <a:noFill/>
              <a:prstDash val="solid"/>
              <a:miter/>
            </a:ln>
          </p:spPr>
          <p:txBody>
            <a:bodyPr rtlCol="0" anchor="ctr"/>
            <a:lstStyle/>
            <a:p>
              <a:endParaRPr lang="en-US" dirty="0"/>
            </a:p>
          </p:txBody>
        </p:sp>
      </p:grpSp>
      <p:sp>
        <p:nvSpPr>
          <p:cNvPr id="58" name="TextBox 57">
            <a:extLst>
              <a:ext uri="{FF2B5EF4-FFF2-40B4-BE49-F238E27FC236}">
                <a16:creationId xmlns:a16="http://schemas.microsoft.com/office/drawing/2014/main" id="{6DF8E06D-B8BF-4F1D-B167-4621298F421C}"/>
              </a:ext>
            </a:extLst>
          </p:cNvPr>
          <p:cNvSpPr txBox="1"/>
          <p:nvPr/>
        </p:nvSpPr>
        <p:spPr>
          <a:xfrm>
            <a:off x="503813" y="-2893"/>
            <a:ext cx="6583580" cy="769441"/>
          </a:xfrm>
          <a:prstGeom prst="rect">
            <a:avLst/>
          </a:prstGeom>
          <a:noFill/>
        </p:spPr>
        <p:txBody>
          <a:bodyPr wrap="square" rtlCol="0" anchor="ctr">
            <a:spAutoFit/>
          </a:bodyPr>
          <a:lstStyle/>
          <a:p>
            <a:r>
              <a:rPr lang="en-US" altLang="ko-KR" sz="4400" dirty="0">
                <a:solidFill>
                  <a:schemeClr val="bg1"/>
                </a:solidFill>
                <a:latin typeface="+mj-lt"/>
                <a:cs typeface="Arial" pitchFamily="34" charset="0"/>
              </a:rPr>
              <a:t>Assignment Questions</a:t>
            </a:r>
            <a:endParaRPr lang="ko-KR" altLang="en-US" sz="4400" dirty="0">
              <a:solidFill>
                <a:schemeClr val="bg1"/>
              </a:solidFill>
              <a:latin typeface="+mj-lt"/>
              <a:cs typeface="Arial" pitchFamily="34" charset="0"/>
            </a:endParaRPr>
          </a:p>
        </p:txBody>
      </p:sp>
    </p:spTree>
    <p:extLst>
      <p:ext uri="{BB962C8B-B14F-4D97-AF65-F5344CB8AC3E}">
        <p14:creationId xmlns:p14="http://schemas.microsoft.com/office/powerpoint/2010/main" val="2797910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876062C8-5E15-4A3F-9971-E11E4F06E376}"/>
              </a:ext>
            </a:extLst>
          </p:cNvPr>
          <p:cNvGrpSpPr/>
          <p:nvPr/>
        </p:nvGrpSpPr>
        <p:grpSpPr>
          <a:xfrm>
            <a:off x="1478604" y="2257189"/>
            <a:ext cx="10698480" cy="2669527"/>
            <a:chOff x="1225685" y="2237361"/>
            <a:chExt cx="10698480" cy="2669527"/>
          </a:xfrm>
          <a:solidFill>
            <a:schemeClr val="tx1">
              <a:lumMod val="50000"/>
              <a:lumOff val="50000"/>
            </a:schemeClr>
          </a:solidFill>
        </p:grpSpPr>
        <p:sp>
          <p:nvSpPr>
            <p:cNvPr id="3" name="Rectangle 2">
              <a:extLst>
                <a:ext uri="{FF2B5EF4-FFF2-40B4-BE49-F238E27FC236}">
                  <a16:creationId xmlns:a16="http://schemas.microsoft.com/office/drawing/2014/main" id="{F3044656-4F85-4732-A4E5-5A1C2409C911}"/>
                </a:ext>
              </a:extLst>
            </p:cNvPr>
            <p:cNvSpPr/>
            <p:nvPr/>
          </p:nvSpPr>
          <p:spPr>
            <a:xfrm>
              <a:off x="1225685" y="2237362"/>
              <a:ext cx="1069848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75DDB81-A42E-4489-A411-B5B46AA45EAA}"/>
                </a:ext>
              </a:extLst>
            </p:cNvPr>
            <p:cNvSpPr/>
            <p:nvPr/>
          </p:nvSpPr>
          <p:spPr>
            <a:xfrm>
              <a:off x="1225685" y="4756746"/>
              <a:ext cx="813816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3366788-08BF-467E-A2E7-B8E9BF39E544}"/>
                </a:ext>
              </a:extLst>
            </p:cNvPr>
            <p:cNvSpPr/>
            <p:nvPr/>
          </p:nvSpPr>
          <p:spPr>
            <a:xfrm rot="5400000">
              <a:off x="9236562" y="4669878"/>
              <a:ext cx="254566" cy="21945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2CE3DF4-0854-4830-857D-5CB1E371E113}"/>
                </a:ext>
              </a:extLst>
            </p:cNvPr>
            <p:cNvSpPr/>
            <p:nvPr/>
          </p:nvSpPr>
          <p:spPr>
            <a:xfrm>
              <a:off x="1225685" y="2237361"/>
              <a:ext cx="45719" cy="2560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dirty="0"/>
              <a:t>Team</a:t>
            </a:r>
          </a:p>
        </p:txBody>
      </p:sp>
      <p:sp>
        <p:nvSpPr>
          <p:cNvPr id="18" name="Freeform: Shape 17">
            <a:extLst>
              <a:ext uri="{FF2B5EF4-FFF2-40B4-BE49-F238E27FC236}">
                <a16:creationId xmlns:a16="http://schemas.microsoft.com/office/drawing/2014/main" id="{D6B21E8A-3866-4431-ABDA-6D115E6F6D47}"/>
              </a:ext>
            </a:extLst>
          </p:cNvPr>
          <p:cNvSpPr/>
          <p:nvPr/>
        </p:nvSpPr>
        <p:spPr>
          <a:xfrm>
            <a:off x="8687601" y="1848059"/>
            <a:ext cx="2839114" cy="862358"/>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8EE37DD3-7D05-437D-9A52-B38E3C677816}"/>
              </a:ext>
            </a:extLst>
          </p:cNvPr>
          <p:cNvSpPr/>
          <p:nvPr/>
        </p:nvSpPr>
        <p:spPr>
          <a:xfrm>
            <a:off x="4917527" y="1884654"/>
            <a:ext cx="2749096" cy="759353"/>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solidFill>
            <a:schemeClr val="accent6">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E0DE7A2F-810E-4975-B844-963C3BF342DD}"/>
              </a:ext>
            </a:extLst>
          </p:cNvPr>
          <p:cNvSpPr/>
          <p:nvPr/>
        </p:nvSpPr>
        <p:spPr>
          <a:xfrm>
            <a:off x="861382" y="1848059"/>
            <a:ext cx="2665054" cy="862358"/>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01DEDAB5-FB6D-4212-BA8D-8B3E0923C440}"/>
              </a:ext>
            </a:extLst>
          </p:cNvPr>
          <p:cNvSpPr/>
          <p:nvPr/>
        </p:nvSpPr>
        <p:spPr>
          <a:xfrm>
            <a:off x="9759856" y="4369045"/>
            <a:ext cx="1837197" cy="862358"/>
          </a:xfrm>
          <a:custGeom>
            <a:avLst/>
            <a:gdLst>
              <a:gd name="connsiteX0" fmla="*/ 160378 w 1325881"/>
              <a:gd name="connsiteY0" fmla="*/ 0 h 862358"/>
              <a:gd name="connsiteX1" fmla="*/ 190790 w 1325881"/>
              <a:gd name="connsiteY1" fmla="*/ 0 h 862358"/>
              <a:gd name="connsiteX2" fmla="*/ 221304 w 1325881"/>
              <a:gd name="connsiteY2" fmla="*/ 22137 h 862358"/>
              <a:gd name="connsiteX3" fmla="*/ 221304 w 1325881"/>
              <a:gd name="connsiteY3" fmla="*/ 76119 h 862358"/>
              <a:gd name="connsiteX4" fmla="*/ 292316 w 1325881"/>
              <a:gd name="connsiteY4" fmla="*/ 76119 h 862358"/>
              <a:gd name="connsiteX5" fmla="*/ 292316 w 1325881"/>
              <a:gd name="connsiteY5" fmla="*/ 22137 h 862358"/>
              <a:gd name="connsiteX6" fmla="*/ 322830 w 1325881"/>
              <a:gd name="connsiteY6" fmla="*/ 0 h 862358"/>
              <a:gd name="connsiteX7" fmla="*/ 353242 w 1325881"/>
              <a:gd name="connsiteY7" fmla="*/ 0 h 862358"/>
              <a:gd name="connsiteX8" fmla="*/ 383756 w 1325881"/>
              <a:gd name="connsiteY8" fmla="*/ 22137 h 862358"/>
              <a:gd name="connsiteX9" fmla="*/ 383756 w 1325881"/>
              <a:gd name="connsiteY9" fmla="*/ 76119 h 862358"/>
              <a:gd name="connsiteX10" fmla="*/ 454768 w 1325881"/>
              <a:gd name="connsiteY10" fmla="*/ 76119 h 862358"/>
              <a:gd name="connsiteX11" fmla="*/ 454768 w 1325881"/>
              <a:gd name="connsiteY11" fmla="*/ 22137 h 862358"/>
              <a:gd name="connsiteX12" fmla="*/ 485282 w 1325881"/>
              <a:gd name="connsiteY12" fmla="*/ 0 h 862358"/>
              <a:gd name="connsiteX13" fmla="*/ 515694 w 1325881"/>
              <a:gd name="connsiteY13" fmla="*/ 0 h 862358"/>
              <a:gd name="connsiteX14" fmla="*/ 546208 w 1325881"/>
              <a:gd name="connsiteY14" fmla="*/ 22137 h 862358"/>
              <a:gd name="connsiteX15" fmla="*/ 546208 w 1325881"/>
              <a:gd name="connsiteY15" fmla="*/ 76119 h 862358"/>
              <a:gd name="connsiteX16" fmla="*/ 617220 w 1325881"/>
              <a:gd name="connsiteY16" fmla="*/ 76119 h 862358"/>
              <a:gd name="connsiteX17" fmla="*/ 617220 w 1325881"/>
              <a:gd name="connsiteY17" fmla="*/ 22137 h 862358"/>
              <a:gd name="connsiteX18" fmla="*/ 647734 w 1325881"/>
              <a:gd name="connsiteY18" fmla="*/ 0 h 862358"/>
              <a:gd name="connsiteX19" fmla="*/ 678146 w 1325881"/>
              <a:gd name="connsiteY19" fmla="*/ 0 h 862358"/>
              <a:gd name="connsiteX20" fmla="*/ 708660 w 1325881"/>
              <a:gd name="connsiteY20" fmla="*/ 22137 h 862358"/>
              <a:gd name="connsiteX21" fmla="*/ 708660 w 1325881"/>
              <a:gd name="connsiteY21" fmla="*/ 76119 h 862358"/>
              <a:gd name="connsiteX22" fmla="*/ 779672 w 1325881"/>
              <a:gd name="connsiteY22" fmla="*/ 76119 h 862358"/>
              <a:gd name="connsiteX23" fmla="*/ 779672 w 1325881"/>
              <a:gd name="connsiteY23" fmla="*/ 22137 h 862358"/>
              <a:gd name="connsiteX24" fmla="*/ 810186 w 1325881"/>
              <a:gd name="connsiteY24" fmla="*/ 0 h 862358"/>
              <a:gd name="connsiteX25" fmla="*/ 840598 w 1325881"/>
              <a:gd name="connsiteY25" fmla="*/ 0 h 862358"/>
              <a:gd name="connsiteX26" fmla="*/ 871112 w 1325881"/>
              <a:gd name="connsiteY26" fmla="*/ 22137 h 862358"/>
              <a:gd name="connsiteX27" fmla="*/ 871112 w 1325881"/>
              <a:gd name="connsiteY27" fmla="*/ 76119 h 862358"/>
              <a:gd name="connsiteX28" fmla="*/ 942124 w 1325881"/>
              <a:gd name="connsiteY28" fmla="*/ 76119 h 862358"/>
              <a:gd name="connsiteX29" fmla="*/ 942124 w 1325881"/>
              <a:gd name="connsiteY29" fmla="*/ 22137 h 862358"/>
              <a:gd name="connsiteX30" fmla="*/ 972638 w 1325881"/>
              <a:gd name="connsiteY30" fmla="*/ 0 h 862358"/>
              <a:gd name="connsiteX31" fmla="*/ 1003050 w 1325881"/>
              <a:gd name="connsiteY31" fmla="*/ 0 h 862358"/>
              <a:gd name="connsiteX32" fmla="*/ 1033564 w 1325881"/>
              <a:gd name="connsiteY32" fmla="*/ 22137 h 862358"/>
              <a:gd name="connsiteX33" fmla="*/ 1033564 w 1325881"/>
              <a:gd name="connsiteY33" fmla="*/ 76119 h 862358"/>
              <a:gd name="connsiteX34" fmla="*/ 1104576 w 1325881"/>
              <a:gd name="connsiteY34" fmla="*/ 76119 h 862358"/>
              <a:gd name="connsiteX35" fmla="*/ 1104576 w 1325881"/>
              <a:gd name="connsiteY35" fmla="*/ 22137 h 862358"/>
              <a:gd name="connsiteX36" fmla="*/ 1135090 w 1325881"/>
              <a:gd name="connsiteY36" fmla="*/ 0 h 862358"/>
              <a:gd name="connsiteX37" fmla="*/ 1165502 w 1325881"/>
              <a:gd name="connsiteY37" fmla="*/ 0 h 862358"/>
              <a:gd name="connsiteX38" fmla="*/ 1196016 w 1325881"/>
              <a:gd name="connsiteY38" fmla="*/ 22137 h 862358"/>
              <a:gd name="connsiteX39" fmla="*/ 1196016 w 1325881"/>
              <a:gd name="connsiteY39" fmla="*/ 76119 h 862358"/>
              <a:gd name="connsiteX40" fmla="*/ 1285404 w 1325881"/>
              <a:gd name="connsiteY40" fmla="*/ 76119 h 862358"/>
              <a:gd name="connsiteX41" fmla="*/ 1325881 w 1325881"/>
              <a:gd name="connsiteY41" fmla="*/ 116596 h 862358"/>
              <a:gd name="connsiteX42" fmla="*/ 1325881 w 1325881"/>
              <a:gd name="connsiteY42" fmla="*/ 745763 h 862358"/>
              <a:gd name="connsiteX43" fmla="*/ 1285404 w 1325881"/>
              <a:gd name="connsiteY43" fmla="*/ 786240 h 862358"/>
              <a:gd name="connsiteX44" fmla="*/ 1196016 w 1325881"/>
              <a:gd name="connsiteY44" fmla="*/ 786240 h 862358"/>
              <a:gd name="connsiteX45" fmla="*/ 1196016 w 1325881"/>
              <a:gd name="connsiteY45" fmla="*/ 840222 h 862358"/>
              <a:gd name="connsiteX46" fmla="*/ 1165502 w 1325881"/>
              <a:gd name="connsiteY46" fmla="*/ 862358 h 862358"/>
              <a:gd name="connsiteX47" fmla="*/ 1135090 w 1325881"/>
              <a:gd name="connsiteY47" fmla="*/ 862358 h 862358"/>
              <a:gd name="connsiteX48" fmla="*/ 1104576 w 1325881"/>
              <a:gd name="connsiteY48" fmla="*/ 840222 h 862358"/>
              <a:gd name="connsiteX49" fmla="*/ 1104576 w 1325881"/>
              <a:gd name="connsiteY49" fmla="*/ 786240 h 862358"/>
              <a:gd name="connsiteX50" fmla="*/ 1033564 w 1325881"/>
              <a:gd name="connsiteY50" fmla="*/ 786240 h 862358"/>
              <a:gd name="connsiteX51" fmla="*/ 1033564 w 1325881"/>
              <a:gd name="connsiteY51" fmla="*/ 840222 h 862358"/>
              <a:gd name="connsiteX52" fmla="*/ 1003050 w 1325881"/>
              <a:gd name="connsiteY52" fmla="*/ 862358 h 862358"/>
              <a:gd name="connsiteX53" fmla="*/ 972638 w 1325881"/>
              <a:gd name="connsiteY53" fmla="*/ 862358 h 862358"/>
              <a:gd name="connsiteX54" fmla="*/ 942124 w 1325881"/>
              <a:gd name="connsiteY54" fmla="*/ 840222 h 862358"/>
              <a:gd name="connsiteX55" fmla="*/ 942124 w 1325881"/>
              <a:gd name="connsiteY55" fmla="*/ 786240 h 862358"/>
              <a:gd name="connsiteX56" fmla="*/ 871112 w 1325881"/>
              <a:gd name="connsiteY56" fmla="*/ 786240 h 862358"/>
              <a:gd name="connsiteX57" fmla="*/ 871112 w 1325881"/>
              <a:gd name="connsiteY57" fmla="*/ 840222 h 862358"/>
              <a:gd name="connsiteX58" fmla="*/ 840598 w 1325881"/>
              <a:gd name="connsiteY58" fmla="*/ 862358 h 862358"/>
              <a:gd name="connsiteX59" fmla="*/ 810186 w 1325881"/>
              <a:gd name="connsiteY59" fmla="*/ 862358 h 862358"/>
              <a:gd name="connsiteX60" fmla="*/ 779672 w 1325881"/>
              <a:gd name="connsiteY60" fmla="*/ 840222 h 862358"/>
              <a:gd name="connsiteX61" fmla="*/ 779672 w 1325881"/>
              <a:gd name="connsiteY61" fmla="*/ 786240 h 862358"/>
              <a:gd name="connsiteX62" fmla="*/ 708660 w 1325881"/>
              <a:gd name="connsiteY62" fmla="*/ 786240 h 862358"/>
              <a:gd name="connsiteX63" fmla="*/ 708660 w 1325881"/>
              <a:gd name="connsiteY63" fmla="*/ 840222 h 862358"/>
              <a:gd name="connsiteX64" fmla="*/ 678146 w 1325881"/>
              <a:gd name="connsiteY64" fmla="*/ 862358 h 862358"/>
              <a:gd name="connsiteX65" fmla="*/ 647734 w 1325881"/>
              <a:gd name="connsiteY65" fmla="*/ 862358 h 862358"/>
              <a:gd name="connsiteX66" fmla="*/ 617220 w 1325881"/>
              <a:gd name="connsiteY66" fmla="*/ 840222 h 862358"/>
              <a:gd name="connsiteX67" fmla="*/ 617220 w 1325881"/>
              <a:gd name="connsiteY67" fmla="*/ 786240 h 862358"/>
              <a:gd name="connsiteX68" fmla="*/ 546208 w 1325881"/>
              <a:gd name="connsiteY68" fmla="*/ 786240 h 862358"/>
              <a:gd name="connsiteX69" fmla="*/ 546208 w 1325881"/>
              <a:gd name="connsiteY69" fmla="*/ 840222 h 862358"/>
              <a:gd name="connsiteX70" fmla="*/ 515694 w 1325881"/>
              <a:gd name="connsiteY70" fmla="*/ 862358 h 862358"/>
              <a:gd name="connsiteX71" fmla="*/ 485282 w 1325881"/>
              <a:gd name="connsiteY71" fmla="*/ 862358 h 862358"/>
              <a:gd name="connsiteX72" fmla="*/ 454768 w 1325881"/>
              <a:gd name="connsiteY72" fmla="*/ 840222 h 862358"/>
              <a:gd name="connsiteX73" fmla="*/ 454768 w 1325881"/>
              <a:gd name="connsiteY73" fmla="*/ 786240 h 862358"/>
              <a:gd name="connsiteX74" fmla="*/ 383756 w 1325881"/>
              <a:gd name="connsiteY74" fmla="*/ 786240 h 862358"/>
              <a:gd name="connsiteX75" fmla="*/ 383756 w 1325881"/>
              <a:gd name="connsiteY75" fmla="*/ 840222 h 862358"/>
              <a:gd name="connsiteX76" fmla="*/ 353242 w 1325881"/>
              <a:gd name="connsiteY76" fmla="*/ 862358 h 862358"/>
              <a:gd name="connsiteX77" fmla="*/ 322830 w 1325881"/>
              <a:gd name="connsiteY77" fmla="*/ 862358 h 862358"/>
              <a:gd name="connsiteX78" fmla="*/ 292316 w 1325881"/>
              <a:gd name="connsiteY78" fmla="*/ 840222 h 862358"/>
              <a:gd name="connsiteX79" fmla="*/ 292316 w 1325881"/>
              <a:gd name="connsiteY79" fmla="*/ 786240 h 862358"/>
              <a:gd name="connsiteX80" fmla="*/ 221304 w 1325881"/>
              <a:gd name="connsiteY80" fmla="*/ 786240 h 862358"/>
              <a:gd name="connsiteX81" fmla="*/ 221304 w 1325881"/>
              <a:gd name="connsiteY81" fmla="*/ 840222 h 862358"/>
              <a:gd name="connsiteX82" fmla="*/ 190790 w 1325881"/>
              <a:gd name="connsiteY82" fmla="*/ 862358 h 862358"/>
              <a:gd name="connsiteX83" fmla="*/ 160378 w 1325881"/>
              <a:gd name="connsiteY83" fmla="*/ 862358 h 862358"/>
              <a:gd name="connsiteX84" fmla="*/ 129864 w 1325881"/>
              <a:gd name="connsiteY84" fmla="*/ 840222 h 862358"/>
              <a:gd name="connsiteX85" fmla="*/ 129864 w 1325881"/>
              <a:gd name="connsiteY85" fmla="*/ 786240 h 862358"/>
              <a:gd name="connsiteX86" fmla="*/ 40477 w 1325881"/>
              <a:gd name="connsiteY86" fmla="*/ 786240 h 862358"/>
              <a:gd name="connsiteX87" fmla="*/ 0 w 1325881"/>
              <a:gd name="connsiteY87" fmla="*/ 745763 h 862358"/>
              <a:gd name="connsiteX88" fmla="*/ 0 w 1325881"/>
              <a:gd name="connsiteY88" fmla="*/ 116596 h 862358"/>
              <a:gd name="connsiteX89" fmla="*/ 40477 w 1325881"/>
              <a:gd name="connsiteY89" fmla="*/ 76119 h 862358"/>
              <a:gd name="connsiteX90" fmla="*/ 129864 w 1325881"/>
              <a:gd name="connsiteY90" fmla="*/ 76119 h 862358"/>
              <a:gd name="connsiteX91" fmla="*/ 129864 w 1325881"/>
              <a:gd name="connsiteY91" fmla="*/ 22137 h 862358"/>
              <a:gd name="connsiteX92" fmla="*/ 160378 w 1325881"/>
              <a:gd name="connsiteY92" fmla="*/ 0 h 8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25881" h="862358">
                <a:moveTo>
                  <a:pt x="160378" y="0"/>
                </a:moveTo>
                <a:lnTo>
                  <a:pt x="190790" y="0"/>
                </a:lnTo>
                <a:cubicBezTo>
                  <a:pt x="207642" y="0"/>
                  <a:pt x="221304" y="9911"/>
                  <a:pt x="221304" y="22137"/>
                </a:cubicBezTo>
                <a:lnTo>
                  <a:pt x="221304" y="76119"/>
                </a:lnTo>
                <a:lnTo>
                  <a:pt x="292316" y="76119"/>
                </a:lnTo>
                <a:lnTo>
                  <a:pt x="292316" y="22137"/>
                </a:lnTo>
                <a:cubicBezTo>
                  <a:pt x="292316" y="9911"/>
                  <a:pt x="305978" y="0"/>
                  <a:pt x="322830" y="0"/>
                </a:cubicBezTo>
                <a:lnTo>
                  <a:pt x="353242" y="0"/>
                </a:lnTo>
                <a:cubicBezTo>
                  <a:pt x="370094" y="0"/>
                  <a:pt x="383756" y="9911"/>
                  <a:pt x="383756" y="22137"/>
                </a:cubicBezTo>
                <a:lnTo>
                  <a:pt x="383756" y="76119"/>
                </a:lnTo>
                <a:lnTo>
                  <a:pt x="454768" y="76119"/>
                </a:lnTo>
                <a:lnTo>
                  <a:pt x="454768" y="22137"/>
                </a:lnTo>
                <a:cubicBezTo>
                  <a:pt x="454768" y="9911"/>
                  <a:pt x="468430" y="0"/>
                  <a:pt x="485282" y="0"/>
                </a:cubicBezTo>
                <a:lnTo>
                  <a:pt x="515694" y="0"/>
                </a:lnTo>
                <a:cubicBezTo>
                  <a:pt x="532546" y="0"/>
                  <a:pt x="546208" y="9911"/>
                  <a:pt x="546208" y="22137"/>
                </a:cubicBezTo>
                <a:lnTo>
                  <a:pt x="546208" y="76119"/>
                </a:lnTo>
                <a:lnTo>
                  <a:pt x="617220" y="76119"/>
                </a:lnTo>
                <a:lnTo>
                  <a:pt x="617220" y="22137"/>
                </a:lnTo>
                <a:cubicBezTo>
                  <a:pt x="617220" y="9911"/>
                  <a:pt x="630882" y="0"/>
                  <a:pt x="647734" y="0"/>
                </a:cubicBezTo>
                <a:lnTo>
                  <a:pt x="678146" y="0"/>
                </a:lnTo>
                <a:cubicBezTo>
                  <a:pt x="694998" y="0"/>
                  <a:pt x="708660" y="9911"/>
                  <a:pt x="708660" y="22137"/>
                </a:cubicBezTo>
                <a:lnTo>
                  <a:pt x="708660" y="76119"/>
                </a:lnTo>
                <a:lnTo>
                  <a:pt x="779672" y="76119"/>
                </a:lnTo>
                <a:lnTo>
                  <a:pt x="779672" y="22137"/>
                </a:lnTo>
                <a:cubicBezTo>
                  <a:pt x="779672" y="9911"/>
                  <a:pt x="793334" y="0"/>
                  <a:pt x="810186" y="0"/>
                </a:cubicBezTo>
                <a:lnTo>
                  <a:pt x="840598" y="0"/>
                </a:lnTo>
                <a:cubicBezTo>
                  <a:pt x="857450" y="0"/>
                  <a:pt x="871112" y="9911"/>
                  <a:pt x="871112" y="22137"/>
                </a:cubicBezTo>
                <a:lnTo>
                  <a:pt x="871112" y="76119"/>
                </a:lnTo>
                <a:lnTo>
                  <a:pt x="942124" y="76119"/>
                </a:lnTo>
                <a:lnTo>
                  <a:pt x="942124" y="22137"/>
                </a:lnTo>
                <a:cubicBezTo>
                  <a:pt x="942124" y="9911"/>
                  <a:pt x="955786" y="0"/>
                  <a:pt x="972638" y="0"/>
                </a:cubicBezTo>
                <a:lnTo>
                  <a:pt x="1003050" y="0"/>
                </a:lnTo>
                <a:cubicBezTo>
                  <a:pt x="1019902" y="0"/>
                  <a:pt x="1033564" y="9911"/>
                  <a:pt x="1033564" y="22137"/>
                </a:cubicBezTo>
                <a:lnTo>
                  <a:pt x="1033564" y="76119"/>
                </a:lnTo>
                <a:lnTo>
                  <a:pt x="1104576" y="76119"/>
                </a:lnTo>
                <a:lnTo>
                  <a:pt x="1104576" y="22137"/>
                </a:lnTo>
                <a:cubicBezTo>
                  <a:pt x="1104576" y="9911"/>
                  <a:pt x="1118238" y="0"/>
                  <a:pt x="1135090" y="0"/>
                </a:cubicBezTo>
                <a:lnTo>
                  <a:pt x="1165502" y="0"/>
                </a:lnTo>
                <a:cubicBezTo>
                  <a:pt x="1182354" y="0"/>
                  <a:pt x="1196016" y="9911"/>
                  <a:pt x="1196016" y="22137"/>
                </a:cubicBezTo>
                <a:lnTo>
                  <a:pt x="1196016" y="76119"/>
                </a:lnTo>
                <a:lnTo>
                  <a:pt x="1285404" y="76119"/>
                </a:lnTo>
                <a:cubicBezTo>
                  <a:pt x="1307759" y="76119"/>
                  <a:pt x="1325881" y="94241"/>
                  <a:pt x="1325881" y="116596"/>
                </a:cubicBezTo>
                <a:lnTo>
                  <a:pt x="1325881" y="745763"/>
                </a:lnTo>
                <a:cubicBezTo>
                  <a:pt x="1325881" y="768118"/>
                  <a:pt x="1307759" y="786240"/>
                  <a:pt x="1285404" y="786240"/>
                </a:cubicBezTo>
                <a:lnTo>
                  <a:pt x="1196016" y="786240"/>
                </a:lnTo>
                <a:lnTo>
                  <a:pt x="1196016" y="840222"/>
                </a:lnTo>
                <a:cubicBezTo>
                  <a:pt x="1196016" y="852447"/>
                  <a:pt x="1182354" y="862358"/>
                  <a:pt x="1165502" y="862358"/>
                </a:cubicBezTo>
                <a:lnTo>
                  <a:pt x="1135090" y="862358"/>
                </a:lnTo>
                <a:cubicBezTo>
                  <a:pt x="1118238" y="862358"/>
                  <a:pt x="1104576" y="852447"/>
                  <a:pt x="1104576" y="840222"/>
                </a:cubicBezTo>
                <a:lnTo>
                  <a:pt x="1104576" y="786240"/>
                </a:lnTo>
                <a:lnTo>
                  <a:pt x="1033564" y="786240"/>
                </a:lnTo>
                <a:lnTo>
                  <a:pt x="1033564" y="840222"/>
                </a:lnTo>
                <a:cubicBezTo>
                  <a:pt x="1033564" y="852447"/>
                  <a:pt x="1019902" y="862358"/>
                  <a:pt x="1003050" y="862358"/>
                </a:cubicBezTo>
                <a:lnTo>
                  <a:pt x="972638" y="862358"/>
                </a:lnTo>
                <a:cubicBezTo>
                  <a:pt x="955786" y="862358"/>
                  <a:pt x="942124" y="852447"/>
                  <a:pt x="942124" y="840222"/>
                </a:cubicBezTo>
                <a:lnTo>
                  <a:pt x="942124" y="786240"/>
                </a:lnTo>
                <a:lnTo>
                  <a:pt x="871112" y="786240"/>
                </a:lnTo>
                <a:lnTo>
                  <a:pt x="871112" y="840222"/>
                </a:lnTo>
                <a:cubicBezTo>
                  <a:pt x="871112" y="852447"/>
                  <a:pt x="857450" y="862358"/>
                  <a:pt x="840598" y="862358"/>
                </a:cubicBezTo>
                <a:lnTo>
                  <a:pt x="810186" y="862358"/>
                </a:lnTo>
                <a:cubicBezTo>
                  <a:pt x="793334" y="862358"/>
                  <a:pt x="779672" y="852447"/>
                  <a:pt x="779672" y="840222"/>
                </a:cubicBezTo>
                <a:lnTo>
                  <a:pt x="779672" y="786240"/>
                </a:lnTo>
                <a:lnTo>
                  <a:pt x="708660" y="786240"/>
                </a:lnTo>
                <a:lnTo>
                  <a:pt x="708660" y="840222"/>
                </a:lnTo>
                <a:cubicBezTo>
                  <a:pt x="708660" y="852447"/>
                  <a:pt x="694998" y="862358"/>
                  <a:pt x="678146" y="862358"/>
                </a:cubicBezTo>
                <a:lnTo>
                  <a:pt x="647734" y="862358"/>
                </a:lnTo>
                <a:cubicBezTo>
                  <a:pt x="630882" y="862358"/>
                  <a:pt x="617220" y="852447"/>
                  <a:pt x="617220" y="840222"/>
                </a:cubicBezTo>
                <a:lnTo>
                  <a:pt x="617220" y="786240"/>
                </a:lnTo>
                <a:lnTo>
                  <a:pt x="546208" y="786240"/>
                </a:lnTo>
                <a:lnTo>
                  <a:pt x="546208" y="840222"/>
                </a:lnTo>
                <a:cubicBezTo>
                  <a:pt x="546208" y="852447"/>
                  <a:pt x="532546" y="862358"/>
                  <a:pt x="515694" y="862358"/>
                </a:cubicBezTo>
                <a:lnTo>
                  <a:pt x="485282" y="862358"/>
                </a:lnTo>
                <a:cubicBezTo>
                  <a:pt x="468430" y="862358"/>
                  <a:pt x="454768" y="852447"/>
                  <a:pt x="454768" y="840222"/>
                </a:cubicBezTo>
                <a:lnTo>
                  <a:pt x="454768" y="786240"/>
                </a:lnTo>
                <a:lnTo>
                  <a:pt x="383756" y="786240"/>
                </a:lnTo>
                <a:lnTo>
                  <a:pt x="383756" y="840222"/>
                </a:lnTo>
                <a:cubicBezTo>
                  <a:pt x="383756" y="852447"/>
                  <a:pt x="370094" y="862358"/>
                  <a:pt x="353242" y="862358"/>
                </a:cubicBezTo>
                <a:lnTo>
                  <a:pt x="322830" y="862358"/>
                </a:lnTo>
                <a:cubicBezTo>
                  <a:pt x="305978" y="862358"/>
                  <a:pt x="292316" y="852447"/>
                  <a:pt x="292316" y="840222"/>
                </a:cubicBezTo>
                <a:lnTo>
                  <a:pt x="292316" y="786240"/>
                </a:lnTo>
                <a:lnTo>
                  <a:pt x="221304" y="786240"/>
                </a:lnTo>
                <a:lnTo>
                  <a:pt x="221304" y="840222"/>
                </a:lnTo>
                <a:cubicBezTo>
                  <a:pt x="221304" y="852447"/>
                  <a:pt x="207642" y="862358"/>
                  <a:pt x="190790" y="862358"/>
                </a:cubicBezTo>
                <a:lnTo>
                  <a:pt x="160378" y="862358"/>
                </a:lnTo>
                <a:cubicBezTo>
                  <a:pt x="143526" y="862358"/>
                  <a:pt x="129864" y="852447"/>
                  <a:pt x="129864" y="840222"/>
                </a:cubicBezTo>
                <a:lnTo>
                  <a:pt x="129864" y="786240"/>
                </a:lnTo>
                <a:lnTo>
                  <a:pt x="40477" y="786240"/>
                </a:lnTo>
                <a:cubicBezTo>
                  <a:pt x="18122" y="786240"/>
                  <a:pt x="0" y="768118"/>
                  <a:pt x="0" y="745763"/>
                </a:cubicBezTo>
                <a:lnTo>
                  <a:pt x="0" y="116596"/>
                </a:lnTo>
                <a:cubicBezTo>
                  <a:pt x="0" y="94241"/>
                  <a:pt x="18122" y="76119"/>
                  <a:pt x="40477" y="76119"/>
                </a:cubicBezTo>
                <a:lnTo>
                  <a:pt x="129864" y="76119"/>
                </a:lnTo>
                <a:lnTo>
                  <a:pt x="129864" y="22137"/>
                </a:lnTo>
                <a:cubicBezTo>
                  <a:pt x="129864" y="9911"/>
                  <a:pt x="143526" y="0"/>
                  <a:pt x="16037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직사각형 113">
            <a:extLst>
              <a:ext uri="{FF2B5EF4-FFF2-40B4-BE49-F238E27FC236}">
                <a16:creationId xmlns:a16="http://schemas.microsoft.com/office/drawing/2014/main" id="{C6BFD9F8-830B-4582-BDB4-D46B477F6973}"/>
              </a:ext>
            </a:extLst>
          </p:cNvPr>
          <p:cNvSpPr>
            <a:spLocks noChangeArrowheads="1"/>
          </p:cNvSpPr>
          <p:nvPr/>
        </p:nvSpPr>
        <p:spPr bwMode="auto">
          <a:xfrm>
            <a:off x="9759856" y="4555899"/>
            <a:ext cx="1726549"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a:solidFill>
                  <a:schemeClr val="bg1"/>
                </a:solidFill>
                <a:cs typeface="Arial" charset="0"/>
              </a:rPr>
              <a:t>Batch-12</a:t>
            </a:r>
            <a:endParaRPr lang="ko-KR" altLang="en-US" sz="2800" dirty="0">
              <a:solidFill>
                <a:schemeClr val="bg1"/>
              </a:solidFill>
            </a:endParaRPr>
          </a:p>
        </p:txBody>
      </p:sp>
      <p:sp>
        <p:nvSpPr>
          <p:cNvPr id="31" name="직사각형 113">
            <a:extLst>
              <a:ext uri="{FF2B5EF4-FFF2-40B4-BE49-F238E27FC236}">
                <a16:creationId xmlns:a16="http://schemas.microsoft.com/office/drawing/2014/main" id="{7896B388-0472-4C18-832D-0BB6C45B6D2E}"/>
              </a:ext>
            </a:extLst>
          </p:cNvPr>
          <p:cNvSpPr>
            <a:spLocks noChangeArrowheads="1"/>
          </p:cNvSpPr>
          <p:nvPr/>
        </p:nvSpPr>
        <p:spPr bwMode="auto">
          <a:xfrm>
            <a:off x="1000959" y="2017628"/>
            <a:ext cx="2503578"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dirty="0">
                <a:solidFill>
                  <a:schemeClr val="bg1"/>
                </a:solidFill>
                <a:cs typeface="Arial" charset="0"/>
              </a:rPr>
              <a:t>01FE19BEE046</a:t>
            </a:r>
            <a:endParaRPr lang="ko-KR" altLang="en-US" sz="2400" dirty="0">
              <a:solidFill>
                <a:schemeClr val="bg1"/>
              </a:solidFill>
            </a:endParaRPr>
          </a:p>
        </p:txBody>
      </p:sp>
      <p:sp>
        <p:nvSpPr>
          <p:cNvPr id="33" name="직사각형 113">
            <a:extLst>
              <a:ext uri="{FF2B5EF4-FFF2-40B4-BE49-F238E27FC236}">
                <a16:creationId xmlns:a16="http://schemas.microsoft.com/office/drawing/2014/main" id="{4D61E6E0-3279-45FD-A4BE-5BB4F696ADBE}"/>
              </a:ext>
            </a:extLst>
          </p:cNvPr>
          <p:cNvSpPr>
            <a:spLocks noChangeArrowheads="1"/>
          </p:cNvSpPr>
          <p:nvPr/>
        </p:nvSpPr>
        <p:spPr bwMode="auto">
          <a:xfrm>
            <a:off x="4853353" y="2017627"/>
            <a:ext cx="2813269"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dirty="0">
                <a:solidFill>
                  <a:schemeClr val="bg1"/>
                </a:solidFill>
                <a:cs typeface="Arial" charset="0"/>
              </a:rPr>
              <a:t>01FE19BEE048</a:t>
            </a:r>
            <a:endParaRPr lang="ko-KR" altLang="en-US" sz="2400" dirty="0">
              <a:solidFill>
                <a:schemeClr val="bg1"/>
              </a:solidFill>
            </a:endParaRPr>
          </a:p>
        </p:txBody>
      </p:sp>
      <p:sp>
        <p:nvSpPr>
          <p:cNvPr id="34" name="직사각형 113">
            <a:extLst>
              <a:ext uri="{FF2B5EF4-FFF2-40B4-BE49-F238E27FC236}">
                <a16:creationId xmlns:a16="http://schemas.microsoft.com/office/drawing/2014/main" id="{4A22BA5D-7234-41B5-8686-CFCB96F205FC}"/>
              </a:ext>
            </a:extLst>
          </p:cNvPr>
          <p:cNvSpPr>
            <a:spLocks noChangeArrowheads="1"/>
          </p:cNvSpPr>
          <p:nvPr/>
        </p:nvSpPr>
        <p:spPr bwMode="auto">
          <a:xfrm>
            <a:off x="8880230" y="2017628"/>
            <a:ext cx="2447627"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dirty="0">
                <a:solidFill>
                  <a:schemeClr val="bg1"/>
                </a:solidFill>
                <a:cs typeface="Arial" charset="0"/>
              </a:rPr>
              <a:t>01FE19BEE049</a:t>
            </a:r>
            <a:endParaRPr lang="ko-KR" altLang="en-US" sz="2400" dirty="0">
              <a:solidFill>
                <a:schemeClr val="bg1"/>
              </a:solidFill>
            </a:endParaRPr>
          </a:p>
        </p:txBody>
      </p:sp>
      <p:sp>
        <p:nvSpPr>
          <p:cNvPr id="42" name="TextBox 41">
            <a:extLst>
              <a:ext uri="{FF2B5EF4-FFF2-40B4-BE49-F238E27FC236}">
                <a16:creationId xmlns:a16="http://schemas.microsoft.com/office/drawing/2014/main" id="{B4450691-BA72-4594-9DCF-649DCA9F9CE0}"/>
              </a:ext>
            </a:extLst>
          </p:cNvPr>
          <p:cNvSpPr txBox="1"/>
          <p:nvPr/>
        </p:nvSpPr>
        <p:spPr>
          <a:xfrm>
            <a:off x="9038492" y="2857500"/>
            <a:ext cx="2119382" cy="707886"/>
          </a:xfrm>
          <a:prstGeom prst="rect">
            <a:avLst/>
          </a:prstGeom>
          <a:noFill/>
        </p:spPr>
        <p:txBody>
          <a:bodyPr wrap="square" rtlCol="0">
            <a:spAutoFit/>
          </a:bodyPr>
          <a:lstStyle/>
          <a:p>
            <a:pPr algn="ctr"/>
            <a:r>
              <a:rPr lang="en-US" altLang="ko-KR" sz="2000" dirty="0">
                <a:cs typeface="Arial" pitchFamily="34" charset="0"/>
              </a:rPr>
              <a:t>Sheshank Shyam Kindalkar</a:t>
            </a:r>
            <a:endParaRPr lang="ko-KR" altLang="en-US" sz="2000" dirty="0">
              <a:cs typeface="Arial" pitchFamily="34" charset="0"/>
            </a:endParaRPr>
          </a:p>
        </p:txBody>
      </p:sp>
      <p:sp>
        <p:nvSpPr>
          <p:cNvPr id="62" name="TextBox 61">
            <a:extLst>
              <a:ext uri="{FF2B5EF4-FFF2-40B4-BE49-F238E27FC236}">
                <a16:creationId xmlns:a16="http://schemas.microsoft.com/office/drawing/2014/main" id="{081C25FD-F223-4C03-A4F4-1510C1013312}"/>
              </a:ext>
            </a:extLst>
          </p:cNvPr>
          <p:cNvSpPr txBox="1"/>
          <p:nvPr/>
        </p:nvSpPr>
        <p:spPr>
          <a:xfrm>
            <a:off x="1524323" y="2828632"/>
            <a:ext cx="2119382" cy="400110"/>
          </a:xfrm>
          <a:prstGeom prst="rect">
            <a:avLst/>
          </a:prstGeom>
          <a:noFill/>
        </p:spPr>
        <p:txBody>
          <a:bodyPr wrap="square" rtlCol="0">
            <a:spAutoFit/>
          </a:bodyPr>
          <a:lstStyle/>
          <a:p>
            <a:pPr algn="ctr"/>
            <a:r>
              <a:rPr lang="en-US" altLang="ko-KR" sz="2000" dirty="0">
                <a:cs typeface="Arial" pitchFamily="34" charset="0"/>
              </a:rPr>
              <a:t>R Vishwas</a:t>
            </a:r>
            <a:endParaRPr lang="ko-KR" altLang="en-US" sz="2000" dirty="0">
              <a:cs typeface="Arial" pitchFamily="34" charset="0"/>
            </a:endParaRPr>
          </a:p>
        </p:txBody>
      </p:sp>
      <p:sp>
        <p:nvSpPr>
          <p:cNvPr id="63" name="TextBox 62">
            <a:extLst>
              <a:ext uri="{FF2B5EF4-FFF2-40B4-BE49-F238E27FC236}">
                <a16:creationId xmlns:a16="http://schemas.microsoft.com/office/drawing/2014/main" id="{446E8D53-DC61-426D-9399-E73777D772BF}"/>
              </a:ext>
            </a:extLst>
          </p:cNvPr>
          <p:cNvSpPr txBox="1"/>
          <p:nvPr/>
        </p:nvSpPr>
        <p:spPr>
          <a:xfrm>
            <a:off x="5232384" y="2793373"/>
            <a:ext cx="2119382" cy="400110"/>
          </a:xfrm>
          <a:prstGeom prst="rect">
            <a:avLst/>
          </a:prstGeom>
          <a:noFill/>
        </p:spPr>
        <p:txBody>
          <a:bodyPr wrap="square" rtlCol="0">
            <a:spAutoFit/>
          </a:bodyPr>
          <a:lstStyle/>
          <a:p>
            <a:pPr algn="ctr"/>
            <a:r>
              <a:rPr lang="en-US" altLang="ko-KR" sz="2000" dirty="0" err="1">
                <a:cs typeface="Arial" pitchFamily="34" charset="0"/>
              </a:rPr>
              <a:t>Nikhita</a:t>
            </a:r>
            <a:r>
              <a:rPr lang="en-US" altLang="ko-KR" sz="2000" dirty="0">
                <a:cs typeface="Arial" pitchFamily="34" charset="0"/>
              </a:rPr>
              <a:t> </a:t>
            </a:r>
            <a:r>
              <a:rPr lang="en-US" altLang="ko-KR" sz="2000" dirty="0" err="1">
                <a:cs typeface="Arial" pitchFamily="34" charset="0"/>
              </a:rPr>
              <a:t>Banapur</a:t>
            </a:r>
            <a:endParaRPr lang="ko-KR" altLang="en-US" sz="2000" dirty="0">
              <a:cs typeface="Arial" pitchFamily="34" charset="0"/>
            </a:endParaRPr>
          </a:p>
        </p:txBody>
      </p:sp>
    </p:spTree>
    <p:extLst>
      <p:ext uri="{BB962C8B-B14F-4D97-AF65-F5344CB8AC3E}">
        <p14:creationId xmlns:p14="http://schemas.microsoft.com/office/powerpoint/2010/main" val="3961940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915832" y="271413"/>
            <a:ext cx="8190912" cy="724247"/>
          </a:xfrm>
        </p:spPr>
        <p:txBody>
          <a:bodyPr/>
          <a:lstStyle/>
          <a:p>
            <a:r>
              <a:rPr lang="en-US" sz="4000" dirty="0"/>
              <a:t>1a. Gray to Binary Code Converters Using NAND Gates</a:t>
            </a:r>
          </a:p>
        </p:txBody>
      </p:sp>
      <p:sp>
        <p:nvSpPr>
          <p:cNvPr id="64" name="Trapezoid 10">
            <a:extLst>
              <a:ext uri="{FF2B5EF4-FFF2-40B4-BE49-F238E27FC236}">
                <a16:creationId xmlns:a16="http://schemas.microsoft.com/office/drawing/2014/main" id="{600A41D9-F6E8-411E-A57B-735577FEB0DB}"/>
              </a:ext>
            </a:extLst>
          </p:cNvPr>
          <p:cNvSpPr/>
          <p:nvPr/>
        </p:nvSpPr>
        <p:spPr>
          <a:xfrm>
            <a:off x="7801161" y="3897139"/>
            <a:ext cx="368250" cy="367819"/>
          </a:xfrm>
          <a:custGeom>
            <a:avLst/>
            <a:gdLst/>
            <a:ahLst/>
            <a:cxnLst/>
            <a:rect l="l" t="t" r="r" b="b"/>
            <a:pathLst>
              <a:path w="3910377" h="3905794">
                <a:moveTo>
                  <a:pt x="1" y="3797782"/>
                </a:moveTo>
                <a:lnTo>
                  <a:pt x="3910377" y="3797782"/>
                </a:lnTo>
                <a:lnTo>
                  <a:pt x="3910377" y="3905794"/>
                </a:lnTo>
                <a:lnTo>
                  <a:pt x="1" y="3905794"/>
                </a:lnTo>
                <a:close/>
                <a:moveTo>
                  <a:pt x="1757257" y="3353296"/>
                </a:moveTo>
                <a:cubicBezTo>
                  <a:pt x="1690135" y="3353296"/>
                  <a:pt x="1635721" y="3407710"/>
                  <a:pt x="1635721" y="3474832"/>
                </a:cubicBezTo>
                <a:cubicBezTo>
                  <a:pt x="1635721" y="3541954"/>
                  <a:pt x="1690135" y="3596368"/>
                  <a:pt x="1757257" y="3596368"/>
                </a:cubicBezTo>
                <a:lnTo>
                  <a:pt x="2187409" y="3596368"/>
                </a:lnTo>
                <a:cubicBezTo>
                  <a:pt x="2254531" y="3596368"/>
                  <a:pt x="2308945" y="3541954"/>
                  <a:pt x="2308945" y="3474832"/>
                </a:cubicBezTo>
                <a:cubicBezTo>
                  <a:pt x="2308945" y="3407710"/>
                  <a:pt x="2254531" y="3353296"/>
                  <a:pt x="2187409" y="3353296"/>
                </a:cubicBezTo>
                <a:close/>
                <a:moveTo>
                  <a:pt x="492288" y="2449553"/>
                </a:moveTo>
                <a:lnTo>
                  <a:pt x="472244" y="2517369"/>
                </a:lnTo>
                <a:lnTo>
                  <a:pt x="3438134" y="2517369"/>
                </a:lnTo>
                <a:lnTo>
                  <a:pt x="3418090" y="2449553"/>
                </a:lnTo>
                <a:close/>
                <a:moveTo>
                  <a:pt x="432162" y="2249610"/>
                </a:moveTo>
                <a:lnTo>
                  <a:pt x="3478215" y="2249610"/>
                </a:lnTo>
                <a:lnTo>
                  <a:pt x="3910377" y="3711740"/>
                </a:lnTo>
                <a:lnTo>
                  <a:pt x="0" y="3711740"/>
                </a:lnTo>
                <a:close/>
                <a:moveTo>
                  <a:pt x="1637280" y="544956"/>
                </a:moveTo>
                <a:cubicBezTo>
                  <a:pt x="1626413" y="544956"/>
                  <a:pt x="1615547" y="549102"/>
                  <a:pt x="1607256" y="557393"/>
                </a:cubicBezTo>
                <a:lnTo>
                  <a:pt x="796281" y="1368368"/>
                </a:lnTo>
                <a:cubicBezTo>
                  <a:pt x="779699" y="1384950"/>
                  <a:pt x="779699" y="1411834"/>
                  <a:pt x="796281" y="1428415"/>
                </a:cubicBezTo>
                <a:lnTo>
                  <a:pt x="825565" y="1457699"/>
                </a:lnTo>
                <a:cubicBezTo>
                  <a:pt x="842147" y="1474281"/>
                  <a:pt x="869031" y="1474281"/>
                  <a:pt x="885612" y="1457699"/>
                </a:cubicBezTo>
                <a:lnTo>
                  <a:pt x="1696588" y="646724"/>
                </a:lnTo>
                <a:cubicBezTo>
                  <a:pt x="1713169" y="630143"/>
                  <a:pt x="1713169" y="603258"/>
                  <a:pt x="1696588" y="586677"/>
                </a:cubicBezTo>
                <a:lnTo>
                  <a:pt x="1667304" y="557393"/>
                </a:lnTo>
                <a:cubicBezTo>
                  <a:pt x="1659013" y="549102"/>
                  <a:pt x="1648146" y="544956"/>
                  <a:pt x="1637280" y="544956"/>
                </a:cubicBezTo>
                <a:close/>
                <a:moveTo>
                  <a:pt x="1372791" y="439020"/>
                </a:moveTo>
                <a:cubicBezTo>
                  <a:pt x="1361925" y="439020"/>
                  <a:pt x="1351058" y="443165"/>
                  <a:pt x="1342767" y="451456"/>
                </a:cubicBezTo>
                <a:lnTo>
                  <a:pt x="851745" y="942478"/>
                </a:lnTo>
                <a:cubicBezTo>
                  <a:pt x="835164" y="959060"/>
                  <a:pt x="835164" y="985944"/>
                  <a:pt x="851745" y="1002526"/>
                </a:cubicBezTo>
                <a:lnTo>
                  <a:pt x="881029" y="1031810"/>
                </a:lnTo>
                <a:cubicBezTo>
                  <a:pt x="897611" y="1048392"/>
                  <a:pt x="924495" y="1048392"/>
                  <a:pt x="941077" y="1031810"/>
                </a:cubicBezTo>
                <a:lnTo>
                  <a:pt x="1432099" y="540788"/>
                </a:lnTo>
                <a:cubicBezTo>
                  <a:pt x="1448681" y="524206"/>
                  <a:pt x="1448681" y="497322"/>
                  <a:pt x="1432099" y="480740"/>
                </a:cubicBezTo>
                <a:lnTo>
                  <a:pt x="1402815" y="451456"/>
                </a:lnTo>
                <a:cubicBezTo>
                  <a:pt x="1394524" y="443165"/>
                  <a:pt x="1383658" y="439020"/>
                  <a:pt x="1372791" y="439020"/>
                </a:cubicBezTo>
                <a:close/>
                <a:moveTo>
                  <a:pt x="864042" y="270000"/>
                </a:moveTo>
                <a:lnTo>
                  <a:pt x="2945402" y="270000"/>
                </a:lnTo>
                <a:cubicBezTo>
                  <a:pt x="3094522" y="270000"/>
                  <a:pt x="3215407" y="390885"/>
                  <a:pt x="3215407" y="540005"/>
                </a:cubicBezTo>
                <a:lnTo>
                  <a:pt x="3215407" y="1619995"/>
                </a:lnTo>
                <a:cubicBezTo>
                  <a:pt x="3215407" y="1769115"/>
                  <a:pt x="3094522" y="1890000"/>
                  <a:pt x="2945402" y="1890000"/>
                </a:cubicBezTo>
                <a:lnTo>
                  <a:pt x="864042" y="1890000"/>
                </a:lnTo>
                <a:cubicBezTo>
                  <a:pt x="714922" y="1890000"/>
                  <a:pt x="594037" y="1769115"/>
                  <a:pt x="594037" y="1619995"/>
                </a:cubicBezTo>
                <a:lnTo>
                  <a:pt x="594037" y="540005"/>
                </a:lnTo>
                <a:cubicBezTo>
                  <a:pt x="594037" y="390885"/>
                  <a:pt x="714922" y="270000"/>
                  <a:pt x="864042" y="270000"/>
                </a:cubicBezTo>
                <a:close/>
                <a:moveTo>
                  <a:pt x="804042" y="180000"/>
                </a:moveTo>
                <a:cubicBezTo>
                  <a:pt x="638353" y="180000"/>
                  <a:pt x="504036" y="314317"/>
                  <a:pt x="504036" y="480006"/>
                </a:cubicBezTo>
                <a:lnTo>
                  <a:pt x="504036" y="1679994"/>
                </a:lnTo>
                <a:cubicBezTo>
                  <a:pt x="504036" y="1845683"/>
                  <a:pt x="638353" y="1980000"/>
                  <a:pt x="804042" y="1980000"/>
                </a:cubicBezTo>
                <a:lnTo>
                  <a:pt x="3027043" y="1980000"/>
                </a:lnTo>
                <a:cubicBezTo>
                  <a:pt x="3192732" y="1980000"/>
                  <a:pt x="3327049" y="1845683"/>
                  <a:pt x="3327049" y="1679994"/>
                </a:cubicBezTo>
                <a:lnTo>
                  <a:pt x="3327049" y="480006"/>
                </a:lnTo>
                <a:cubicBezTo>
                  <a:pt x="3327049" y="314317"/>
                  <a:pt x="3192732" y="180000"/>
                  <a:pt x="3027043" y="180000"/>
                </a:cubicBezTo>
                <a:close/>
                <a:moveTo>
                  <a:pt x="684043" y="0"/>
                </a:moveTo>
                <a:lnTo>
                  <a:pt x="3190330" y="0"/>
                </a:lnTo>
                <a:cubicBezTo>
                  <a:pt x="3389156" y="0"/>
                  <a:pt x="3550337" y="161181"/>
                  <a:pt x="3550337" y="360007"/>
                </a:cubicBezTo>
                <a:lnTo>
                  <a:pt x="3550337" y="1799993"/>
                </a:lnTo>
                <a:cubicBezTo>
                  <a:pt x="3550337" y="1998819"/>
                  <a:pt x="3389156" y="2160000"/>
                  <a:pt x="3190330" y="2160000"/>
                </a:cubicBezTo>
                <a:lnTo>
                  <a:pt x="684043" y="2160000"/>
                </a:lnTo>
                <a:cubicBezTo>
                  <a:pt x="485217" y="2160000"/>
                  <a:pt x="324036" y="1998819"/>
                  <a:pt x="324036" y="1799993"/>
                </a:cubicBezTo>
                <a:lnTo>
                  <a:pt x="324036" y="360007"/>
                </a:lnTo>
                <a:cubicBezTo>
                  <a:pt x="324036" y="161181"/>
                  <a:pt x="485217" y="0"/>
                  <a:pt x="6840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 name="Rounded Rectangle 12">
            <a:extLst>
              <a:ext uri="{FF2B5EF4-FFF2-40B4-BE49-F238E27FC236}">
                <a16:creationId xmlns:a16="http://schemas.microsoft.com/office/drawing/2014/main" id="{C96CAF40-B525-4057-8095-37E0B9C1272D}"/>
              </a:ext>
            </a:extLst>
          </p:cNvPr>
          <p:cNvSpPr>
            <a:spLocks noChangeAspect="1"/>
          </p:cNvSpPr>
          <p:nvPr/>
        </p:nvSpPr>
        <p:spPr>
          <a:xfrm>
            <a:off x="6319840" y="3877474"/>
            <a:ext cx="310571" cy="370101"/>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 name="Rounded Rectangle 1">
            <a:extLst>
              <a:ext uri="{FF2B5EF4-FFF2-40B4-BE49-F238E27FC236}">
                <a16:creationId xmlns:a16="http://schemas.microsoft.com/office/drawing/2014/main" id="{4D25FCA5-270F-469D-9D40-C1E9F056E472}"/>
              </a:ext>
            </a:extLst>
          </p:cNvPr>
          <p:cNvSpPr>
            <a:spLocks/>
          </p:cNvSpPr>
          <p:nvPr/>
        </p:nvSpPr>
        <p:spPr>
          <a:xfrm>
            <a:off x="9322741" y="3919130"/>
            <a:ext cx="327776" cy="327776"/>
          </a:xfrm>
          <a:custGeom>
            <a:avLst/>
            <a:gdLst/>
            <a:ahLst/>
            <a:cxnLst/>
            <a:rect l="l" t="t" r="r" b="b"/>
            <a:pathLst>
              <a:path w="3888432" h="3902714">
                <a:moveTo>
                  <a:pt x="1113894" y="3227140"/>
                </a:moveTo>
                <a:lnTo>
                  <a:pt x="2774538" y="3227140"/>
                </a:lnTo>
                <a:cubicBezTo>
                  <a:pt x="2813020" y="3227140"/>
                  <a:pt x="2844216" y="3258336"/>
                  <a:pt x="2844216" y="3296818"/>
                </a:cubicBezTo>
                <a:lnTo>
                  <a:pt x="2844216" y="3337462"/>
                </a:lnTo>
                <a:cubicBezTo>
                  <a:pt x="2844216" y="3375944"/>
                  <a:pt x="2813020" y="3407140"/>
                  <a:pt x="2774538" y="3407140"/>
                </a:cubicBezTo>
                <a:lnTo>
                  <a:pt x="1113894" y="3407140"/>
                </a:lnTo>
                <a:cubicBezTo>
                  <a:pt x="1075412" y="3407140"/>
                  <a:pt x="1044216" y="3375944"/>
                  <a:pt x="1044216" y="3337462"/>
                </a:cubicBezTo>
                <a:lnTo>
                  <a:pt x="1044216" y="3296818"/>
                </a:lnTo>
                <a:cubicBezTo>
                  <a:pt x="1044216" y="3258336"/>
                  <a:pt x="1075412" y="3227140"/>
                  <a:pt x="1113894" y="3227140"/>
                </a:cubicBezTo>
                <a:close/>
                <a:moveTo>
                  <a:pt x="1111898" y="2923315"/>
                </a:moveTo>
                <a:lnTo>
                  <a:pt x="2772542" y="2923315"/>
                </a:lnTo>
                <a:cubicBezTo>
                  <a:pt x="2811024" y="2923315"/>
                  <a:pt x="2842220" y="2954511"/>
                  <a:pt x="2842220" y="2992993"/>
                </a:cubicBezTo>
                <a:lnTo>
                  <a:pt x="2842220" y="3033637"/>
                </a:lnTo>
                <a:cubicBezTo>
                  <a:pt x="2842220" y="3072119"/>
                  <a:pt x="2811024" y="3103315"/>
                  <a:pt x="2772542" y="3103315"/>
                </a:cubicBezTo>
                <a:lnTo>
                  <a:pt x="1111898" y="3103315"/>
                </a:lnTo>
                <a:cubicBezTo>
                  <a:pt x="1073416" y="3103315"/>
                  <a:pt x="1042220" y="3072119"/>
                  <a:pt x="1042220" y="3033637"/>
                </a:cubicBezTo>
                <a:lnTo>
                  <a:pt x="1042220" y="2992993"/>
                </a:lnTo>
                <a:cubicBezTo>
                  <a:pt x="1042220" y="2954511"/>
                  <a:pt x="1073416" y="2923315"/>
                  <a:pt x="1111898" y="2923315"/>
                </a:cubicBezTo>
                <a:close/>
                <a:moveTo>
                  <a:pt x="495275" y="2664296"/>
                </a:moveTo>
                <a:lnTo>
                  <a:pt x="853982" y="2664296"/>
                </a:lnTo>
                <a:lnTo>
                  <a:pt x="853982" y="3560524"/>
                </a:lnTo>
                <a:lnTo>
                  <a:pt x="3006222" y="3560524"/>
                </a:lnTo>
                <a:lnTo>
                  <a:pt x="3006222" y="2664296"/>
                </a:lnTo>
                <a:lnTo>
                  <a:pt x="3364929" y="2664296"/>
                </a:lnTo>
                <a:lnTo>
                  <a:pt x="3364929" y="3902714"/>
                </a:lnTo>
                <a:lnTo>
                  <a:pt x="495275" y="3902714"/>
                </a:lnTo>
                <a:close/>
                <a:moveTo>
                  <a:pt x="1113894" y="2619490"/>
                </a:moveTo>
                <a:lnTo>
                  <a:pt x="2774538" y="2619490"/>
                </a:lnTo>
                <a:cubicBezTo>
                  <a:pt x="2813020" y="2619490"/>
                  <a:pt x="2844216" y="2650686"/>
                  <a:pt x="2844216" y="2689168"/>
                </a:cubicBezTo>
                <a:lnTo>
                  <a:pt x="2844216" y="2729812"/>
                </a:lnTo>
                <a:cubicBezTo>
                  <a:pt x="2844216" y="2768294"/>
                  <a:pt x="2813020" y="2799490"/>
                  <a:pt x="2774538" y="2799490"/>
                </a:cubicBezTo>
                <a:lnTo>
                  <a:pt x="1113894" y="2799490"/>
                </a:lnTo>
                <a:cubicBezTo>
                  <a:pt x="1075412" y="2799490"/>
                  <a:pt x="1044216" y="2768294"/>
                  <a:pt x="1044216" y="2729812"/>
                </a:cubicBezTo>
                <a:lnTo>
                  <a:pt x="1044216" y="2689168"/>
                </a:lnTo>
                <a:cubicBezTo>
                  <a:pt x="1044216" y="2650686"/>
                  <a:pt x="1075412" y="2619490"/>
                  <a:pt x="1113894" y="2619490"/>
                </a:cubicBezTo>
                <a:close/>
                <a:moveTo>
                  <a:pt x="3183220" y="1512740"/>
                </a:moveTo>
                <a:cubicBezTo>
                  <a:pt x="3130821" y="1512740"/>
                  <a:pt x="3088344" y="1555217"/>
                  <a:pt x="3088344" y="1607616"/>
                </a:cubicBezTo>
                <a:lnTo>
                  <a:pt x="3088344" y="1777903"/>
                </a:lnTo>
                <a:cubicBezTo>
                  <a:pt x="3088344" y="1830302"/>
                  <a:pt x="3130821" y="1872779"/>
                  <a:pt x="3183220" y="1872779"/>
                </a:cubicBezTo>
                <a:lnTo>
                  <a:pt x="3334111" y="1872779"/>
                </a:lnTo>
                <a:cubicBezTo>
                  <a:pt x="3386510" y="1872779"/>
                  <a:pt x="3428987" y="1830302"/>
                  <a:pt x="3428987" y="1777903"/>
                </a:cubicBezTo>
                <a:lnTo>
                  <a:pt x="3428987" y="1607616"/>
                </a:lnTo>
                <a:cubicBezTo>
                  <a:pt x="3428987" y="1555217"/>
                  <a:pt x="3386510" y="1512740"/>
                  <a:pt x="3334111" y="1512740"/>
                </a:cubicBezTo>
                <a:close/>
                <a:moveTo>
                  <a:pt x="317370" y="1192161"/>
                </a:moveTo>
                <a:lnTo>
                  <a:pt x="3571062" y="1192161"/>
                </a:lnTo>
                <a:cubicBezTo>
                  <a:pt x="3746341" y="1192161"/>
                  <a:pt x="3888432" y="1369515"/>
                  <a:pt x="3888432" y="1588294"/>
                </a:cubicBezTo>
                <a:lnTo>
                  <a:pt x="3888432" y="3172779"/>
                </a:lnTo>
                <a:cubicBezTo>
                  <a:pt x="3888432" y="3391558"/>
                  <a:pt x="3746341" y="3568912"/>
                  <a:pt x="3571062" y="3568912"/>
                </a:cubicBezTo>
                <a:lnTo>
                  <a:pt x="3484959" y="3568912"/>
                </a:lnTo>
                <a:lnTo>
                  <a:pt x="3484959" y="2490370"/>
                </a:lnTo>
                <a:lnTo>
                  <a:pt x="388615" y="2490370"/>
                </a:lnTo>
                <a:lnTo>
                  <a:pt x="388615" y="3568912"/>
                </a:lnTo>
                <a:lnTo>
                  <a:pt x="317370" y="3568912"/>
                </a:lnTo>
                <a:cubicBezTo>
                  <a:pt x="142091" y="3568912"/>
                  <a:pt x="0" y="3391558"/>
                  <a:pt x="0" y="3172779"/>
                </a:cubicBezTo>
                <a:lnTo>
                  <a:pt x="0" y="1588294"/>
                </a:lnTo>
                <a:cubicBezTo>
                  <a:pt x="0" y="1369515"/>
                  <a:pt x="142091" y="1192161"/>
                  <a:pt x="317370" y="1192161"/>
                </a:cubicBezTo>
                <a:close/>
                <a:moveTo>
                  <a:pt x="3010811" y="792088"/>
                </a:moveTo>
                <a:lnTo>
                  <a:pt x="3369518" y="792088"/>
                </a:lnTo>
                <a:lnTo>
                  <a:pt x="3369518" y="1080119"/>
                </a:lnTo>
                <a:lnTo>
                  <a:pt x="3010811" y="1080119"/>
                </a:lnTo>
                <a:close/>
                <a:moveTo>
                  <a:pt x="2700857" y="0"/>
                </a:moveTo>
                <a:lnTo>
                  <a:pt x="3329483" y="698376"/>
                </a:lnTo>
                <a:lnTo>
                  <a:pt x="2700857" y="698376"/>
                </a:lnTo>
                <a:close/>
                <a:moveTo>
                  <a:pt x="499864" y="0"/>
                </a:moveTo>
                <a:lnTo>
                  <a:pt x="2592288" y="0"/>
                </a:lnTo>
                <a:lnTo>
                  <a:pt x="2592288" y="298450"/>
                </a:lnTo>
                <a:lnTo>
                  <a:pt x="858571" y="298450"/>
                </a:lnTo>
                <a:lnTo>
                  <a:pt x="858571" y="1080119"/>
                </a:lnTo>
                <a:lnTo>
                  <a:pt x="499864" y="108011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 name="TextBox 71">
            <a:extLst>
              <a:ext uri="{FF2B5EF4-FFF2-40B4-BE49-F238E27FC236}">
                <a16:creationId xmlns:a16="http://schemas.microsoft.com/office/drawing/2014/main" id="{B322B06C-7A49-4495-BE52-3663D7C35744}"/>
              </a:ext>
            </a:extLst>
          </p:cNvPr>
          <p:cNvSpPr txBox="1"/>
          <p:nvPr/>
        </p:nvSpPr>
        <p:spPr>
          <a:xfrm>
            <a:off x="5767753" y="1273909"/>
            <a:ext cx="5854885" cy="5078313"/>
          </a:xfrm>
          <a:prstGeom prst="rect">
            <a:avLst/>
          </a:prstGeom>
          <a:noFill/>
        </p:spPr>
        <p:txBody>
          <a:bodyPr wrap="square" rtlCol="0" anchor="ctr">
            <a:spAutoFit/>
          </a:bodyPr>
          <a:lstStyle/>
          <a:p>
            <a:pPr algn="just"/>
            <a:r>
              <a:rPr lang="en-US" b="0" i="0" dirty="0">
                <a:solidFill>
                  <a:schemeClr val="accent3"/>
                </a:solidFill>
                <a:effectLst/>
                <a:latin typeface="Arial" panose="020B0604020202020204" pitchFamily="34" charset="0"/>
              </a:rPr>
              <a:t>The reflected binary code or Gray code is an ordering of the binary numeral system such that two successive values differ in only one bit (binary digit). Gray codes are very useful in the normal sequence of binary numbers generated by the hardware that may cause an error or ambiguity during the transition from one number to the next. So, the Gray code can eliminate this problem easily since only one bit changes its value during any transition between two numbers.</a:t>
            </a:r>
          </a:p>
          <a:p>
            <a:pPr algn="just"/>
            <a:endParaRPr lang="en-US" b="0" i="0" dirty="0">
              <a:solidFill>
                <a:srgbClr val="000000"/>
              </a:solidFill>
              <a:effectLst/>
              <a:latin typeface="Arial" panose="020B0604020202020204" pitchFamily="34" charset="0"/>
            </a:endParaRPr>
          </a:p>
          <a:p>
            <a:pPr algn="l"/>
            <a:r>
              <a:rPr lang="en-US" b="1" i="0" dirty="0">
                <a:solidFill>
                  <a:schemeClr val="accent6">
                    <a:lumMod val="75000"/>
                    <a:lumOff val="25000"/>
                  </a:schemeClr>
                </a:solidFill>
                <a:effectLst/>
                <a:latin typeface="Arial" panose="020B0604020202020204" pitchFamily="34" charset="0"/>
              </a:rPr>
              <a:t>Conversion of Gray to Binary Code</a:t>
            </a:r>
          </a:p>
          <a:p>
            <a:pPr algn="just"/>
            <a:r>
              <a:rPr lang="en-US" b="0" i="0" dirty="0">
                <a:solidFill>
                  <a:schemeClr val="accent2"/>
                </a:solidFill>
                <a:effectLst/>
                <a:latin typeface="Arial" panose="020B0604020202020204" pitchFamily="34" charset="0"/>
              </a:rPr>
              <a:t>Gray codes are used in rotary and optical encoders, Karnaugh maps, and error detection. The hamming distance of two neighbors Gray codes is always 1 and also first Gray code and last Gray code also has Hamming distance is always 1, so it is also called </a:t>
            </a:r>
            <a:r>
              <a:rPr lang="en-US" b="0" i="1" dirty="0">
                <a:solidFill>
                  <a:schemeClr val="accent2"/>
                </a:solidFill>
                <a:effectLst/>
                <a:latin typeface="Arial" panose="020B0604020202020204" pitchFamily="34" charset="0"/>
              </a:rPr>
              <a:t>Cyclic codes</a:t>
            </a:r>
            <a:r>
              <a:rPr lang="en-US" b="0" i="0" dirty="0">
                <a:solidFill>
                  <a:schemeClr val="accent2"/>
                </a:solidFill>
                <a:effectLst/>
                <a:latin typeface="Arial" panose="020B0604020202020204" pitchFamily="34" charset="0"/>
              </a:rPr>
              <a:t>. You can convert a Gray code to Binary number using two methods.</a:t>
            </a:r>
          </a:p>
        </p:txBody>
      </p:sp>
      <p:pic>
        <p:nvPicPr>
          <p:cNvPr id="78" name="Picture 77">
            <a:extLst>
              <a:ext uri="{FF2B5EF4-FFF2-40B4-BE49-F238E27FC236}">
                <a16:creationId xmlns:a16="http://schemas.microsoft.com/office/drawing/2014/main" id="{52FF51E3-7F57-411A-8E65-44FE34EA56B9}"/>
              </a:ext>
            </a:extLst>
          </p:cNvPr>
          <p:cNvPicPr>
            <a:picLocks noChangeAspect="1"/>
          </p:cNvPicPr>
          <p:nvPr/>
        </p:nvPicPr>
        <p:blipFill>
          <a:blip r:embed="rId2"/>
          <a:stretch>
            <a:fillRect/>
          </a:stretch>
        </p:blipFill>
        <p:spPr>
          <a:xfrm>
            <a:off x="253650" y="1267800"/>
            <a:ext cx="4911272" cy="5258678"/>
          </a:xfrm>
          <a:prstGeom prst="rect">
            <a:avLst/>
          </a:prstGeom>
        </p:spPr>
      </p:pic>
    </p:spTree>
    <p:extLst>
      <p:ext uri="{BB962C8B-B14F-4D97-AF65-F5344CB8AC3E}">
        <p14:creationId xmlns:p14="http://schemas.microsoft.com/office/powerpoint/2010/main" val="4201278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915832" y="271413"/>
            <a:ext cx="8190912" cy="724247"/>
          </a:xfrm>
        </p:spPr>
        <p:txBody>
          <a:bodyPr/>
          <a:lstStyle/>
          <a:p>
            <a:r>
              <a:rPr lang="en-US" sz="4000" dirty="0"/>
              <a:t>1a. Gray to Binary Code Converters Using NAND Gates</a:t>
            </a:r>
          </a:p>
        </p:txBody>
      </p:sp>
      <p:sp>
        <p:nvSpPr>
          <p:cNvPr id="72" name="TextBox 71">
            <a:extLst>
              <a:ext uri="{FF2B5EF4-FFF2-40B4-BE49-F238E27FC236}">
                <a16:creationId xmlns:a16="http://schemas.microsoft.com/office/drawing/2014/main" id="{B322B06C-7A49-4495-BE52-3663D7C35744}"/>
              </a:ext>
            </a:extLst>
          </p:cNvPr>
          <p:cNvSpPr txBox="1"/>
          <p:nvPr/>
        </p:nvSpPr>
        <p:spPr>
          <a:xfrm>
            <a:off x="5758962" y="1763275"/>
            <a:ext cx="5962981" cy="461665"/>
          </a:xfrm>
          <a:prstGeom prst="rect">
            <a:avLst/>
          </a:prstGeom>
          <a:noFill/>
        </p:spPr>
        <p:txBody>
          <a:bodyPr wrap="square" rtlCol="0" anchor="ctr">
            <a:spAutoFit/>
          </a:bodyPr>
          <a:lstStyle/>
          <a:p>
            <a:r>
              <a:rPr lang="en-GB" altLang="ko-KR" sz="2400" dirty="0">
                <a:solidFill>
                  <a:schemeClr val="accent4"/>
                </a:solidFill>
                <a:cs typeface="Arial" pitchFamily="34" charset="0"/>
              </a:rPr>
              <a:t>K-Map for Calculating B3, B2, B1 &amp; B0</a:t>
            </a:r>
            <a:endParaRPr lang="ko-KR" altLang="en-US" sz="2400" dirty="0">
              <a:solidFill>
                <a:schemeClr val="accent4"/>
              </a:solidFill>
              <a:cs typeface="Arial" pitchFamily="34" charset="0"/>
            </a:endParaRPr>
          </a:p>
        </p:txBody>
      </p:sp>
      <p:pic>
        <p:nvPicPr>
          <p:cNvPr id="4" name="Picture 3">
            <a:extLst>
              <a:ext uri="{FF2B5EF4-FFF2-40B4-BE49-F238E27FC236}">
                <a16:creationId xmlns:a16="http://schemas.microsoft.com/office/drawing/2014/main" id="{EF62EE3A-01F1-466A-89D5-241641420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600" y="1297959"/>
            <a:ext cx="4148885" cy="5407915"/>
          </a:xfrm>
          <a:prstGeom prst="rect">
            <a:avLst/>
          </a:prstGeom>
        </p:spPr>
      </p:pic>
    </p:spTree>
    <p:extLst>
      <p:ext uri="{BB962C8B-B14F-4D97-AF65-F5344CB8AC3E}">
        <p14:creationId xmlns:p14="http://schemas.microsoft.com/office/powerpoint/2010/main" val="2856036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915832" y="271413"/>
            <a:ext cx="8190912" cy="724247"/>
          </a:xfrm>
        </p:spPr>
        <p:txBody>
          <a:bodyPr/>
          <a:lstStyle/>
          <a:p>
            <a:r>
              <a:rPr lang="en-US" sz="4000" dirty="0"/>
              <a:t>1a. Gray to Binary Code Converters Using NAND Gates</a:t>
            </a:r>
          </a:p>
        </p:txBody>
      </p:sp>
      <p:sp>
        <p:nvSpPr>
          <p:cNvPr id="59" name="AutoShape 92">
            <a:extLst>
              <a:ext uri="{FF2B5EF4-FFF2-40B4-BE49-F238E27FC236}">
                <a16:creationId xmlns:a16="http://schemas.microsoft.com/office/drawing/2014/main" id="{77243693-0A5C-40B1-9F47-BE20F4C0994A}"/>
              </a:ext>
            </a:extLst>
          </p:cNvPr>
          <p:cNvSpPr>
            <a:spLocks noChangeArrowheads="1"/>
          </p:cNvSpPr>
          <p:nvPr/>
        </p:nvSpPr>
        <p:spPr bwMode="auto">
          <a:xfrm flipH="1">
            <a:off x="6194791" y="3802719"/>
            <a:ext cx="560666" cy="560666"/>
          </a:xfrm>
          <a:prstGeom prst="rect">
            <a:avLst/>
          </a:prstGeom>
          <a:solidFill>
            <a:schemeClr val="accent4"/>
          </a:solidFill>
          <a:ln w="38100">
            <a:noFill/>
            <a:headEnd/>
            <a:tailEnd/>
          </a:ln>
          <a:effectLst/>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800" dirty="0">
              <a:solidFill>
                <a:schemeClr val="accent2"/>
              </a:solidFill>
            </a:endParaRPr>
          </a:p>
        </p:txBody>
      </p:sp>
      <p:sp>
        <p:nvSpPr>
          <p:cNvPr id="66" name="Rounded Rectangle 12">
            <a:extLst>
              <a:ext uri="{FF2B5EF4-FFF2-40B4-BE49-F238E27FC236}">
                <a16:creationId xmlns:a16="http://schemas.microsoft.com/office/drawing/2014/main" id="{C96CAF40-B525-4057-8095-37E0B9C1272D}"/>
              </a:ext>
            </a:extLst>
          </p:cNvPr>
          <p:cNvSpPr>
            <a:spLocks noChangeAspect="1"/>
          </p:cNvSpPr>
          <p:nvPr/>
        </p:nvSpPr>
        <p:spPr>
          <a:xfrm>
            <a:off x="6319840" y="3877474"/>
            <a:ext cx="310571" cy="370101"/>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 name="TextBox 71">
            <a:extLst>
              <a:ext uri="{FF2B5EF4-FFF2-40B4-BE49-F238E27FC236}">
                <a16:creationId xmlns:a16="http://schemas.microsoft.com/office/drawing/2014/main" id="{B322B06C-7A49-4495-BE52-3663D7C35744}"/>
              </a:ext>
            </a:extLst>
          </p:cNvPr>
          <p:cNvSpPr txBox="1"/>
          <p:nvPr/>
        </p:nvSpPr>
        <p:spPr>
          <a:xfrm>
            <a:off x="6928338" y="1551128"/>
            <a:ext cx="4843770" cy="1569660"/>
          </a:xfrm>
          <a:prstGeom prst="rect">
            <a:avLst/>
          </a:prstGeom>
          <a:noFill/>
        </p:spPr>
        <p:txBody>
          <a:bodyPr wrap="square" rtlCol="0" anchor="ctr">
            <a:spAutoFit/>
          </a:bodyPr>
          <a:lstStyle/>
          <a:p>
            <a:r>
              <a:rPr lang="en-GB" altLang="ko-KR" sz="2400" dirty="0">
                <a:solidFill>
                  <a:schemeClr val="accent4"/>
                </a:solidFill>
                <a:cs typeface="Arial" pitchFamily="34" charset="0"/>
              </a:rPr>
              <a:t>Circuit Diagram</a:t>
            </a:r>
          </a:p>
          <a:p>
            <a:r>
              <a:rPr lang="en-US" sz="2400" dirty="0"/>
              <a:t>Gray to Binary Code Converters Using NAND Gates</a:t>
            </a:r>
            <a:endParaRPr lang="en-GB" altLang="ko-KR" sz="2400" dirty="0">
              <a:solidFill>
                <a:schemeClr val="accent4"/>
              </a:solidFill>
              <a:cs typeface="Arial" pitchFamily="34" charset="0"/>
            </a:endParaRPr>
          </a:p>
          <a:p>
            <a:endParaRPr lang="ko-KR" altLang="en-US" sz="2400" dirty="0">
              <a:solidFill>
                <a:schemeClr val="accent4"/>
              </a:solidFill>
              <a:cs typeface="Arial" pitchFamily="34" charset="0"/>
            </a:endParaRPr>
          </a:p>
        </p:txBody>
      </p:sp>
      <p:pic>
        <p:nvPicPr>
          <p:cNvPr id="4" name="Picture 3">
            <a:extLst>
              <a:ext uri="{FF2B5EF4-FFF2-40B4-BE49-F238E27FC236}">
                <a16:creationId xmlns:a16="http://schemas.microsoft.com/office/drawing/2014/main" id="{854C673C-004A-4E97-B7A0-8ECB804F3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633" y="1543295"/>
            <a:ext cx="6559824" cy="5115684"/>
          </a:xfrm>
          <a:prstGeom prst="rect">
            <a:avLst/>
          </a:prstGeom>
        </p:spPr>
      </p:pic>
    </p:spTree>
    <p:extLst>
      <p:ext uri="{BB962C8B-B14F-4D97-AF65-F5344CB8AC3E}">
        <p14:creationId xmlns:p14="http://schemas.microsoft.com/office/powerpoint/2010/main" val="1819706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915832" y="271413"/>
            <a:ext cx="8190912" cy="724247"/>
          </a:xfrm>
        </p:spPr>
        <p:txBody>
          <a:bodyPr/>
          <a:lstStyle/>
          <a:p>
            <a:r>
              <a:rPr lang="en-US" sz="4000" dirty="0"/>
              <a:t>1b. Excess-3 to BCD Code Converters Using NAND Gates</a:t>
            </a:r>
          </a:p>
        </p:txBody>
      </p:sp>
      <p:pic>
        <p:nvPicPr>
          <p:cNvPr id="75" name="Picture 74">
            <a:extLst>
              <a:ext uri="{FF2B5EF4-FFF2-40B4-BE49-F238E27FC236}">
                <a16:creationId xmlns:a16="http://schemas.microsoft.com/office/drawing/2014/main" id="{BECB74D0-9F9E-4796-BF6E-4973B1C10EA1}"/>
              </a:ext>
            </a:extLst>
          </p:cNvPr>
          <p:cNvPicPr>
            <a:picLocks noChangeAspect="1"/>
          </p:cNvPicPr>
          <p:nvPr/>
        </p:nvPicPr>
        <p:blipFill>
          <a:blip r:embed="rId2"/>
          <a:stretch>
            <a:fillRect/>
          </a:stretch>
        </p:blipFill>
        <p:spPr>
          <a:xfrm>
            <a:off x="147014" y="1214440"/>
            <a:ext cx="5014071" cy="5608369"/>
          </a:xfrm>
          <a:prstGeom prst="rect">
            <a:avLst/>
          </a:prstGeom>
        </p:spPr>
      </p:pic>
    </p:spTree>
    <p:extLst>
      <p:ext uri="{BB962C8B-B14F-4D97-AF65-F5344CB8AC3E}">
        <p14:creationId xmlns:p14="http://schemas.microsoft.com/office/powerpoint/2010/main" val="3498843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915832" y="271413"/>
            <a:ext cx="8190912" cy="724247"/>
          </a:xfrm>
        </p:spPr>
        <p:txBody>
          <a:bodyPr/>
          <a:lstStyle/>
          <a:p>
            <a:r>
              <a:rPr lang="en-US" sz="4000" dirty="0"/>
              <a:t>1b. Excess-3 to BCD Code Converters Using NAND Gates</a:t>
            </a:r>
          </a:p>
        </p:txBody>
      </p:sp>
      <p:pic>
        <p:nvPicPr>
          <p:cNvPr id="56" name="Picture 55">
            <a:extLst>
              <a:ext uri="{FF2B5EF4-FFF2-40B4-BE49-F238E27FC236}">
                <a16:creationId xmlns:a16="http://schemas.microsoft.com/office/drawing/2014/main" id="{2BD8E90F-19A8-4C4E-ACC5-6B1466143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709" y="1304597"/>
            <a:ext cx="5048807" cy="5430650"/>
          </a:xfrm>
          <a:prstGeom prst="rect">
            <a:avLst/>
          </a:prstGeom>
        </p:spPr>
      </p:pic>
      <p:sp>
        <p:nvSpPr>
          <p:cNvPr id="74" name="TextBox 73">
            <a:extLst>
              <a:ext uri="{FF2B5EF4-FFF2-40B4-BE49-F238E27FC236}">
                <a16:creationId xmlns:a16="http://schemas.microsoft.com/office/drawing/2014/main" id="{AB44BF0A-F0AE-43C3-AE91-EAE67C9F5127}"/>
              </a:ext>
            </a:extLst>
          </p:cNvPr>
          <p:cNvSpPr txBox="1"/>
          <p:nvPr/>
        </p:nvSpPr>
        <p:spPr>
          <a:xfrm>
            <a:off x="5758962" y="1763275"/>
            <a:ext cx="5962981" cy="461665"/>
          </a:xfrm>
          <a:prstGeom prst="rect">
            <a:avLst/>
          </a:prstGeom>
          <a:noFill/>
        </p:spPr>
        <p:txBody>
          <a:bodyPr wrap="square" rtlCol="0" anchor="ctr">
            <a:spAutoFit/>
          </a:bodyPr>
          <a:lstStyle/>
          <a:p>
            <a:r>
              <a:rPr lang="en-GB" altLang="ko-KR" sz="2400" dirty="0">
                <a:solidFill>
                  <a:schemeClr val="accent4"/>
                </a:solidFill>
                <a:cs typeface="Arial" pitchFamily="34" charset="0"/>
              </a:rPr>
              <a:t>K-Map for Calculating B3, B2, B1 &amp; B0</a:t>
            </a:r>
            <a:endParaRPr lang="ko-KR" altLang="en-US" sz="2400" dirty="0">
              <a:solidFill>
                <a:schemeClr val="accent4"/>
              </a:solidFill>
              <a:cs typeface="Arial" pitchFamily="34" charset="0"/>
            </a:endParaRPr>
          </a:p>
        </p:txBody>
      </p:sp>
    </p:spTree>
    <p:extLst>
      <p:ext uri="{BB962C8B-B14F-4D97-AF65-F5344CB8AC3E}">
        <p14:creationId xmlns:p14="http://schemas.microsoft.com/office/powerpoint/2010/main" val="2683263824"/>
      </p:ext>
    </p:extLst>
  </p:cSld>
  <p:clrMapOvr>
    <a:masterClrMapping/>
  </p:clrMapOvr>
</p:sld>
</file>

<file path=ppt/theme/theme1.xml><?xml version="1.0" encoding="utf-8"?>
<a:theme xmlns:a="http://schemas.openxmlformats.org/drawingml/2006/main" name="Cover and End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4177</TotalTime>
  <Words>467</Words>
  <Application>Microsoft Office PowerPoint</Application>
  <PresentationFormat>Widescreen</PresentationFormat>
  <Paragraphs>116</Paragraphs>
  <Slides>15</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15</vt:i4>
      </vt:variant>
    </vt:vector>
  </HeadingPairs>
  <TitlesOfParts>
    <vt:vector size="21" baseType="lpstr">
      <vt:lpstr>Arial</vt:lpstr>
      <vt:lpstr>Calibri</vt:lpstr>
      <vt:lpstr>Calibri Light</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Sheshank Kindalkar</cp:lastModifiedBy>
  <cp:revision>70</cp:revision>
  <dcterms:created xsi:type="dcterms:W3CDTF">2020-01-20T05:08:25Z</dcterms:created>
  <dcterms:modified xsi:type="dcterms:W3CDTF">2020-11-27T09:48:03Z</dcterms:modified>
</cp:coreProperties>
</file>