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1" r:id="rId5"/>
    <p:sldId id="262" r:id="rId6"/>
    <p:sldId id="269" r:id="rId7"/>
    <p:sldId id="266" r:id="rId8"/>
    <p:sldId id="267" r:id="rId9"/>
    <p:sldId id="263" r:id="rId10"/>
    <p:sldId id="268" r:id="rId11"/>
    <p:sldId id="257" r:id="rId12"/>
    <p:sldId id="265" r:id="rId13"/>
  </p:sldIdLst>
  <p:sldSz cx="10696575" cy="7562850"/>
  <p:notesSz cx="7562850" cy="106965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0E2"/>
    <a:srgbClr val="D75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77580" autoAdjust="0"/>
  </p:normalViewPr>
  <p:slideViewPr>
    <p:cSldViewPr>
      <p:cViewPr>
        <p:scale>
          <a:sx n="62" d="100"/>
          <a:sy n="62" d="100"/>
        </p:scale>
        <p:origin x="1190"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4283075" y="0"/>
            <a:ext cx="3278188" cy="536575"/>
          </a:xfrm>
          <a:prstGeom prst="rect">
            <a:avLst/>
          </a:prstGeom>
        </p:spPr>
        <p:txBody>
          <a:bodyPr vert="horz" lIns="91440" tIns="45720" rIns="91440" bIns="45720" rtlCol="0"/>
          <a:lstStyle>
            <a:lvl1pPr algn="r">
              <a:defRPr sz="1200"/>
            </a:lvl1pPr>
          </a:lstStyle>
          <a:p>
            <a:fld id="{6F5E1C6A-2C13-461D-A7FD-5EDBE6E04039}" type="datetimeFigureOut">
              <a:rPr lang="ko-KR" altLang="en-US" smtClean="0"/>
              <a:t>2022-12-11</a:t>
            </a:fld>
            <a:endParaRPr lang="ko-KR" altLang="en-US"/>
          </a:p>
        </p:txBody>
      </p:sp>
      <p:sp>
        <p:nvSpPr>
          <p:cNvPr id="4" name="슬라이드 이미지 개체 틀 3"/>
          <p:cNvSpPr>
            <a:spLocks noGrp="1" noRot="1" noChangeAspect="1"/>
          </p:cNvSpPr>
          <p:nvPr>
            <p:ph type="sldImg" idx="2"/>
          </p:nvPr>
        </p:nvSpPr>
        <p:spPr>
          <a:xfrm>
            <a:off x="1228725" y="1336675"/>
            <a:ext cx="5105400" cy="36099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755650" y="5148263"/>
            <a:ext cx="6051550" cy="4211637"/>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0160000"/>
            <a:ext cx="3276600" cy="53657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4283075" y="10160000"/>
            <a:ext cx="3278188" cy="536575"/>
          </a:xfrm>
          <a:prstGeom prst="rect">
            <a:avLst/>
          </a:prstGeom>
        </p:spPr>
        <p:txBody>
          <a:bodyPr vert="horz" lIns="91440" tIns="45720" rIns="91440" bIns="45720" rtlCol="0" anchor="b"/>
          <a:lstStyle>
            <a:lvl1pPr algn="r">
              <a:defRPr sz="1200"/>
            </a:lvl1pPr>
          </a:lstStyle>
          <a:p>
            <a:fld id="{002B6F71-431D-4E4C-ABB6-1CB129CE1FC1}" type="slidenum">
              <a:rPr lang="ko-KR" altLang="en-US" smtClean="0"/>
              <a:t>‹#›</a:t>
            </a:fld>
            <a:endParaRPr lang="ko-KR" altLang="en-US"/>
          </a:p>
        </p:txBody>
      </p:sp>
    </p:spTree>
    <p:extLst>
      <p:ext uri="{BB962C8B-B14F-4D97-AF65-F5344CB8AC3E}">
        <p14:creationId xmlns:p14="http://schemas.microsoft.com/office/powerpoint/2010/main" val="903539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sz="1200" dirty="0">
                <a:effectLst/>
                <a:ea typeface="맑은 고딕" panose="020B0503020000020004" pitchFamily="50" charset="-127"/>
                <a:cs typeface="Times New Roman" panose="02020603050405020304" pitchFamily="18" charset="0"/>
              </a:rPr>
              <a:t>음원 유통 과정에서 기획사로부터 소비자에게 직접적으로 유통되는 스트리밍 플랫폼으로</a:t>
            </a:r>
            <a:r>
              <a:rPr lang="en-US" altLang="ko-KR" sz="1200" dirty="0">
                <a:effectLst/>
                <a:ea typeface="맑은 고딕" panose="020B0503020000020004" pitchFamily="50" charset="-127"/>
                <a:cs typeface="Times New Roman" panose="02020603050405020304" pitchFamily="18" charset="0"/>
              </a:rPr>
              <a:t> </a:t>
            </a:r>
            <a:r>
              <a:rPr lang="ko-KR" altLang="ko-KR" sz="1200" dirty="0">
                <a:effectLst/>
                <a:ea typeface="맑은 고딕" panose="020B0503020000020004" pitchFamily="50" charset="-127"/>
                <a:cs typeface="Times New Roman" panose="02020603050405020304" pitchFamily="18" charset="0"/>
              </a:rPr>
              <a:t>음원 등록</a:t>
            </a:r>
            <a:r>
              <a:rPr lang="ko-KR" altLang="en-US" sz="1200" dirty="0">
                <a:effectLst/>
                <a:ea typeface="맑은 고딕" panose="020B0503020000020004" pitchFamily="50" charset="-127"/>
                <a:cs typeface="Times New Roman" panose="02020603050405020304" pitchFamily="18" charset="0"/>
              </a:rPr>
              <a:t>을 할 때는</a:t>
            </a:r>
            <a:r>
              <a:rPr lang="en-US" altLang="ko-KR" sz="1200" dirty="0">
                <a:effectLst/>
                <a:ea typeface="맑은 고딕" panose="020B0503020000020004" pitchFamily="50" charset="-127"/>
                <a:cs typeface="Times New Roman" panose="02020603050405020304" pitchFamily="18" charset="0"/>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ko-KR" sz="1200" dirty="0">
                <a:effectLst/>
                <a:ea typeface="맑은 고딕" panose="020B0503020000020004" pitchFamily="50" charset="-127"/>
                <a:cs typeface="Times New Roman" panose="02020603050405020304" pitchFamily="18" charset="0"/>
              </a:rPr>
              <a:t>등록할 음원 데이터 파일</a:t>
            </a:r>
            <a:r>
              <a:rPr lang="en-US" altLang="ko-KR" sz="1200" dirty="0">
                <a:effectLst/>
                <a:ea typeface="맑은 고딕" panose="020B0503020000020004" pitchFamily="50" charset="-127"/>
                <a:cs typeface="Times New Roman" panose="02020603050405020304" pitchFamily="18" charset="0"/>
              </a:rPr>
              <a:t>(FLAC, MP3 </a:t>
            </a:r>
            <a:r>
              <a:rPr lang="ko-KR" altLang="ko-KR" sz="1200" dirty="0">
                <a:effectLst/>
                <a:ea typeface="맑은 고딕" panose="020B0503020000020004" pitchFamily="50" charset="-127"/>
                <a:cs typeface="Times New Roman" panose="02020603050405020304" pitchFamily="18" charset="0"/>
              </a:rPr>
              <a:t>등</a:t>
            </a:r>
            <a:r>
              <a:rPr lang="en-US" altLang="ko-KR" sz="1200" dirty="0">
                <a:effectLst/>
                <a:ea typeface="맑은 고딕" panose="020B0503020000020004" pitchFamily="50" charset="-127"/>
                <a:cs typeface="Times New Roman" panose="02020603050405020304" pitchFamily="18" charset="0"/>
              </a:rPr>
              <a:t>)</a:t>
            </a:r>
            <a:r>
              <a:rPr lang="ko-KR" altLang="ko-KR" sz="1200" dirty="0">
                <a:effectLst/>
                <a:ea typeface="맑은 고딕" panose="020B0503020000020004" pitchFamily="50" charset="-127"/>
                <a:cs typeface="Times New Roman" panose="02020603050405020304" pitchFamily="18" charset="0"/>
              </a:rPr>
              <a:t>과 </a:t>
            </a:r>
            <a:endParaRPr lang="en-US" altLang="ko-KR" sz="1200" dirty="0">
              <a:effectLst/>
              <a:ea typeface="맑은 고딕" panose="020B0503020000020004" pitchFamily="50" charset="-127"/>
              <a:cs typeface="Times New Roman" panose="02020603050405020304" pitchFamily="18" charset="0"/>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ko-KR" sz="1200" dirty="0">
                <a:effectLst/>
                <a:ea typeface="맑은 고딕" panose="020B0503020000020004" pitchFamily="50" charset="-127"/>
                <a:cs typeface="Times New Roman" panose="02020603050405020304" pitchFamily="18" charset="0"/>
              </a:rPr>
              <a:t>해당 음원에 대한 메타 데이터</a:t>
            </a:r>
            <a:r>
              <a:rPr lang="en-US" altLang="ko-KR" sz="1200" dirty="0">
                <a:effectLst/>
                <a:ea typeface="맑은 고딕" panose="020B0503020000020004" pitchFamily="50" charset="-127"/>
                <a:cs typeface="Times New Roman" panose="02020603050405020304" pitchFamily="18" charset="0"/>
              </a:rPr>
              <a:t>(</a:t>
            </a:r>
            <a:r>
              <a:rPr lang="ko-KR" altLang="ko-KR" sz="1200" dirty="0">
                <a:effectLst/>
                <a:ea typeface="맑은 고딕" panose="020B0503020000020004" pitchFamily="50" charset="-127"/>
                <a:cs typeface="Times New Roman" panose="02020603050405020304" pitchFamily="18" charset="0"/>
              </a:rPr>
              <a:t>제목</a:t>
            </a:r>
            <a:r>
              <a:rPr lang="en-US" altLang="ko-KR" sz="1200" dirty="0">
                <a:effectLst/>
                <a:ea typeface="맑은 고딕" panose="020B0503020000020004" pitchFamily="50" charset="-127"/>
                <a:cs typeface="Times New Roman" panose="02020603050405020304" pitchFamily="18" charset="0"/>
              </a:rPr>
              <a:t>, </a:t>
            </a:r>
            <a:r>
              <a:rPr lang="ko-KR" altLang="ko-KR" sz="1200" dirty="0">
                <a:effectLst/>
                <a:ea typeface="맑은 고딕" panose="020B0503020000020004" pitchFamily="50" charset="-127"/>
                <a:cs typeface="Times New Roman" panose="02020603050405020304" pitchFamily="18" charset="0"/>
              </a:rPr>
              <a:t>아티스트명</a:t>
            </a:r>
            <a:r>
              <a:rPr lang="en-US" altLang="ko-KR" sz="1200" dirty="0">
                <a:effectLst/>
                <a:ea typeface="맑은 고딕" panose="020B0503020000020004" pitchFamily="50" charset="-127"/>
                <a:cs typeface="Times New Roman" panose="02020603050405020304" pitchFamily="18" charset="0"/>
              </a:rPr>
              <a:t>, </a:t>
            </a:r>
            <a:r>
              <a:rPr lang="ko-KR" altLang="ko-KR" sz="1200" dirty="0" err="1">
                <a:effectLst/>
                <a:ea typeface="맑은 고딕" panose="020B0503020000020004" pitchFamily="50" charset="-127"/>
                <a:cs typeface="Times New Roman" panose="02020603050405020304" pitchFamily="18" charset="0"/>
              </a:rPr>
              <a:t>앨범명</a:t>
            </a:r>
            <a:r>
              <a:rPr lang="en-US" altLang="ko-KR" sz="1200" dirty="0">
                <a:effectLst/>
                <a:ea typeface="맑은 고딕" panose="020B0503020000020004" pitchFamily="50" charset="-127"/>
                <a:cs typeface="Times New Roman" panose="02020603050405020304" pitchFamily="18" charset="0"/>
              </a:rPr>
              <a:t>, </a:t>
            </a:r>
            <a:r>
              <a:rPr lang="ko-KR" altLang="ko-KR" sz="1200" dirty="0">
                <a:effectLst/>
                <a:ea typeface="맑은 고딕" panose="020B0503020000020004" pitchFamily="50" charset="-127"/>
                <a:cs typeface="Times New Roman" panose="02020603050405020304" pitchFamily="18" charset="0"/>
              </a:rPr>
              <a:t>앨범 분류</a:t>
            </a:r>
            <a:r>
              <a:rPr lang="en-US" altLang="ko-KR" sz="1200" dirty="0">
                <a:effectLst/>
                <a:ea typeface="맑은 고딕" panose="020B0503020000020004" pitchFamily="50" charset="-127"/>
                <a:cs typeface="Times New Roman" panose="02020603050405020304" pitchFamily="18" charset="0"/>
              </a:rPr>
              <a:t>, </a:t>
            </a:r>
            <a:r>
              <a:rPr lang="ko-KR" altLang="ko-KR" sz="1200" dirty="0">
                <a:effectLst/>
                <a:ea typeface="맑은 고딕" panose="020B0503020000020004" pitchFamily="50" charset="-127"/>
                <a:cs typeface="Times New Roman" panose="02020603050405020304" pitchFamily="18" charset="0"/>
              </a:rPr>
              <a:t>장르</a:t>
            </a:r>
            <a:r>
              <a:rPr lang="en-US" altLang="ko-KR" sz="1200" dirty="0">
                <a:effectLst/>
                <a:ea typeface="맑은 고딕" panose="020B0503020000020004" pitchFamily="50" charset="-127"/>
                <a:cs typeface="Times New Roman" panose="02020603050405020304" pitchFamily="18" charset="0"/>
              </a:rPr>
              <a:t>, </a:t>
            </a:r>
            <a:r>
              <a:rPr lang="ko-KR" altLang="ko-KR" sz="1200" dirty="0">
                <a:effectLst/>
                <a:ea typeface="맑은 고딕" panose="020B0503020000020004" pitchFamily="50" charset="-127"/>
                <a:cs typeface="Times New Roman" panose="02020603050405020304" pitchFamily="18" charset="0"/>
              </a:rPr>
              <a:t>트랙 번호</a:t>
            </a:r>
            <a:r>
              <a:rPr lang="en-US" altLang="ko-KR" sz="1200" dirty="0">
                <a:effectLst/>
                <a:ea typeface="맑은 고딕" panose="020B0503020000020004" pitchFamily="50" charset="-127"/>
                <a:cs typeface="Times New Roman" panose="02020603050405020304" pitchFamily="18" charset="0"/>
              </a:rPr>
              <a:t>, </a:t>
            </a:r>
            <a:r>
              <a:rPr lang="ko-KR" altLang="ko-KR" sz="1200" dirty="0">
                <a:effectLst/>
                <a:ea typeface="맑은 고딕" panose="020B0503020000020004" pitchFamily="50" charset="-127"/>
                <a:cs typeface="Times New Roman" panose="02020603050405020304" pitchFamily="18" charset="0"/>
              </a:rPr>
              <a:t>발매일 등</a:t>
            </a:r>
            <a:r>
              <a:rPr lang="en-US" altLang="ko-KR" sz="1200" dirty="0">
                <a:effectLst/>
                <a:ea typeface="맑은 고딕" panose="020B0503020000020004" pitchFamily="50" charset="-127"/>
                <a:cs typeface="Times New Roman" panose="02020603050405020304" pitchFamily="18" charset="0"/>
              </a:rPr>
              <a:t>)</a:t>
            </a:r>
            <a:r>
              <a:rPr lang="ko-KR" altLang="ko-KR" sz="1200" dirty="0">
                <a:effectLst/>
                <a:ea typeface="맑은 고딕" panose="020B0503020000020004" pitchFamily="50" charset="-127"/>
                <a:cs typeface="Times New Roman" panose="02020603050405020304" pitchFamily="18" charset="0"/>
              </a:rPr>
              <a:t>를 포함하여 등록해야 </a:t>
            </a:r>
            <a:r>
              <a:rPr lang="ko-KR" altLang="en-US" sz="1200" dirty="0">
                <a:effectLst/>
                <a:ea typeface="맑은 고딕" panose="020B0503020000020004" pitchFamily="50" charset="-127"/>
                <a:cs typeface="Times New Roman" panose="02020603050405020304" pitchFamily="18" charset="0"/>
              </a:rPr>
              <a:t>합니다</a:t>
            </a:r>
            <a:r>
              <a:rPr lang="en-US" altLang="ko-KR" sz="1200" dirty="0">
                <a:effectLst/>
                <a:ea typeface="맑은 고딕" panose="020B0503020000020004" pitchFamily="50" charset="-127"/>
                <a:cs typeface="Times New Roman" panose="02020603050405020304" pitchFamily="18"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effectLst/>
                <a:ea typeface="맑은 고딕" panose="020B0503020000020004" pitchFamily="50" charset="-127"/>
                <a:cs typeface="Times New Roman" panose="02020603050405020304" pitchFamily="18" charset="0"/>
              </a:rPr>
              <a:t>다만</a:t>
            </a:r>
            <a:r>
              <a:rPr lang="en-US" altLang="ko-KR" sz="1200" dirty="0">
                <a:effectLst/>
                <a:ea typeface="맑은 고딕" panose="020B0503020000020004" pitchFamily="50" charset="-127"/>
                <a:cs typeface="Times New Roman" panose="02020603050405020304" pitchFamily="18" charset="0"/>
              </a:rPr>
              <a:t>, </a:t>
            </a:r>
            <a:r>
              <a:rPr lang="ko-KR" altLang="en-US" sz="1200" dirty="0">
                <a:effectLst/>
                <a:ea typeface="맑은 고딕" panose="020B0503020000020004" pitchFamily="50" charset="-127"/>
                <a:cs typeface="Times New Roman" panose="02020603050405020304" pitchFamily="18" charset="0"/>
              </a:rPr>
              <a:t>음원에 대한 메타 </a:t>
            </a:r>
            <a:r>
              <a:rPr lang="ko-KR" altLang="en-US" sz="1200" dirty="0" err="1">
                <a:effectLst/>
                <a:ea typeface="맑은 고딕" panose="020B0503020000020004" pitchFamily="50" charset="-127"/>
                <a:cs typeface="Times New Roman" panose="02020603050405020304" pitchFamily="18" charset="0"/>
              </a:rPr>
              <a:t>데이터중</a:t>
            </a:r>
            <a:r>
              <a:rPr lang="ko-KR" altLang="en-US" sz="1200" dirty="0">
                <a:effectLst/>
                <a:ea typeface="맑은 고딕" panose="020B0503020000020004" pitchFamily="50" charset="-127"/>
                <a:cs typeface="Times New Roman" panose="02020603050405020304" pitchFamily="18" charset="0"/>
              </a:rPr>
              <a:t> </a:t>
            </a:r>
            <a:r>
              <a:rPr lang="ko-KR" altLang="en-US" sz="1200" dirty="0" err="1">
                <a:effectLst/>
                <a:ea typeface="맑은 고딕" panose="020B0503020000020004" pitchFamily="50" charset="-127"/>
                <a:cs typeface="Times New Roman" panose="02020603050405020304" pitchFamily="18" charset="0"/>
              </a:rPr>
              <a:t>리스너들과</a:t>
            </a:r>
            <a:r>
              <a:rPr lang="ko-KR" altLang="en-US" sz="1200" dirty="0">
                <a:effectLst/>
                <a:ea typeface="맑은 고딕" panose="020B0503020000020004" pitchFamily="50" charset="-127"/>
                <a:cs typeface="Times New Roman" panose="02020603050405020304" pitchFamily="18" charset="0"/>
              </a:rPr>
              <a:t> 음악 </a:t>
            </a:r>
            <a:r>
              <a:rPr lang="ko-KR" altLang="en-US" sz="1200" dirty="0" err="1">
                <a:effectLst/>
                <a:ea typeface="맑은 고딕" panose="020B0503020000020004" pitchFamily="50" charset="-127"/>
                <a:cs typeface="Times New Roman" panose="02020603050405020304" pitchFamily="18" charset="0"/>
              </a:rPr>
              <a:t>관계자간의</a:t>
            </a:r>
            <a:r>
              <a:rPr lang="ko-KR" altLang="en-US" sz="1200" dirty="0">
                <a:effectLst/>
                <a:ea typeface="맑은 고딕" panose="020B0503020000020004" pitchFamily="50" charset="-127"/>
                <a:cs typeface="Times New Roman" panose="02020603050405020304" pitchFamily="18" charset="0"/>
              </a:rPr>
              <a:t> 의견이 분분한</a:t>
            </a:r>
            <a:r>
              <a:rPr lang="en-US" altLang="ko-KR" sz="1200" dirty="0">
                <a:effectLst/>
                <a:ea typeface="맑은 고딕" panose="020B0503020000020004" pitchFamily="50" charset="-127"/>
                <a:cs typeface="Times New Roman" panose="02020603050405020304" pitchFamily="18" charset="0"/>
              </a:rPr>
              <a:t>, </a:t>
            </a:r>
            <a:r>
              <a:rPr lang="ko-KR" altLang="en-US" sz="1200" dirty="0">
                <a:effectLst/>
                <a:ea typeface="맑은 고딕" panose="020B0503020000020004" pitchFamily="50" charset="-127"/>
                <a:cs typeface="Times New Roman" panose="02020603050405020304" pitchFamily="18" charset="0"/>
              </a:rPr>
              <a:t>확실하지 않은 요소인 앨범 장르는 </a:t>
            </a:r>
            <a:endParaRPr lang="en-US" altLang="ko-KR" sz="1200" dirty="0">
              <a:effectLst/>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effectLst/>
                <a:ea typeface="맑은 고딕" panose="020B0503020000020004" pitchFamily="50" charset="-127"/>
                <a:cs typeface="Times New Roman" panose="02020603050405020304" pitchFamily="18" charset="0"/>
              </a:rPr>
              <a:t>가사</a:t>
            </a:r>
            <a:r>
              <a:rPr lang="en-US" altLang="ko-KR" sz="1200" dirty="0">
                <a:effectLst/>
                <a:ea typeface="맑은 고딕" panose="020B0503020000020004" pitchFamily="50" charset="-127"/>
                <a:cs typeface="Times New Roman" panose="02020603050405020304" pitchFamily="18" charset="0"/>
              </a:rPr>
              <a:t>, </a:t>
            </a:r>
            <a:r>
              <a:rPr lang="ko-KR" altLang="en-US" sz="1200" dirty="0">
                <a:effectLst/>
                <a:ea typeface="맑은 고딕" panose="020B0503020000020004" pitchFamily="50" charset="-127"/>
                <a:cs typeface="Times New Roman" panose="02020603050405020304" pitchFamily="18" charset="0"/>
              </a:rPr>
              <a:t>음악적 특성으로 보통 정해지는데</a:t>
            </a:r>
            <a:r>
              <a:rPr lang="en-US" altLang="ko-KR" sz="1200" dirty="0">
                <a:effectLst/>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effectLst/>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effectLst/>
                <a:ea typeface="맑은 고딕" panose="020B0503020000020004" pitchFamily="50" charset="-127"/>
                <a:cs typeface="Times New Roman" panose="02020603050405020304" pitchFamily="18" charset="0"/>
              </a:rPr>
              <a:t>저희 조는 </a:t>
            </a:r>
            <a:r>
              <a:rPr lang="ko-KR" altLang="en-US" sz="1200" dirty="0" err="1">
                <a:effectLst/>
                <a:ea typeface="맑은 고딕" panose="020B0503020000020004" pitchFamily="50" charset="-127"/>
                <a:cs typeface="Times New Roman" panose="02020603050405020304" pitchFamily="18" charset="0"/>
              </a:rPr>
              <a:t>그중에서</a:t>
            </a:r>
            <a:r>
              <a:rPr lang="ko-KR" altLang="en-US" sz="1200" dirty="0">
                <a:effectLst/>
                <a:ea typeface="맑은 고딕" panose="020B0503020000020004" pitchFamily="50" charset="-127"/>
                <a:cs typeface="Times New Roman" panose="02020603050405020304" pitchFamily="18" charset="0"/>
              </a:rPr>
              <a:t> 가사를 통해 음악의 장르를 예측해보고</a:t>
            </a:r>
            <a:r>
              <a:rPr lang="en-US" altLang="ko-KR" sz="1200" dirty="0">
                <a:effectLst/>
                <a:ea typeface="맑은 고딕" panose="020B0503020000020004" pitchFamily="50" charset="-127"/>
                <a:cs typeface="Times New Roman" panose="02020603050405020304" pitchFamily="18" charset="0"/>
              </a:rPr>
              <a:t>, </a:t>
            </a:r>
            <a:r>
              <a:rPr lang="ko-KR" altLang="en-US" sz="1200" dirty="0">
                <a:effectLst/>
                <a:ea typeface="맑은 고딕" panose="020B0503020000020004" pitchFamily="50" charset="-127"/>
                <a:cs typeface="Times New Roman" panose="02020603050405020304" pitchFamily="18" charset="0"/>
              </a:rPr>
              <a:t>예측한 결과가 유의미한 결과를 도출 할 수 있는지 판단을 세울 수 있는</a:t>
            </a:r>
            <a:endParaRPr lang="en-US" altLang="ko-KR" sz="1200" dirty="0">
              <a:effectLst/>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장르 등록 시스템을 만들어 봤습니다</a:t>
            </a:r>
            <a:r>
              <a:rPr lang="en-US" altLang="ko-KR" dirty="0"/>
              <a:t>.</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002B6F71-431D-4E4C-ABB6-1CB129CE1FC1}" type="slidenum">
              <a:rPr lang="ko-KR" altLang="en-US" smtClean="0"/>
              <a:t>3</a:t>
            </a:fld>
            <a:endParaRPr lang="ko-KR" altLang="en-US"/>
          </a:p>
        </p:txBody>
      </p:sp>
    </p:spTree>
    <p:extLst>
      <p:ext uri="{BB962C8B-B14F-4D97-AF65-F5344CB8AC3E}">
        <p14:creationId xmlns:p14="http://schemas.microsoft.com/office/powerpoint/2010/main" val="3067350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벅스</a:t>
            </a:r>
            <a:r>
              <a:rPr lang="en-US" altLang="ko-KR" dirty="0"/>
              <a:t>, </a:t>
            </a:r>
            <a:r>
              <a:rPr lang="ko-KR" altLang="en-US" dirty="0"/>
              <a:t>멜론에서 </a:t>
            </a:r>
            <a:r>
              <a:rPr lang="ko-KR" altLang="en-US" dirty="0" err="1"/>
              <a:t>크롤링을</a:t>
            </a:r>
            <a:r>
              <a:rPr lang="ko-KR" altLang="en-US" dirty="0"/>
              <a:t> 했습니다</a:t>
            </a:r>
            <a:r>
              <a:rPr lang="en-US" altLang="ko-KR" dirty="0"/>
              <a:t>. </a:t>
            </a:r>
          </a:p>
          <a:p>
            <a:r>
              <a:rPr lang="en-US" altLang="ko-KR" dirty="0"/>
              <a:t>(</a:t>
            </a:r>
            <a:r>
              <a:rPr lang="ko-KR" altLang="en-US" dirty="0"/>
              <a:t>근데 여기다가 코드 </a:t>
            </a:r>
            <a:r>
              <a:rPr lang="ko-KR" altLang="en-US" dirty="0" err="1"/>
              <a:t>캡쳐본을</a:t>
            </a:r>
            <a:r>
              <a:rPr lang="ko-KR" altLang="en-US" dirty="0"/>
              <a:t> 넣을지 말지는 모르겠습니다</a:t>
            </a:r>
            <a:r>
              <a:rPr lang="en-US" altLang="ko-KR" dirty="0"/>
              <a:t>)</a:t>
            </a:r>
          </a:p>
          <a:p>
            <a:r>
              <a:rPr lang="en-US" altLang="ko-KR" dirty="0"/>
              <a:t>+ </a:t>
            </a:r>
            <a:r>
              <a:rPr lang="en-US" altLang="ko-KR" dirty="0" err="1"/>
              <a:t>Konlpy</a:t>
            </a:r>
            <a:r>
              <a:rPr lang="en-US" altLang="ko-KR" dirty="0"/>
              <a:t>(</a:t>
            </a:r>
            <a:r>
              <a:rPr lang="ko-KR" altLang="en-US" dirty="0"/>
              <a:t>저 태극모양 파이썬</a:t>
            </a:r>
            <a:r>
              <a:rPr lang="en-US" altLang="ko-KR" dirty="0"/>
              <a:t>) + </a:t>
            </a:r>
            <a:r>
              <a:rPr lang="en-US" altLang="ko-KR" dirty="0" err="1"/>
              <a:t>pykospacing</a:t>
            </a:r>
            <a:r>
              <a:rPr lang="ko-KR" altLang="en-US" dirty="0"/>
              <a:t>과 </a:t>
            </a:r>
            <a:r>
              <a:rPr lang="en-US" altLang="ko-KR" dirty="0"/>
              <a:t>scikit learn</a:t>
            </a:r>
            <a:r>
              <a:rPr lang="ko-KR" altLang="en-US" dirty="0"/>
              <a:t>을 </a:t>
            </a:r>
            <a:r>
              <a:rPr lang="ko-KR" altLang="en-US" dirty="0" err="1"/>
              <a:t>어떤식으로</a:t>
            </a:r>
            <a:r>
              <a:rPr lang="ko-KR" altLang="en-US" dirty="0"/>
              <a:t> 사용했는지</a:t>
            </a:r>
            <a:endParaRPr lang="en-US" altLang="ko-KR" dirty="0"/>
          </a:p>
          <a:p>
            <a:r>
              <a:rPr lang="ko-KR" altLang="en-US" dirty="0"/>
              <a:t>말하면 </a:t>
            </a:r>
            <a:r>
              <a:rPr lang="ko-KR" altLang="en-US" dirty="0" err="1"/>
              <a:t>될거같아요</a:t>
            </a:r>
            <a:endParaRPr lang="ko-KR" altLang="en-US" dirty="0"/>
          </a:p>
        </p:txBody>
      </p:sp>
      <p:sp>
        <p:nvSpPr>
          <p:cNvPr id="4" name="슬라이드 번호 개체 틀 3"/>
          <p:cNvSpPr>
            <a:spLocks noGrp="1"/>
          </p:cNvSpPr>
          <p:nvPr>
            <p:ph type="sldNum" sz="quarter" idx="5"/>
          </p:nvPr>
        </p:nvSpPr>
        <p:spPr/>
        <p:txBody>
          <a:bodyPr/>
          <a:lstStyle/>
          <a:p>
            <a:fld id="{002B6F71-431D-4E4C-ABB6-1CB129CE1FC1}" type="slidenum">
              <a:rPr lang="ko-KR" altLang="en-US" smtClean="0"/>
              <a:t>4</a:t>
            </a:fld>
            <a:endParaRPr lang="ko-KR" altLang="en-US"/>
          </a:p>
        </p:txBody>
      </p:sp>
    </p:spTree>
    <p:extLst>
      <p:ext uri="{BB962C8B-B14F-4D97-AF65-F5344CB8AC3E}">
        <p14:creationId xmlns:p14="http://schemas.microsoft.com/office/powerpoint/2010/main" val="319891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전체적인 구조 페이지</a:t>
            </a:r>
          </a:p>
        </p:txBody>
      </p:sp>
      <p:sp>
        <p:nvSpPr>
          <p:cNvPr id="4" name="슬라이드 번호 개체 틀 3"/>
          <p:cNvSpPr>
            <a:spLocks noGrp="1"/>
          </p:cNvSpPr>
          <p:nvPr>
            <p:ph type="sldNum" sz="quarter" idx="5"/>
          </p:nvPr>
        </p:nvSpPr>
        <p:spPr/>
        <p:txBody>
          <a:bodyPr/>
          <a:lstStyle/>
          <a:p>
            <a:fld id="{002B6F71-431D-4E4C-ABB6-1CB129CE1FC1}" type="slidenum">
              <a:rPr lang="ko-KR" altLang="en-US" smtClean="0"/>
              <a:t>5</a:t>
            </a:fld>
            <a:endParaRPr lang="ko-KR" altLang="en-US"/>
          </a:p>
        </p:txBody>
      </p:sp>
    </p:spTree>
    <p:extLst>
      <p:ext uri="{BB962C8B-B14F-4D97-AF65-F5344CB8AC3E}">
        <p14:creationId xmlns:p14="http://schemas.microsoft.com/office/powerpoint/2010/main" val="375538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전체적인 구조 페이지</a:t>
            </a:r>
          </a:p>
        </p:txBody>
      </p:sp>
      <p:sp>
        <p:nvSpPr>
          <p:cNvPr id="4" name="슬라이드 번호 개체 틀 3"/>
          <p:cNvSpPr>
            <a:spLocks noGrp="1"/>
          </p:cNvSpPr>
          <p:nvPr>
            <p:ph type="sldNum" sz="quarter" idx="5"/>
          </p:nvPr>
        </p:nvSpPr>
        <p:spPr/>
        <p:txBody>
          <a:bodyPr/>
          <a:lstStyle/>
          <a:p>
            <a:fld id="{002B6F71-431D-4E4C-ABB6-1CB129CE1FC1}" type="slidenum">
              <a:rPr lang="ko-KR" altLang="en-US" smtClean="0"/>
              <a:t>6</a:t>
            </a:fld>
            <a:endParaRPr lang="ko-KR" altLang="en-US"/>
          </a:p>
        </p:txBody>
      </p:sp>
    </p:spTree>
    <p:extLst>
      <p:ext uri="{BB962C8B-B14F-4D97-AF65-F5344CB8AC3E}">
        <p14:creationId xmlns:p14="http://schemas.microsoft.com/office/powerpoint/2010/main" val="450628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12/11/2022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D75C3D"/>
        </a:solidFill>
        <a:effectLst/>
      </p:bgPr>
    </p:bg>
    <p:spTree>
      <p:nvGrpSpPr>
        <p:cNvPr id="1" name=""/>
        <p:cNvGrpSpPr/>
        <p:nvPr/>
      </p:nvGrpSpPr>
      <p:grpSpPr>
        <a:xfrm>
          <a:off x="0" y="0"/>
          <a:ext cx="0" cy="0"/>
          <a:chOff x="0" y="0"/>
          <a:chExt cx="0" cy="0"/>
        </a:xfrm>
      </p:grpSpPr>
      <p:grpSp>
        <p:nvGrpSpPr>
          <p:cNvPr id="1001" name="그룹 1001"/>
          <p:cNvGrpSpPr/>
          <p:nvPr/>
        </p:nvGrpSpPr>
        <p:grpSpPr>
          <a:xfrm>
            <a:off x="3149926" y="1664095"/>
            <a:ext cx="4233714" cy="4233714"/>
            <a:chOff x="3149926" y="1664095"/>
            <a:chExt cx="4233714" cy="4233714"/>
          </a:xfrm>
        </p:grpSpPr>
        <p:pic>
          <p:nvPicPr>
            <p:cNvPr id="4" name="Object 3"/>
            <p:cNvPicPr>
              <a:picLocks noChangeAspect="1"/>
            </p:cNvPicPr>
            <p:nvPr/>
          </p:nvPicPr>
          <p:blipFill>
            <a:blip r:embed="rId2" cstate="print"/>
            <a:stretch>
              <a:fillRect/>
            </a:stretch>
          </p:blipFill>
          <p:spPr>
            <a:xfrm>
              <a:off x="3149926" y="1664095"/>
              <a:ext cx="4233714" cy="4233714"/>
            </a:xfrm>
            <a:prstGeom prst="rect">
              <a:avLst/>
            </a:prstGeom>
          </p:spPr>
        </p:pic>
      </p:grpSp>
      <p:sp>
        <p:nvSpPr>
          <p:cNvPr id="6" name="Object 6"/>
          <p:cNvSpPr txBox="1"/>
          <p:nvPr/>
        </p:nvSpPr>
        <p:spPr>
          <a:xfrm>
            <a:off x="776287" y="3365926"/>
            <a:ext cx="10730695" cy="830997"/>
          </a:xfrm>
          <a:prstGeom prst="rect">
            <a:avLst/>
          </a:prstGeom>
          <a:noFill/>
        </p:spPr>
        <p:txBody>
          <a:bodyPr wrap="square" rtlCol="0" anchor="ctr">
            <a:spAutoFit/>
          </a:bodyPr>
          <a:lstStyle/>
          <a:p>
            <a:r>
              <a:rPr lang="ko-KR" altLang="en-US" sz="4800" dirty="0">
                <a:solidFill>
                  <a:srgbClr val="FFFFFF"/>
                </a:solidFill>
                <a:latin typeface="굴림" panose="020B0600000101010101" pitchFamily="50" charset="-127"/>
                <a:ea typeface="굴림" panose="020B0600000101010101" pitchFamily="50" charset="-127"/>
                <a:cs typeface="Bebas" pitchFamily="34" charset="0"/>
              </a:rPr>
              <a:t>가사를 </a:t>
            </a:r>
            <a:r>
              <a:rPr lang="en-US" sz="4800" dirty="0" err="1">
                <a:solidFill>
                  <a:srgbClr val="FFFFFF"/>
                </a:solidFill>
                <a:latin typeface="굴림" panose="020B0600000101010101" pitchFamily="50" charset="-127"/>
                <a:ea typeface="굴림" panose="020B0600000101010101" pitchFamily="50" charset="-127"/>
                <a:cs typeface="Bebas" pitchFamily="34" charset="0"/>
              </a:rPr>
              <a:t>통한</a:t>
            </a:r>
            <a:r>
              <a:rPr lang="en-US" sz="4800" dirty="0">
                <a:solidFill>
                  <a:srgbClr val="FFFFFF"/>
                </a:solidFill>
                <a:latin typeface="굴림" panose="020B0600000101010101" pitchFamily="50" charset="-127"/>
                <a:ea typeface="굴림" panose="020B0600000101010101" pitchFamily="50" charset="-127"/>
                <a:cs typeface="Bebas" pitchFamily="34" charset="0"/>
              </a:rPr>
              <a:t> 장르 자동 등록시스템</a:t>
            </a:r>
            <a:endParaRPr lang="en-US" sz="4800" dirty="0">
              <a:latin typeface="굴림" panose="020B0600000101010101" pitchFamily="50" charset="-127"/>
              <a:ea typeface="굴림" panose="020B0600000101010101" pitchFamily="50" charset="-127"/>
            </a:endParaRPr>
          </a:p>
        </p:txBody>
      </p:sp>
      <p:sp>
        <p:nvSpPr>
          <p:cNvPr id="8" name="Object 8"/>
          <p:cNvSpPr txBox="1"/>
          <p:nvPr/>
        </p:nvSpPr>
        <p:spPr>
          <a:xfrm>
            <a:off x="319087" y="750798"/>
            <a:ext cx="8678119" cy="369332"/>
          </a:xfrm>
          <a:prstGeom prst="rect">
            <a:avLst/>
          </a:prstGeom>
          <a:noFill/>
        </p:spPr>
        <p:txBody>
          <a:bodyPr wrap="square" rtlCol="0" anchor="ctr">
            <a:spAutoFit/>
          </a:bodyPr>
          <a:lstStyle/>
          <a:p>
            <a:r>
              <a:rPr lang="en-US" kern="0" spc="100" dirty="0">
                <a:solidFill>
                  <a:srgbClr val="FFFFFF"/>
                </a:solidFill>
                <a:latin typeface="굴림" panose="020B0600000101010101" pitchFamily="50" charset="-127"/>
                <a:ea typeface="굴림" panose="020B0600000101010101" pitchFamily="50" charset="-127"/>
                <a:cs typeface="Segoe UI" panose="020B0502040204020203" pitchFamily="34" charset="0"/>
              </a:rPr>
              <a:t>2022-2 빅데이터프로그래밍 기말 프로젝트</a:t>
            </a:r>
            <a:endParaRPr lang="en-US" dirty="0">
              <a:latin typeface="굴림" panose="020B0600000101010101" pitchFamily="50" charset="-127"/>
              <a:ea typeface="굴림" panose="020B0600000101010101" pitchFamily="50" charset="-127"/>
              <a:cs typeface="Segoe UI" panose="020B0502040204020203" pitchFamily="34" charset="0"/>
            </a:endParaRPr>
          </a:p>
        </p:txBody>
      </p:sp>
      <p:sp>
        <p:nvSpPr>
          <p:cNvPr id="9" name="Object 9"/>
          <p:cNvSpPr txBox="1"/>
          <p:nvPr/>
        </p:nvSpPr>
        <p:spPr>
          <a:xfrm>
            <a:off x="4891087" y="5824922"/>
            <a:ext cx="5156496" cy="923330"/>
          </a:xfrm>
          <a:prstGeom prst="rect">
            <a:avLst/>
          </a:prstGeom>
          <a:noFill/>
        </p:spPr>
        <p:txBody>
          <a:bodyPr wrap="square" rtlCol="0" anchor="ctr">
            <a:spAutoFit/>
          </a:bodyPr>
          <a:lstStyle/>
          <a:p>
            <a:pPr algn="r"/>
            <a:r>
              <a:rPr lang="en-US" dirty="0">
                <a:solidFill>
                  <a:srgbClr val="FFFFFF"/>
                </a:solidFill>
                <a:latin typeface="굴림" panose="020B0600000101010101" pitchFamily="50" charset="-127"/>
                <a:ea typeface="굴림" panose="020B0600000101010101" pitchFamily="50" charset="-127"/>
                <a:cs typeface="S-Core Dream 3 Light" pitchFamily="34" charset="0"/>
              </a:rPr>
              <a:t>60175054 김준현</a:t>
            </a:r>
          </a:p>
          <a:p>
            <a:pPr algn="r"/>
            <a:r>
              <a:rPr lang="en-US" dirty="0">
                <a:solidFill>
                  <a:srgbClr val="FFFFFF"/>
                </a:solidFill>
                <a:latin typeface="굴림" panose="020B0600000101010101" pitchFamily="50" charset="-127"/>
                <a:ea typeface="굴림" panose="020B0600000101010101" pitchFamily="50" charset="-127"/>
                <a:cs typeface="S-Core Dream 3 Light" pitchFamily="34" charset="0"/>
              </a:rPr>
              <a:t>60201698 이채희</a:t>
            </a:r>
          </a:p>
          <a:p>
            <a:pPr algn="r"/>
            <a:endParaRPr lang="en-US" dirty="0">
              <a:latin typeface="굴림" panose="020B0600000101010101" pitchFamily="50" charset="-127"/>
              <a:ea typeface="굴림" panose="020B0600000101010101"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5C3D"/>
        </a:solidFill>
        <a:effectLst/>
      </p:bgPr>
    </p:bg>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4A90244A-3531-1291-DBD5-C8B48F284940}"/>
              </a:ext>
            </a:extLst>
          </p:cNvPr>
          <p:cNvSpPr txBox="1"/>
          <p:nvPr/>
        </p:nvSpPr>
        <p:spPr>
          <a:xfrm>
            <a:off x="169210" y="1337749"/>
            <a:ext cx="1373650" cy="187162"/>
          </a:xfrm>
          <a:prstGeom prst="rect">
            <a:avLst/>
          </a:prstGeom>
          <a:noFill/>
        </p:spPr>
        <p:txBody>
          <a:bodyPr wrap="square" rtlCol="0" anchor="ctr">
            <a:spAutoFit/>
          </a:bodyPr>
          <a:lstStyle/>
          <a:p>
            <a:pPr algn="ctr"/>
            <a:r>
              <a:rPr lang="en-US" sz="700" kern="0" spc="100" dirty="0">
                <a:solidFill>
                  <a:srgbClr val="FFFFFF"/>
                </a:solidFill>
                <a:latin typeface="S-Core Dream 3 Light" pitchFamily="34" charset="0"/>
                <a:cs typeface="S-Core Dream 3 Light" pitchFamily="34" charset="0"/>
              </a:rPr>
              <a:t>CONTENTS</a:t>
            </a:r>
            <a:endParaRPr lang="en-US" dirty="0"/>
          </a:p>
        </p:txBody>
      </p:sp>
      <p:grpSp>
        <p:nvGrpSpPr>
          <p:cNvPr id="3" name="그룹 1007">
            <a:extLst>
              <a:ext uri="{FF2B5EF4-FFF2-40B4-BE49-F238E27FC236}">
                <a16:creationId xmlns:a16="http://schemas.microsoft.com/office/drawing/2014/main" id="{8EC48359-89CE-16B4-F864-E493FF46611E}"/>
              </a:ext>
            </a:extLst>
          </p:cNvPr>
          <p:cNvGrpSpPr/>
          <p:nvPr/>
        </p:nvGrpSpPr>
        <p:grpSpPr>
          <a:xfrm>
            <a:off x="269998" y="857522"/>
            <a:ext cx="1166857" cy="1095103"/>
            <a:chOff x="491686" y="1074772"/>
            <a:chExt cx="728698" cy="728698"/>
          </a:xfrm>
        </p:grpSpPr>
        <p:pic>
          <p:nvPicPr>
            <p:cNvPr id="4" name="Object 32">
              <a:extLst>
                <a:ext uri="{FF2B5EF4-FFF2-40B4-BE49-F238E27FC236}">
                  <a16:creationId xmlns:a16="http://schemas.microsoft.com/office/drawing/2014/main" id="{BA79058D-41E4-6B00-57EA-E298E8F5728F}"/>
                </a:ext>
              </a:extLst>
            </p:cNvPr>
            <p:cNvPicPr>
              <a:picLocks noChangeAspect="1"/>
            </p:cNvPicPr>
            <p:nvPr/>
          </p:nvPicPr>
          <p:blipFill>
            <a:blip r:embed="rId2" cstate="print"/>
            <a:stretch>
              <a:fillRect/>
            </a:stretch>
          </p:blipFill>
          <p:spPr>
            <a:xfrm>
              <a:off x="491686" y="1074772"/>
              <a:ext cx="728698" cy="728698"/>
            </a:xfrm>
            <a:prstGeom prst="rect">
              <a:avLst/>
            </a:prstGeom>
          </p:spPr>
        </p:pic>
      </p:grpSp>
      <p:sp>
        <p:nvSpPr>
          <p:cNvPr id="6" name="Object 35">
            <a:extLst>
              <a:ext uri="{FF2B5EF4-FFF2-40B4-BE49-F238E27FC236}">
                <a16:creationId xmlns:a16="http://schemas.microsoft.com/office/drawing/2014/main" id="{F5566A05-AAE0-AEF9-2686-DE77B0170A19}"/>
              </a:ext>
            </a:extLst>
          </p:cNvPr>
          <p:cNvSpPr txBox="1"/>
          <p:nvPr/>
        </p:nvSpPr>
        <p:spPr>
          <a:xfrm>
            <a:off x="169210" y="1239211"/>
            <a:ext cx="1373650" cy="323165"/>
          </a:xfrm>
          <a:prstGeom prst="rect">
            <a:avLst/>
          </a:prstGeom>
          <a:noFill/>
        </p:spPr>
        <p:txBody>
          <a:bodyPr wrap="square" rtlCol="0" anchor="ctr">
            <a:spAutoFit/>
          </a:bodyPr>
          <a:lstStyle/>
          <a:p>
            <a:pPr algn="ctr"/>
            <a:r>
              <a:rPr lang="en-US" altLang="ko-KR" sz="1500" kern="0" spc="100" dirty="0">
                <a:solidFill>
                  <a:srgbClr val="FFFFFF"/>
                </a:solidFill>
                <a:latin typeface="S-Core Dream 3 Light" pitchFamily="34" charset="0"/>
              </a:rPr>
              <a:t>Reference</a:t>
            </a:r>
            <a:endParaRPr lang="en-US" sz="1500" dirty="0"/>
          </a:p>
        </p:txBody>
      </p:sp>
      <p:sp>
        <p:nvSpPr>
          <p:cNvPr id="9" name="직사각형 8">
            <a:extLst>
              <a:ext uri="{FF2B5EF4-FFF2-40B4-BE49-F238E27FC236}">
                <a16:creationId xmlns:a16="http://schemas.microsoft.com/office/drawing/2014/main" id="{B167D3EE-231B-7EE2-E2A8-9BE8FCB7C1FE}"/>
              </a:ext>
            </a:extLst>
          </p:cNvPr>
          <p:cNvSpPr/>
          <p:nvPr/>
        </p:nvSpPr>
        <p:spPr>
          <a:xfrm>
            <a:off x="1614487" y="1944065"/>
            <a:ext cx="7616517" cy="5034476"/>
          </a:xfrm>
          <a:prstGeom prst="rect">
            <a:avLst/>
          </a:prstGeom>
          <a:solidFill>
            <a:srgbClr val="FFC000">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출처 </a:t>
            </a:r>
            <a:r>
              <a:rPr lang="en-US" altLang="ko-KR" dirty="0"/>
              <a:t>: </a:t>
            </a:r>
            <a:r>
              <a:rPr lang="ko-KR" altLang="en-US" dirty="0" err="1"/>
              <a:t>어쩌구</a:t>
            </a:r>
            <a:r>
              <a:rPr lang="ko-KR" altLang="en-US" dirty="0"/>
              <a:t> </a:t>
            </a:r>
            <a:r>
              <a:rPr lang="ko-KR" altLang="en-US" dirty="0" err="1"/>
              <a:t>저쩌구</a:t>
            </a:r>
            <a:r>
              <a:rPr lang="ko-KR" altLang="en-US" dirty="0"/>
              <a:t> </a:t>
            </a:r>
            <a:r>
              <a:rPr lang="ko-KR" altLang="en-US" dirty="0" err="1"/>
              <a:t>가나다라마바사</a:t>
            </a:r>
            <a:r>
              <a:rPr lang="ko-KR" altLang="en-US" dirty="0"/>
              <a:t> </a:t>
            </a:r>
            <a:r>
              <a:rPr lang="en-US" altLang="ko-KR" dirty="0" err="1"/>
              <a:t>abcd</a:t>
            </a:r>
            <a:endParaRPr lang="en-US" altLang="ko-KR" dirty="0"/>
          </a:p>
          <a:p>
            <a:pPr algn="ctr"/>
            <a:r>
              <a:rPr lang="en-US" altLang="ko-KR" dirty="0" err="1"/>
              <a:t>Defdfslkj</a:t>
            </a:r>
            <a:endParaRPr lang="en-US" altLang="ko-KR" dirty="0"/>
          </a:p>
          <a:p>
            <a:pPr algn="ctr"/>
            <a:r>
              <a:rPr lang="en-US" altLang="ko-KR" dirty="0" err="1"/>
              <a:t>Dflkjdf</a:t>
            </a:r>
            <a:endParaRPr lang="en-US" altLang="ko-KR" dirty="0"/>
          </a:p>
          <a:p>
            <a:pPr algn="ctr"/>
            <a:r>
              <a:rPr lang="en-US" altLang="ko-KR" dirty="0" err="1"/>
              <a:t>Kjldkfjsdf</a:t>
            </a:r>
            <a:endParaRPr lang="en-US" altLang="ko-KR" dirty="0"/>
          </a:p>
          <a:p>
            <a:pPr algn="ctr"/>
            <a:r>
              <a:rPr lang="en-US" altLang="ko-KR" dirty="0"/>
              <a:t>D</a:t>
            </a:r>
          </a:p>
          <a:p>
            <a:pPr algn="ctr"/>
            <a:r>
              <a:rPr lang="en-US" altLang="ko-KR" dirty="0"/>
              <a:t>D</a:t>
            </a:r>
          </a:p>
          <a:p>
            <a:pPr algn="ctr"/>
            <a:r>
              <a:rPr lang="en-US" altLang="ko-KR" dirty="0"/>
              <a:t>Dd</a:t>
            </a:r>
          </a:p>
          <a:p>
            <a:pPr algn="ctr"/>
            <a:r>
              <a:rPr lang="en-US" altLang="ko-KR" dirty="0"/>
              <a:t>D</a:t>
            </a:r>
          </a:p>
          <a:p>
            <a:pPr algn="ctr"/>
            <a:r>
              <a:rPr lang="en-US" altLang="ko-KR" dirty="0"/>
              <a:t>D</a:t>
            </a:r>
          </a:p>
          <a:p>
            <a:pPr algn="ctr"/>
            <a:endParaRPr lang="en-US" altLang="ko-KR" dirty="0"/>
          </a:p>
          <a:p>
            <a:pPr algn="ctr"/>
            <a:r>
              <a:rPr lang="en-US" altLang="ko-KR" dirty="0"/>
              <a:t>D</a:t>
            </a:r>
          </a:p>
          <a:p>
            <a:pPr algn="ctr"/>
            <a:r>
              <a:rPr lang="en-US" altLang="ko-KR" dirty="0"/>
              <a:t>D</a:t>
            </a:r>
          </a:p>
          <a:p>
            <a:pPr algn="ctr"/>
            <a:r>
              <a:rPr lang="en-US" altLang="ko-KR" dirty="0"/>
              <a:t>D</a:t>
            </a:r>
          </a:p>
          <a:p>
            <a:pPr algn="ctr"/>
            <a:r>
              <a:rPr lang="en-US" altLang="ko-KR" dirty="0"/>
              <a:t>D</a:t>
            </a:r>
          </a:p>
          <a:p>
            <a:pPr algn="ctr"/>
            <a:r>
              <a:rPr lang="en-US" altLang="ko-KR" dirty="0"/>
              <a:t>D</a:t>
            </a:r>
          </a:p>
          <a:p>
            <a:pPr algn="ctr"/>
            <a:endParaRPr lang="ko-KR" altLang="en-US" dirty="0"/>
          </a:p>
        </p:txBody>
      </p:sp>
    </p:spTree>
    <p:extLst>
      <p:ext uri="{BB962C8B-B14F-4D97-AF65-F5344CB8AC3E}">
        <p14:creationId xmlns:p14="http://schemas.microsoft.com/office/powerpoint/2010/main" val="143069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3149926" y="1664095"/>
            <a:ext cx="4233714" cy="4233714"/>
            <a:chOff x="3149926" y="1664095"/>
            <a:chExt cx="4233714" cy="4233714"/>
          </a:xfrm>
        </p:grpSpPr>
        <p:pic>
          <p:nvPicPr>
            <p:cNvPr id="3" name="Object 2"/>
            <p:cNvPicPr>
              <a:picLocks noChangeAspect="1"/>
            </p:cNvPicPr>
            <p:nvPr/>
          </p:nvPicPr>
          <p:blipFill>
            <a:blip r:embed="rId2" cstate="print"/>
            <a:stretch>
              <a:fillRect/>
            </a:stretch>
          </p:blipFill>
          <p:spPr>
            <a:xfrm>
              <a:off x="3149926" y="1664095"/>
              <a:ext cx="4233714" cy="4233714"/>
            </a:xfrm>
            <a:prstGeom prst="rect">
              <a:avLst/>
            </a:prstGeom>
          </p:spPr>
        </p:pic>
      </p:grpSp>
      <p:sp>
        <p:nvSpPr>
          <p:cNvPr id="5" name="Object 5"/>
          <p:cNvSpPr txBox="1"/>
          <p:nvPr/>
        </p:nvSpPr>
        <p:spPr>
          <a:xfrm>
            <a:off x="663435" y="3196176"/>
            <a:ext cx="9206695" cy="1169551"/>
          </a:xfrm>
          <a:prstGeom prst="rect">
            <a:avLst/>
          </a:prstGeom>
          <a:noFill/>
        </p:spPr>
        <p:txBody>
          <a:bodyPr wrap="square" rtlCol="0" anchor="ctr">
            <a:spAutoFit/>
          </a:bodyPr>
          <a:lstStyle/>
          <a:p>
            <a:pPr algn="ctr"/>
            <a:r>
              <a:rPr lang="en-US" sz="7000" dirty="0">
                <a:solidFill>
                  <a:srgbClr val="595959"/>
                </a:solidFill>
                <a:latin typeface="Bebas" pitchFamily="34" charset="0"/>
                <a:cs typeface="Bebas" pitchFamily="34" charset="0"/>
              </a:rPr>
              <a:t>Q&amp;A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bg>
      <p:bgPr>
        <a:solidFill>
          <a:srgbClr val="FCC026"/>
        </a:solidFill>
        <a:effectLst/>
      </p:bgPr>
    </p:bg>
    <p:spTree>
      <p:nvGrpSpPr>
        <p:cNvPr id="1" name=""/>
        <p:cNvGrpSpPr/>
        <p:nvPr/>
      </p:nvGrpSpPr>
      <p:grpSpPr>
        <a:xfrm>
          <a:off x="0" y="0"/>
          <a:ext cx="0" cy="0"/>
          <a:chOff x="0" y="0"/>
          <a:chExt cx="0" cy="0"/>
        </a:xfrm>
      </p:grpSpPr>
      <p:grpSp>
        <p:nvGrpSpPr>
          <p:cNvPr id="1001" name="그룹 1001"/>
          <p:cNvGrpSpPr/>
          <p:nvPr/>
        </p:nvGrpSpPr>
        <p:grpSpPr>
          <a:xfrm>
            <a:off x="3013002" y="1717085"/>
            <a:ext cx="4105453" cy="4105453"/>
            <a:chOff x="3013002" y="1717085"/>
            <a:chExt cx="4105453" cy="4105453"/>
          </a:xfrm>
        </p:grpSpPr>
        <p:pic>
          <p:nvPicPr>
            <p:cNvPr id="3" name="Object 2"/>
            <p:cNvPicPr>
              <a:picLocks noChangeAspect="1"/>
            </p:cNvPicPr>
            <p:nvPr/>
          </p:nvPicPr>
          <p:blipFill>
            <a:blip r:embed="rId2" cstate="print"/>
            <a:stretch>
              <a:fillRect/>
            </a:stretch>
          </p:blipFill>
          <p:spPr>
            <a:xfrm>
              <a:off x="3013002" y="1717085"/>
              <a:ext cx="4105453" cy="4105453"/>
            </a:xfrm>
            <a:prstGeom prst="rect">
              <a:avLst/>
            </a:prstGeom>
          </p:spPr>
        </p:pic>
      </p:grpSp>
      <p:grpSp>
        <p:nvGrpSpPr>
          <p:cNvPr id="1002" name="그룹 1002"/>
          <p:cNvGrpSpPr/>
          <p:nvPr/>
        </p:nvGrpSpPr>
        <p:grpSpPr>
          <a:xfrm>
            <a:off x="6537974" y="2389446"/>
            <a:ext cx="2760731" cy="2760731"/>
            <a:chOff x="6537974" y="2389446"/>
            <a:chExt cx="2760731" cy="2760731"/>
          </a:xfrm>
        </p:grpSpPr>
        <p:pic>
          <p:nvPicPr>
            <p:cNvPr id="6" name="Object 5"/>
            <p:cNvPicPr>
              <a:picLocks noChangeAspect="1"/>
            </p:cNvPicPr>
            <p:nvPr/>
          </p:nvPicPr>
          <p:blipFill>
            <a:blip r:embed="rId3" cstate="print"/>
            <a:stretch>
              <a:fillRect/>
            </a:stretch>
          </p:blipFill>
          <p:spPr>
            <a:xfrm>
              <a:off x="6537974" y="2389446"/>
              <a:ext cx="2760731" cy="2760731"/>
            </a:xfrm>
            <a:prstGeom prst="rect">
              <a:avLst/>
            </a:prstGeom>
          </p:spPr>
        </p:pic>
      </p:grpSp>
      <p:sp>
        <p:nvSpPr>
          <p:cNvPr id="8" name="Object 8"/>
          <p:cNvSpPr txBox="1"/>
          <p:nvPr/>
        </p:nvSpPr>
        <p:spPr>
          <a:xfrm>
            <a:off x="1040310" y="3185035"/>
            <a:ext cx="4982487" cy="1169551"/>
          </a:xfrm>
          <a:prstGeom prst="rect">
            <a:avLst/>
          </a:prstGeom>
          <a:noFill/>
        </p:spPr>
        <p:txBody>
          <a:bodyPr wrap="square" rtlCol="0" anchor="ctr">
            <a:spAutoFit/>
          </a:bodyPr>
          <a:lstStyle/>
          <a:p>
            <a:r>
              <a:rPr lang="ko-KR" altLang="en-US" sz="7000" dirty="0">
                <a:solidFill>
                  <a:srgbClr val="FFFFFF"/>
                </a:solidFill>
                <a:latin typeface="굴림" panose="020B0600000101010101" pitchFamily="50" charset="-127"/>
                <a:ea typeface="굴림" panose="020B0600000101010101" pitchFamily="50" charset="-127"/>
              </a:rPr>
              <a:t>감사</a:t>
            </a:r>
            <a:endParaRPr lang="en-US" dirty="0">
              <a:latin typeface="굴림" panose="020B0600000101010101" pitchFamily="50" charset="-127"/>
              <a:ea typeface="굴림" panose="020B0600000101010101" pitchFamily="50" charset="-127"/>
            </a:endParaRPr>
          </a:p>
        </p:txBody>
      </p:sp>
      <p:sp>
        <p:nvSpPr>
          <p:cNvPr id="9" name="Object 9"/>
          <p:cNvSpPr txBox="1"/>
          <p:nvPr/>
        </p:nvSpPr>
        <p:spPr>
          <a:xfrm>
            <a:off x="3531554" y="3196649"/>
            <a:ext cx="5098010" cy="1169551"/>
          </a:xfrm>
          <a:prstGeom prst="rect">
            <a:avLst/>
          </a:prstGeom>
          <a:noFill/>
        </p:spPr>
        <p:txBody>
          <a:bodyPr wrap="square" rtlCol="0" anchor="ctr">
            <a:spAutoFit/>
          </a:bodyPr>
          <a:lstStyle/>
          <a:p>
            <a:r>
              <a:rPr lang="ko-KR" altLang="en-US" sz="7000" dirty="0">
                <a:solidFill>
                  <a:srgbClr val="FFFFFF"/>
                </a:solidFill>
                <a:latin typeface="굴림" panose="020B0600000101010101" pitchFamily="50" charset="-127"/>
                <a:ea typeface="굴림" panose="020B0600000101010101" pitchFamily="50" charset="-127"/>
              </a:rPr>
              <a:t>합니다    </a:t>
            </a:r>
            <a:r>
              <a:rPr lang="en-US" altLang="ko-KR" sz="7000" dirty="0">
                <a:solidFill>
                  <a:srgbClr val="FFFFFF"/>
                </a:solidFill>
                <a:latin typeface="굴림" panose="020B0600000101010101" pitchFamily="50" charset="-127"/>
                <a:ea typeface="굴림" panose="020B0600000101010101" pitchFamily="50" charset="-127"/>
              </a:rPr>
              <a:t>! !</a:t>
            </a:r>
            <a:endParaRPr lang="en-US" dirty="0">
              <a:latin typeface="굴림" panose="020B0600000101010101" pitchFamily="50" charset="-127"/>
              <a:ea typeface="굴림" panose="020B0600000101010101" pitchFamily="50"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solidFill>
          <a:srgbClr val="D75C3D"/>
        </a:solidFill>
        <a:effectLst/>
      </p:bgPr>
    </p:bg>
    <p:spTree>
      <p:nvGrpSpPr>
        <p:cNvPr id="1" name=""/>
        <p:cNvGrpSpPr/>
        <p:nvPr/>
      </p:nvGrpSpPr>
      <p:grpSpPr>
        <a:xfrm>
          <a:off x="0" y="0"/>
          <a:ext cx="0" cy="0"/>
          <a:chOff x="0" y="0"/>
          <a:chExt cx="0" cy="0"/>
        </a:xfrm>
      </p:grpSpPr>
      <p:grpSp>
        <p:nvGrpSpPr>
          <p:cNvPr id="1005" name="그룹 1005"/>
          <p:cNvGrpSpPr/>
          <p:nvPr/>
        </p:nvGrpSpPr>
        <p:grpSpPr>
          <a:xfrm>
            <a:off x="4084555" y="1362973"/>
            <a:ext cx="2543965" cy="2543966"/>
            <a:chOff x="1708077" y="2238887"/>
            <a:chExt cx="1977901" cy="1977901"/>
          </a:xfrm>
          <a:noFill/>
        </p:grpSpPr>
        <p:pic>
          <p:nvPicPr>
            <p:cNvPr id="15" name="Object 14"/>
            <p:cNvPicPr>
              <a:picLocks noChangeAspect="1"/>
            </p:cNvPicPr>
            <p:nvPr/>
          </p:nvPicPr>
          <p:blipFill>
            <a:blip r:embed="rId2" cstate="print"/>
            <a:stretch>
              <a:fillRect/>
            </a:stretch>
          </p:blipFill>
          <p:spPr>
            <a:xfrm>
              <a:off x="1708077" y="2238887"/>
              <a:ext cx="1977901" cy="1977901"/>
            </a:xfrm>
            <a:prstGeom prst="rect">
              <a:avLst/>
            </a:prstGeom>
            <a:grpFill/>
          </p:spPr>
        </p:pic>
      </p:grpSp>
      <p:grpSp>
        <p:nvGrpSpPr>
          <p:cNvPr id="1006" name="그룹 1006"/>
          <p:cNvGrpSpPr/>
          <p:nvPr/>
        </p:nvGrpSpPr>
        <p:grpSpPr>
          <a:xfrm>
            <a:off x="1220384" y="3171825"/>
            <a:ext cx="2543965" cy="2543965"/>
            <a:chOff x="-429696" y="2718767"/>
            <a:chExt cx="2543965" cy="2543965"/>
          </a:xfrm>
        </p:grpSpPr>
        <p:pic>
          <p:nvPicPr>
            <p:cNvPr id="18" name="Object 17"/>
            <p:cNvPicPr>
              <a:picLocks noChangeAspect="1"/>
            </p:cNvPicPr>
            <p:nvPr/>
          </p:nvPicPr>
          <p:blipFill>
            <a:blip r:embed="rId3" cstate="print"/>
            <a:stretch>
              <a:fillRect/>
            </a:stretch>
          </p:blipFill>
          <p:spPr>
            <a:xfrm>
              <a:off x="-429696" y="2718767"/>
              <a:ext cx="2543965" cy="2543965"/>
            </a:xfrm>
            <a:prstGeom prst="rect">
              <a:avLst/>
            </a:prstGeom>
          </p:spPr>
        </p:pic>
      </p:grpSp>
      <p:grpSp>
        <p:nvGrpSpPr>
          <p:cNvPr id="1007" name="그룹 1007"/>
          <p:cNvGrpSpPr/>
          <p:nvPr/>
        </p:nvGrpSpPr>
        <p:grpSpPr>
          <a:xfrm>
            <a:off x="491686" y="1074772"/>
            <a:ext cx="728698" cy="728698"/>
            <a:chOff x="491686" y="1074772"/>
            <a:chExt cx="728698" cy="728698"/>
          </a:xfrm>
        </p:grpSpPr>
        <p:pic>
          <p:nvPicPr>
            <p:cNvPr id="21" name="Object 20"/>
            <p:cNvPicPr>
              <a:picLocks noChangeAspect="1"/>
            </p:cNvPicPr>
            <p:nvPr/>
          </p:nvPicPr>
          <p:blipFill>
            <a:blip r:embed="rId4" cstate="print"/>
            <a:stretch>
              <a:fillRect/>
            </a:stretch>
          </p:blipFill>
          <p:spPr>
            <a:xfrm>
              <a:off x="491686" y="1074772"/>
              <a:ext cx="728698" cy="728698"/>
            </a:xfrm>
            <a:prstGeom prst="rect">
              <a:avLst/>
            </a:prstGeom>
          </p:spPr>
        </p:pic>
      </p:grpSp>
      <p:sp>
        <p:nvSpPr>
          <p:cNvPr id="24" name="Object 24"/>
          <p:cNvSpPr txBox="1"/>
          <p:nvPr/>
        </p:nvSpPr>
        <p:spPr>
          <a:xfrm>
            <a:off x="169210" y="1337749"/>
            <a:ext cx="1373650" cy="187162"/>
          </a:xfrm>
          <a:prstGeom prst="rect">
            <a:avLst/>
          </a:prstGeom>
          <a:noFill/>
        </p:spPr>
        <p:txBody>
          <a:bodyPr wrap="square" rtlCol="0" anchor="ctr">
            <a:spAutoFit/>
          </a:bodyPr>
          <a:lstStyle/>
          <a:p>
            <a:pPr algn="ctr"/>
            <a:r>
              <a:rPr lang="en-US" sz="700" kern="0" spc="100" dirty="0">
                <a:solidFill>
                  <a:srgbClr val="FFFFFF"/>
                </a:solidFill>
                <a:latin typeface="S-Core Dream 3 Light" pitchFamily="34" charset="0"/>
                <a:cs typeface="S-Core Dream 3 Light" pitchFamily="34" charset="0"/>
              </a:rPr>
              <a:t>CONTENTS</a:t>
            </a:r>
            <a:endParaRPr lang="en-US" dirty="0"/>
          </a:p>
        </p:txBody>
      </p:sp>
      <p:sp>
        <p:nvSpPr>
          <p:cNvPr id="25" name="Object 25"/>
          <p:cNvSpPr txBox="1"/>
          <p:nvPr/>
        </p:nvSpPr>
        <p:spPr>
          <a:xfrm>
            <a:off x="1640597" y="3750411"/>
            <a:ext cx="1703538" cy="707886"/>
          </a:xfrm>
          <a:prstGeom prst="rect">
            <a:avLst/>
          </a:prstGeom>
          <a:noFill/>
        </p:spPr>
        <p:txBody>
          <a:bodyPr wrap="square" rtlCol="0" anchor="t">
            <a:spAutoFit/>
          </a:bodyPr>
          <a:lstStyle/>
          <a:p>
            <a:pPr algn="ctr"/>
            <a:r>
              <a:rPr lang="en-US" sz="4000" kern="0" spc="-200" dirty="0">
                <a:solidFill>
                  <a:srgbClr val="FFFFFF"/>
                </a:solidFill>
                <a:latin typeface="굴림" panose="020B0600000101010101" pitchFamily="50" charset="-127"/>
                <a:ea typeface="굴림" panose="020B0600000101010101" pitchFamily="50" charset="-127"/>
                <a:cs typeface="S-Core Dream 6 Bold" pitchFamily="34" charset="0"/>
              </a:rPr>
              <a:t>01</a:t>
            </a:r>
            <a:endParaRPr lang="en-US" dirty="0">
              <a:latin typeface="굴림" panose="020B0600000101010101" pitchFamily="50" charset="-127"/>
              <a:ea typeface="굴림" panose="020B0600000101010101" pitchFamily="50" charset="-127"/>
            </a:endParaRPr>
          </a:p>
        </p:txBody>
      </p:sp>
      <p:sp>
        <p:nvSpPr>
          <p:cNvPr id="26" name="Object 26"/>
          <p:cNvSpPr txBox="1"/>
          <p:nvPr/>
        </p:nvSpPr>
        <p:spPr>
          <a:xfrm>
            <a:off x="1134788" y="4458297"/>
            <a:ext cx="2715156" cy="369332"/>
          </a:xfrm>
          <a:prstGeom prst="rect">
            <a:avLst/>
          </a:prstGeom>
          <a:noFill/>
        </p:spPr>
        <p:txBody>
          <a:bodyPr wrap="square" rtlCol="0" anchor="ctr">
            <a:spAutoFit/>
          </a:bodyPr>
          <a:lstStyle/>
          <a:p>
            <a:pPr algn="ctr"/>
            <a:r>
              <a:rPr lang="ko-KR" altLang="en-US" kern="0" spc="-100" dirty="0">
                <a:solidFill>
                  <a:srgbClr val="FFFFFF"/>
                </a:solidFill>
                <a:latin typeface="굴림" panose="020B0600000101010101" pitchFamily="50" charset="-127"/>
                <a:ea typeface="굴림" panose="020B0600000101010101" pitchFamily="50" charset="-127"/>
              </a:rPr>
              <a:t>배경 설명</a:t>
            </a:r>
            <a:endParaRPr lang="en-US" dirty="0">
              <a:latin typeface="굴림" panose="020B0600000101010101" pitchFamily="50" charset="-127"/>
              <a:ea typeface="굴림" panose="020B0600000101010101" pitchFamily="50" charset="-127"/>
            </a:endParaRPr>
          </a:p>
        </p:txBody>
      </p:sp>
      <p:sp>
        <p:nvSpPr>
          <p:cNvPr id="27" name="Object 27"/>
          <p:cNvSpPr txBox="1"/>
          <p:nvPr/>
        </p:nvSpPr>
        <p:spPr>
          <a:xfrm>
            <a:off x="4693678" y="1999531"/>
            <a:ext cx="1305504" cy="707886"/>
          </a:xfrm>
          <a:prstGeom prst="rect">
            <a:avLst/>
          </a:prstGeom>
          <a:noFill/>
        </p:spPr>
        <p:txBody>
          <a:bodyPr wrap="square" rtlCol="0" anchor="t">
            <a:spAutoFit/>
          </a:bodyPr>
          <a:lstStyle/>
          <a:p>
            <a:pPr algn="ctr"/>
            <a:r>
              <a:rPr lang="en-US" sz="4000" kern="0" spc="-100" dirty="0">
                <a:solidFill>
                  <a:srgbClr val="FFFFFF"/>
                </a:solidFill>
                <a:latin typeface="굴림" panose="020B0600000101010101" pitchFamily="50" charset="-127"/>
                <a:ea typeface="굴림" panose="020B0600000101010101" pitchFamily="50" charset="-127"/>
                <a:cs typeface="S-Core Dream 6 Bold" pitchFamily="34" charset="0"/>
              </a:rPr>
              <a:t>02</a:t>
            </a:r>
            <a:endParaRPr lang="en-US" sz="4000" dirty="0">
              <a:latin typeface="굴림" panose="020B0600000101010101" pitchFamily="50" charset="-127"/>
              <a:ea typeface="굴림" panose="020B0600000101010101" pitchFamily="50" charset="-127"/>
            </a:endParaRPr>
          </a:p>
        </p:txBody>
      </p:sp>
      <p:sp>
        <p:nvSpPr>
          <p:cNvPr id="28" name="Object 28"/>
          <p:cNvSpPr txBox="1"/>
          <p:nvPr/>
        </p:nvSpPr>
        <p:spPr>
          <a:xfrm>
            <a:off x="4316159" y="2608440"/>
            <a:ext cx="2080755" cy="923330"/>
          </a:xfrm>
          <a:prstGeom prst="rect">
            <a:avLst/>
          </a:prstGeom>
          <a:noFill/>
        </p:spPr>
        <p:txBody>
          <a:bodyPr wrap="square" rtlCol="0" anchor="ctr">
            <a:spAutoFit/>
          </a:bodyPr>
          <a:lstStyle/>
          <a:p>
            <a:pPr algn="ctr"/>
            <a:r>
              <a:rPr lang="ko-KR" altLang="en-US" kern="0" spc="-100" dirty="0">
                <a:solidFill>
                  <a:srgbClr val="FFFFFF"/>
                </a:solidFill>
                <a:latin typeface="굴림" panose="020B0600000101010101" pitchFamily="50" charset="-127"/>
                <a:ea typeface="굴림" panose="020B0600000101010101" pitchFamily="50" charset="-127"/>
                <a:cs typeface="S-Core Dream 4 Regular" pitchFamily="34" charset="0"/>
              </a:rPr>
              <a:t>데이터 수집 </a:t>
            </a:r>
            <a:endParaRPr lang="en-US" altLang="ko-KR" kern="0" spc="-100" dirty="0">
              <a:solidFill>
                <a:srgbClr val="FFFFFF"/>
              </a:solidFill>
              <a:latin typeface="굴림" panose="020B0600000101010101" pitchFamily="50" charset="-127"/>
              <a:ea typeface="굴림" panose="020B0600000101010101" pitchFamily="50" charset="-127"/>
              <a:cs typeface="S-Core Dream 4 Regular" pitchFamily="34" charset="0"/>
            </a:endParaRPr>
          </a:p>
          <a:p>
            <a:pPr algn="ctr"/>
            <a:r>
              <a:rPr lang="en-US" altLang="ko-KR" kern="0" spc="-100" dirty="0">
                <a:solidFill>
                  <a:srgbClr val="FFFFFF"/>
                </a:solidFill>
                <a:latin typeface="굴림" panose="020B0600000101010101" pitchFamily="50" charset="-127"/>
                <a:ea typeface="굴림" panose="020B0600000101010101" pitchFamily="50" charset="-127"/>
                <a:cs typeface="S-Core Dream 4 Regular" pitchFamily="34" charset="0"/>
              </a:rPr>
              <a:t>+</a:t>
            </a:r>
          </a:p>
          <a:p>
            <a:pPr algn="ctr"/>
            <a:r>
              <a:rPr lang="en-US" altLang="ko-KR" kern="0" spc="-100" dirty="0">
                <a:solidFill>
                  <a:srgbClr val="FFFFFF"/>
                </a:solidFill>
                <a:latin typeface="굴림" panose="020B0600000101010101" pitchFamily="50" charset="-127"/>
                <a:ea typeface="굴림" panose="020B0600000101010101" pitchFamily="50" charset="-127"/>
                <a:cs typeface="S-Core Dream 4 Regular" pitchFamily="34" charset="0"/>
              </a:rPr>
              <a:t> </a:t>
            </a:r>
            <a:r>
              <a:rPr lang="ko-KR" altLang="en-US" kern="0" spc="-100" dirty="0" err="1">
                <a:solidFill>
                  <a:srgbClr val="FFFFFF"/>
                </a:solidFill>
                <a:latin typeface="굴림" panose="020B0600000101010101" pitchFamily="50" charset="-127"/>
                <a:ea typeface="굴림" panose="020B0600000101010101" pitchFamily="50" charset="-127"/>
                <a:cs typeface="S-Core Dream 4 Regular" pitchFamily="34" charset="0"/>
              </a:rPr>
              <a:t>전처리</a:t>
            </a:r>
            <a:r>
              <a:rPr lang="ko-KR" altLang="en-US" kern="0" spc="-100" dirty="0">
                <a:solidFill>
                  <a:srgbClr val="FFFFFF"/>
                </a:solidFill>
                <a:latin typeface="굴림" panose="020B0600000101010101" pitchFamily="50" charset="-127"/>
                <a:ea typeface="굴림" panose="020B0600000101010101" pitchFamily="50" charset="-127"/>
                <a:cs typeface="S-Core Dream 4 Regular" pitchFamily="34" charset="0"/>
              </a:rPr>
              <a:t> 방법</a:t>
            </a:r>
            <a:endParaRPr lang="en-US" dirty="0">
              <a:latin typeface="굴림" panose="020B0600000101010101" pitchFamily="50" charset="-127"/>
              <a:ea typeface="굴림" panose="020B0600000101010101" pitchFamily="50" charset="-127"/>
            </a:endParaRPr>
          </a:p>
        </p:txBody>
      </p:sp>
      <p:grpSp>
        <p:nvGrpSpPr>
          <p:cNvPr id="5" name="그룹 1006">
            <a:extLst>
              <a:ext uri="{FF2B5EF4-FFF2-40B4-BE49-F238E27FC236}">
                <a16:creationId xmlns:a16="http://schemas.microsoft.com/office/drawing/2014/main" id="{AC4930E4-CD3A-8C9B-DC33-4871E54E3217}"/>
              </a:ext>
            </a:extLst>
          </p:cNvPr>
          <p:cNvGrpSpPr/>
          <p:nvPr/>
        </p:nvGrpSpPr>
        <p:grpSpPr>
          <a:xfrm>
            <a:off x="6948726" y="3171825"/>
            <a:ext cx="2543965" cy="2543965"/>
            <a:chOff x="-429696" y="2718767"/>
            <a:chExt cx="2543965" cy="2543965"/>
          </a:xfrm>
        </p:grpSpPr>
        <p:pic>
          <p:nvPicPr>
            <p:cNvPr id="7" name="Object 17">
              <a:extLst>
                <a:ext uri="{FF2B5EF4-FFF2-40B4-BE49-F238E27FC236}">
                  <a16:creationId xmlns:a16="http://schemas.microsoft.com/office/drawing/2014/main" id="{C66315EE-889B-2E3D-E0F1-F8C91CAD2D0F}"/>
                </a:ext>
              </a:extLst>
            </p:cNvPr>
            <p:cNvPicPr>
              <a:picLocks noChangeAspect="1"/>
            </p:cNvPicPr>
            <p:nvPr/>
          </p:nvPicPr>
          <p:blipFill>
            <a:blip r:embed="rId3" cstate="print"/>
            <a:stretch>
              <a:fillRect/>
            </a:stretch>
          </p:blipFill>
          <p:spPr>
            <a:xfrm>
              <a:off x="-429696" y="2718767"/>
              <a:ext cx="2543965" cy="2543965"/>
            </a:xfrm>
            <a:prstGeom prst="rect">
              <a:avLst/>
            </a:prstGeom>
          </p:spPr>
        </p:pic>
      </p:grpSp>
      <p:sp>
        <p:nvSpPr>
          <p:cNvPr id="8" name="Object 25">
            <a:extLst>
              <a:ext uri="{FF2B5EF4-FFF2-40B4-BE49-F238E27FC236}">
                <a16:creationId xmlns:a16="http://schemas.microsoft.com/office/drawing/2014/main" id="{2C8E526E-08F8-28CC-3C5E-B11C0AA09580}"/>
              </a:ext>
            </a:extLst>
          </p:cNvPr>
          <p:cNvSpPr txBox="1"/>
          <p:nvPr/>
        </p:nvSpPr>
        <p:spPr>
          <a:xfrm>
            <a:off x="7368939" y="3734385"/>
            <a:ext cx="1703538" cy="707886"/>
          </a:xfrm>
          <a:prstGeom prst="rect">
            <a:avLst/>
          </a:prstGeom>
          <a:noFill/>
        </p:spPr>
        <p:txBody>
          <a:bodyPr wrap="square" rtlCol="0" anchor="t">
            <a:spAutoFit/>
          </a:bodyPr>
          <a:lstStyle/>
          <a:p>
            <a:pPr algn="ctr"/>
            <a:r>
              <a:rPr lang="en-US" sz="4000" kern="0" spc="-200" dirty="0">
                <a:solidFill>
                  <a:srgbClr val="FFFFFF"/>
                </a:solidFill>
                <a:latin typeface="굴림" panose="020B0600000101010101" pitchFamily="50" charset="-127"/>
                <a:ea typeface="굴림" panose="020B0600000101010101" pitchFamily="50" charset="-127"/>
                <a:cs typeface="S-Core Dream 6 Bold" pitchFamily="34" charset="0"/>
              </a:rPr>
              <a:t>03</a:t>
            </a:r>
            <a:endParaRPr lang="en-US" dirty="0">
              <a:latin typeface="굴림" panose="020B0600000101010101" pitchFamily="50" charset="-127"/>
              <a:ea typeface="굴림" panose="020B0600000101010101" pitchFamily="50" charset="-127"/>
            </a:endParaRPr>
          </a:p>
        </p:txBody>
      </p:sp>
      <p:sp>
        <p:nvSpPr>
          <p:cNvPr id="10" name="Object 26">
            <a:extLst>
              <a:ext uri="{FF2B5EF4-FFF2-40B4-BE49-F238E27FC236}">
                <a16:creationId xmlns:a16="http://schemas.microsoft.com/office/drawing/2014/main" id="{8B06626B-B22B-4DA9-F4C4-99065769472D}"/>
              </a:ext>
            </a:extLst>
          </p:cNvPr>
          <p:cNvSpPr txBox="1"/>
          <p:nvPr/>
        </p:nvSpPr>
        <p:spPr>
          <a:xfrm>
            <a:off x="6863130" y="4442271"/>
            <a:ext cx="2715156" cy="369332"/>
          </a:xfrm>
          <a:prstGeom prst="rect">
            <a:avLst/>
          </a:prstGeom>
          <a:noFill/>
        </p:spPr>
        <p:txBody>
          <a:bodyPr wrap="square" rtlCol="0" anchor="ctr">
            <a:spAutoFit/>
          </a:bodyPr>
          <a:lstStyle/>
          <a:p>
            <a:pPr algn="ctr"/>
            <a:r>
              <a:rPr lang="ko-KR" altLang="en-US" kern="0" spc="-100" dirty="0">
                <a:solidFill>
                  <a:srgbClr val="FFFFFF"/>
                </a:solidFill>
                <a:latin typeface="굴림" panose="020B0600000101010101" pitchFamily="50" charset="-127"/>
                <a:ea typeface="굴림" panose="020B0600000101010101" pitchFamily="50" charset="-127"/>
              </a:rPr>
              <a:t>데이터 분석 방법 </a:t>
            </a:r>
            <a:r>
              <a:rPr lang="en-US" altLang="ko-KR" kern="0" spc="-100" dirty="0">
                <a:solidFill>
                  <a:srgbClr val="FFFFFF"/>
                </a:solidFill>
                <a:latin typeface="굴림" panose="020B0600000101010101" pitchFamily="50" charset="-127"/>
                <a:ea typeface="굴림" panose="020B0600000101010101" pitchFamily="50" charset="-127"/>
              </a:rPr>
              <a:t>+ </a:t>
            </a:r>
            <a:r>
              <a:rPr lang="ko-KR" altLang="en-US" kern="0" spc="-100" dirty="0">
                <a:solidFill>
                  <a:srgbClr val="FFFFFF"/>
                </a:solidFill>
                <a:latin typeface="굴림" panose="020B0600000101010101" pitchFamily="50" charset="-127"/>
                <a:ea typeface="굴림" panose="020B0600000101010101" pitchFamily="50" charset="-127"/>
              </a:rPr>
              <a:t>결과</a:t>
            </a:r>
            <a:endParaRPr lang="en-US" dirty="0">
              <a:latin typeface="굴림" panose="020B0600000101010101" pitchFamily="50" charset="-127"/>
              <a:ea typeface="굴림" panose="020B0600000101010101" pitchFamily="50"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5998984" y="2653867"/>
            <a:ext cx="3690970" cy="3623409"/>
            <a:chOff x="10013879" y="4055006"/>
            <a:chExt cx="2066397" cy="2066397"/>
          </a:xfrm>
        </p:grpSpPr>
        <p:pic>
          <p:nvPicPr>
            <p:cNvPr id="3" name="Object 2"/>
            <p:cNvPicPr>
              <a:picLocks noChangeAspect="1"/>
            </p:cNvPicPr>
            <p:nvPr/>
          </p:nvPicPr>
          <p:blipFill>
            <a:blip r:embed="rId3" cstate="print">
              <a:lum bright="70000" contrast="-70000"/>
            </a:blip>
            <a:stretch>
              <a:fillRect/>
            </a:stretch>
          </p:blipFill>
          <p:spPr>
            <a:xfrm>
              <a:off x="10013879" y="4055006"/>
              <a:ext cx="2066397" cy="2066397"/>
            </a:xfrm>
            <a:prstGeom prst="rect">
              <a:avLst/>
            </a:prstGeom>
            <a:noFill/>
          </p:spPr>
        </p:pic>
      </p:grpSp>
      <p:grpSp>
        <p:nvGrpSpPr>
          <p:cNvPr id="1007" name="그룹 1007"/>
          <p:cNvGrpSpPr/>
          <p:nvPr/>
        </p:nvGrpSpPr>
        <p:grpSpPr>
          <a:xfrm>
            <a:off x="269998" y="857522"/>
            <a:ext cx="1166857" cy="1106453"/>
            <a:chOff x="491686" y="1074772"/>
            <a:chExt cx="728698" cy="728698"/>
          </a:xfrm>
        </p:grpSpPr>
        <p:pic>
          <p:nvPicPr>
            <p:cNvPr id="33" name="Object 32"/>
            <p:cNvPicPr>
              <a:picLocks noChangeAspect="1"/>
            </p:cNvPicPr>
            <p:nvPr/>
          </p:nvPicPr>
          <p:blipFill>
            <a:blip r:embed="rId4" cstate="print"/>
            <a:stretch>
              <a:fillRect/>
            </a:stretch>
          </p:blipFill>
          <p:spPr>
            <a:xfrm>
              <a:off x="491686" y="1074772"/>
              <a:ext cx="728698" cy="728698"/>
            </a:xfrm>
            <a:prstGeom prst="rect">
              <a:avLst/>
            </a:prstGeom>
          </p:spPr>
        </p:pic>
      </p:grpSp>
      <p:sp>
        <p:nvSpPr>
          <p:cNvPr id="35" name="Object 35"/>
          <p:cNvSpPr txBox="1"/>
          <p:nvPr/>
        </p:nvSpPr>
        <p:spPr>
          <a:xfrm>
            <a:off x="169210" y="1292831"/>
            <a:ext cx="1373650" cy="276999"/>
          </a:xfrm>
          <a:prstGeom prst="rect">
            <a:avLst/>
          </a:prstGeom>
          <a:noFill/>
        </p:spPr>
        <p:txBody>
          <a:bodyPr wrap="square" rtlCol="0" anchor="ctr">
            <a:spAutoFit/>
          </a:bodyPr>
          <a:lstStyle/>
          <a:p>
            <a:pPr algn="ctr"/>
            <a:r>
              <a:rPr lang="ko-KR" altLang="en-US" sz="1200" kern="0" spc="100" dirty="0">
                <a:solidFill>
                  <a:srgbClr val="FFFFFF"/>
                </a:solidFill>
                <a:latin typeface="굴림" panose="020B0600000101010101" pitchFamily="50" charset="-127"/>
                <a:ea typeface="굴림" panose="020B0600000101010101" pitchFamily="50" charset="-127"/>
              </a:rPr>
              <a:t>배경 설명</a:t>
            </a:r>
            <a:endParaRPr lang="en-US" sz="1200" dirty="0">
              <a:latin typeface="굴림" panose="020B0600000101010101" pitchFamily="50" charset="-127"/>
              <a:ea typeface="굴림" panose="020B0600000101010101" pitchFamily="50" charset="-127"/>
            </a:endParaRPr>
          </a:p>
        </p:txBody>
      </p:sp>
      <p:pic>
        <p:nvPicPr>
          <p:cNvPr id="13" name="그림 12">
            <a:extLst>
              <a:ext uri="{FF2B5EF4-FFF2-40B4-BE49-F238E27FC236}">
                <a16:creationId xmlns:a16="http://schemas.microsoft.com/office/drawing/2014/main" id="{BD56FFF6-BED5-CE44-29D9-491DCB35E878}"/>
              </a:ext>
            </a:extLst>
          </p:cNvPr>
          <p:cNvPicPr>
            <a:picLocks noChangeAspect="1"/>
          </p:cNvPicPr>
          <p:nvPr/>
        </p:nvPicPr>
        <p:blipFill>
          <a:blip r:embed="rId5"/>
          <a:stretch>
            <a:fillRect/>
          </a:stretch>
        </p:blipFill>
        <p:spPr>
          <a:xfrm>
            <a:off x="4429680" y="731723"/>
            <a:ext cx="1724025" cy="2019300"/>
          </a:xfrm>
          <a:prstGeom prst="rect">
            <a:avLst/>
          </a:prstGeom>
        </p:spPr>
      </p:pic>
      <p:grpSp>
        <p:nvGrpSpPr>
          <p:cNvPr id="18" name="그룹 17">
            <a:extLst>
              <a:ext uri="{FF2B5EF4-FFF2-40B4-BE49-F238E27FC236}">
                <a16:creationId xmlns:a16="http://schemas.microsoft.com/office/drawing/2014/main" id="{A90D2808-1E5C-F3B8-6872-C5CD0004C0B5}"/>
              </a:ext>
            </a:extLst>
          </p:cNvPr>
          <p:cNvGrpSpPr/>
          <p:nvPr/>
        </p:nvGrpSpPr>
        <p:grpSpPr>
          <a:xfrm>
            <a:off x="905786" y="2646610"/>
            <a:ext cx="3690970" cy="3623409"/>
            <a:chOff x="3595687" y="2409825"/>
            <a:chExt cx="4649154" cy="4633993"/>
          </a:xfrm>
        </p:grpSpPr>
        <p:grpSp>
          <p:nvGrpSpPr>
            <p:cNvPr id="1005" name="그룹 1005"/>
            <p:cNvGrpSpPr/>
            <p:nvPr/>
          </p:nvGrpSpPr>
          <p:grpSpPr>
            <a:xfrm>
              <a:off x="3595687" y="2409825"/>
              <a:ext cx="4649154" cy="4633993"/>
              <a:chOff x="-412559" y="4610155"/>
              <a:chExt cx="2541247" cy="2541247"/>
            </a:xfrm>
          </p:grpSpPr>
          <p:pic>
            <p:nvPicPr>
              <p:cNvPr id="15" name="Object 14"/>
              <p:cNvPicPr>
                <a:picLocks noChangeAspect="1"/>
              </p:cNvPicPr>
              <p:nvPr/>
            </p:nvPicPr>
            <p:blipFill>
              <a:blip r:embed="rId6" cstate="print"/>
              <a:stretch>
                <a:fillRect/>
              </a:stretch>
            </p:blipFill>
            <p:spPr>
              <a:xfrm>
                <a:off x="-412559" y="4610155"/>
                <a:ext cx="2541247" cy="2541247"/>
              </a:xfrm>
              <a:prstGeom prst="rect">
                <a:avLst/>
              </a:prstGeom>
            </p:spPr>
          </p:pic>
        </p:grpSp>
        <p:pic>
          <p:nvPicPr>
            <p:cNvPr id="16" name="그림 15" descr="텍스트이(가) 표시된 사진&#10;&#10;자동 생성된 설명">
              <a:extLst>
                <a:ext uri="{FF2B5EF4-FFF2-40B4-BE49-F238E27FC236}">
                  <a16:creationId xmlns:a16="http://schemas.microsoft.com/office/drawing/2014/main" id="{EFC1D200-56FF-97BC-4E6C-9E05596AFB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8139" y="2827101"/>
              <a:ext cx="3524250" cy="3524250"/>
            </a:xfrm>
            <a:prstGeom prst="rect">
              <a:avLst/>
            </a:prstGeom>
          </p:spPr>
        </p:pic>
      </p:grpSp>
      <p:pic>
        <p:nvPicPr>
          <p:cNvPr id="50" name="그림 49">
            <a:extLst>
              <a:ext uri="{FF2B5EF4-FFF2-40B4-BE49-F238E27FC236}">
                <a16:creationId xmlns:a16="http://schemas.microsoft.com/office/drawing/2014/main" id="{EC8A057A-5175-9ED3-739A-73C54E2282DB}"/>
              </a:ext>
            </a:extLst>
          </p:cNvPr>
          <p:cNvPicPr>
            <a:picLocks noChangeAspect="1"/>
          </p:cNvPicPr>
          <p:nvPr/>
        </p:nvPicPr>
        <p:blipFill rotWithShape="1">
          <a:blip r:embed="rId8"/>
          <a:srcRect l="15990" t="15876" r="13953" b="11080"/>
          <a:stretch/>
        </p:blipFill>
        <p:spPr>
          <a:xfrm>
            <a:off x="6338886" y="3476625"/>
            <a:ext cx="3004587" cy="2051061"/>
          </a:xfrm>
          <a:prstGeom prst="rect">
            <a:avLst/>
          </a:prstGeom>
        </p:spPr>
      </p:pic>
      <p:pic>
        <p:nvPicPr>
          <p:cNvPr id="56" name="그림 55">
            <a:extLst>
              <a:ext uri="{FF2B5EF4-FFF2-40B4-BE49-F238E27FC236}">
                <a16:creationId xmlns:a16="http://schemas.microsoft.com/office/drawing/2014/main" id="{050B929B-22BE-D45C-7883-B2426BB7EC23}"/>
              </a:ext>
            </a:extLst>
          </p:cNvPr>
          <p:cNvPicPr>
            <a:picLocks noChangeAspect="1"/>
          </p:cNvPicPr>
          <p:nvPr/>
        </p:nvPicPr>
        <p:blipFill>
          <a:blip r:embed="rId9"/>
          <a:stretch>
            <a:fillRect/>
          </a:stretch>
        </p:blipFill>
        <p:spPr>
          <a:xfrm>
            <a:off x="4600824" y="3811285"/>
            <a:ext cx="1381739" cy="1381739"/>
          </a:xfrm>
          <a:prstGeom prst="rect">
            <a:avLst/>
          </a:prstGeom>
          <a:ln>
            <a:noFill/>
          </a:ln>
        </p:spPr>
      </p:pic>
      <p:pic>
        <p:nvPicPr>
          <p:cNvPr id="58" name="그림 57">
            <a:extLst>
              <a:ext uri="{FF2B5EF4-FFF2-40B4-BE49-F238E27FC236}">
                <a16:creationId xmlns:a16="http://schemas.microsoft.com/office/drawing/2014/main" id="{8D9A96F4-A16A-3A7C-C533-01D88BA022B5}"/>
              </a:ext>
            </a:extLst>
          </p:cNvPr>
          <p:cNvPicPr>
            <a:picLocks noChangeAspect="1"/>
          </p:cNvPicPr>
          <p:nvPr/>
        </p:nvPicPr>
        <p:blipFill>
          <a:blip r:embed="rId10"/>
          <a:stretch>
            <a:fillRect/>
          </a:stretch>
        </p:blipFill>
        <p:spPr>
          <a:xfrm>
            <a:off x="640449" y="2519586"/>
            <a:ext cx="1166858" cy="1224379"/>
          </a:xfrm>
          <a:prstGeom prst="rect">
            <a:avLst/>
          </a:prstGeom>
        </p:spPr>
      </p:pic>
      <p:pic>
        <p:nvPicPr>
          <p:cNvPr id="60" name="그림 59">
            <a:extLst>
              <a:ext uri="{FF2B5EF4-FFF2-40B4-BE49-F238E27FC236}">
                <a16:creationId xmlns:a16="http://schemas.microsoft.com/office/drawing/2014/main" id="{C7467BA3-1440-8E71-A52C-ABDB5A8FD113}"/>
              </a:ext>
            </a:extLst>
          </p:cNvPr>
          <p:cNvPicPr>
            <a:picLocks noChangeAspect="1"/>
          </p:cNvPicPr>
          <p:nvPr/>
        </p:nvPicPr>
        <p:blipFill>
          <a:blip r:embed="rId11"/>
          <a:stretch>
            <a:fillRect/>
          </a:stretch>
        </p:blipFill>
        <p:spPr>
          <a:xfrm>
            <a:off x="640449" y="4933439"/>
            <a:ext cx="1224379" cy="12243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6" name="Object 6"/>
          <p:cNvSpPr txBox="1"/>
          <p:nvPr/>
        </p:nvSpPr>
        <p:spPr>
          <a:xfrm>
            <a:off x="1349588" y="5111844"/>
            <a:ext cx="4213968" cy="707886"/>
          </a:xfrm>
          <a:prstGeom prst="rect">
            <a:avLst/>
          </a:prstGeom>
          <a:noFill/>
        </p:spPr>
        <p:txBody>
          <a:bodyPr wrap="square" rtlCol="0" anchor="t">
            <a:spAutoFit/>
          </a:bodyPr>
          <a:lstStyle/>
          <a:p>
            <a:pPr algn="ctr"/>
            <a:r>
              <a:rPr lang="en-US" sz="4000" kern="0" spc="-100" dirty="0">
                <a:solidFill>
                  <a:srgbClr val="D75C3D"/>
                </a:solidFill>
                <a:latin typeface="S-Core Dream 5 Medium" pitchFamily="34" charset="0"/>
                <a:cs typeface="S-Core Dream 5 Medium" pitchFamily="34" charset="0"/>
              </a:rPr>
              <a:t>Crawling</a:t>
            </a:r>
          </a:p>
        </p:txBody>
      </p:sp>
      <p:sp>
        <p:nvSpPr>
          <p:cNvPr id="20" name="Object 20"/>
          <p:cNvSpPr txBox="1"/>
          <p:nvPr/>
        </p:nvSpPr>
        <p:spPr>
          <a:xfrm>
            <a:off x="169210" y="1337749"/>
            <a:ext cx="1373650" cy="187162"/>
          </a:xfrm>
          <a:prstGeom prst="rect">
            <a:avLst/>
          </a:prstGeom>
          <a:noFill/>
        </p:spPr>
        <p:txBody>
          <a:bodyPr wrap="square" rtlCol="0" anchor="ctr">
            <a:spAutoFit/>
          </a:bodyPr>
          <a:lstStyle/>
          <a:p>
            <a:pPr algn="ctr"/>
            <a:r>
              <a:rPr lang="en-US" sz="700" kern="0" spc="100" dirty="0">
                <a:solidFill>
                  <a:srgbClr val="FFFFFF"/>
                </a:solidFill>
                <a:latin typeface="S-Core Dream 3 Light" pitchFamily="34" charset="0"/>
                <a:cs typeface="S-Core Dream 3 Light" pitchFamily="34" charset="0"/>
              </a:rPr>
              <a:t>CONTENTS</a:t>
            </a:r>
            <a:endParaRPr lang="en-US" dirty="0"/>
          </a:p>
        </p:txBody>
      </p:sp>
      <p:grpSp>
        <p:nvGrpSpPr>
          <p:cNvPr id="2" name="그룹 1007">
            <a:extLst>
              <a:ext uri="{FF2B5EF4-FFF2-40B4-BE49-F238E27FC236}">
                <a16:creationId xmlns:a16="http://schemas.microsoft.com/office/drawing/2014/main" id="{9B8C1D9D-2300-AC47-6F15-B862CC09553D}"/>
              </a:ext>
            </a:extLst>
          </p:cNvPr>
          <p:cNvGrpSpPr/>
          <p:nvPr/>
        </p:nvGrpSpPr>
        <p:grpSpPr>
          <a:xfrm>
            <a:off x="269998" y="857523"/>
            <a:ext cx="1166857" cy="1113596"/>
            <a:chOff x="491686" y="1074772"/>
            <a:chExt cx="728698" cy="728698"/>
          </a:xfrm>
        </p:grpSpPr>
        <p:pic>
          <p:nvPicPr>
            <p:cNvPr id="4" name="Object 32">
              <a:extLst>
                <a:ext uri="{FF2B5EF4-FFF2-40B4-BE49-F238E27FC236}">
                  <a16:creationId xmlns:a16="http://schemas.microsoft.com/office/drawing/2014/main" id="{BEB9B9EB-CA30-6B68-8F39-97E63F68C9D9}"/>
                </a:ext>
              </a:extLst>
            </p:cNvPr>
            <p:cNvPicPr>
              <a:picLocks noChangeAspect="1"/>
            </p:cNvPicPr>
            <p:nvPr/>
          </p:nvPicPr>
          <p:blipFill>
            <a:blip r:embed="rId3" cstate="print"/>
            <a:stretch>
              <a:fillRect/>
            </a:stretch>
          </p:blipFill>
          <p:spPr>
            <a:xfrm>
              <a:off x="491686" y="1074772"/>
              <a:ext cx="728698" cy="728698"/>
            </a:xfrm>
            <a:prstGeom prst="rect">
              <a:avLst/>
            </a:prstGeom>
          </p:spPr>
        </p:pic>
      </p:grpSp>
      <p:sp>
        <p:nvSpPr>
          <p:cNvPr id="7" name="Object 35">
            <a:extLst>
              <a:ext uri="{FF2B5EF4-FFF2-40B4-BE49-F238E27FC236}">
                <a16:creationId xmlns:a16="http://schemas.microsoft.com/office/drawing/2014/main" id="{5BBC01F4-9351-AE25-7F8B-C81500DFC59B}"/>
              </a:ext>
            </a:extLst>
          </p:cNvPr>
          <p:cNvSpPr txBox="1"/>
          <p:nvPr/>
        </p:nvSpPr>
        <p:spPr>
          <a:xfrm>
            <a:off x="169210" y="1108164"/>
            <a:ext cx="1373650" cy="646331"/>
          </a:xfrm>
          <a:prstGeom prst="rect">
            <a:avLst/>
          </a:prstGeom>
          <a:noFill/>
        </p:spPr>
        <p:txBody>
          <a:bodyPr wrap="square" rtlCol="0" anchor="ctr">
            <a:spAutoFit/>
          </a:bodyPr>
          <a:lstStyle/>
          <a:p>
            <a:pPr algn="ctr"/>
            <a:r>
              <a:rPr lang="ko-KR" altLang="en-US" sz="1200" kern="0" spc="100" dirty="0">
                <a:solidFill>
                  <a:srgbClr val="FFFFFF"/>
                </a:solidFill>
                <a:latin typeface="굴림" panose="020B0600000101010101" pitchFamily="50" charset="-127"/>
                <a:ea typeface="굴림" panose="020B0600000101010101" pitchFamily="50" charset="-127"/>
              </a:rPr>
              <a:t>데이터 수집</a:t>
            </a:r>
            <a:endParaRPr lang="en-US" altLang="ko-KR" sz="1200" kern="0" spc="100" dirty="0">
              <a:solidFill>
                <a:srgbClr val="FFFFFF"/>
              </a:solidFill>
              <a:latin typeface="굴림" panose="020B0600000101010101" pitchFamily="50" charset="-127"/>
              <a:ea typeface="굴림" panose="020B0600000101010101" pitchFamily="50" charset="-127"/>
            </a:endParaRPr>
          </a:p>
          <a:p>
            <a:pPr algn="ctr"/>
            <a:r>
              <a:rPr lang="en-US" altLang="ko-KR" sz="1200" kern="0" spc="100" dirty="0">
                <a:solidFill>
                  <a:srgbClr val="FFFFFF"/>
                </a:solidFill>
                <a:latin typeface="굴림" panose="020B0600000101010101" pitchFamily="50" charset="-127"/>
                <a:ea typeface="굴림" panose="020B0600000101010101" pitchFamily="50" charset="-127"/>
              </a:rPr>
              <a:t>+</a:t>
            </a:r>
          </a:p>
          <a:p>
            <a:pPr algn="ctr"/>
            <a:r>
              <a:rPr lang="ko-KR" altLang="en-US" sz="1200" kern="0" spc="100" dirty="0">
                <a:solidFill>
                  <a:srgbClr val="FFFFFF"/>
                </a:solidFill>
                <a:latin typeface="굴림" panose="020B0600000101010101" pitchFamily="50" charset="-127"/>
                <a:ea typeface="굴림" panose="020B0600000101010101" pitchFamily="50" charset="-127"/>
              </a:rPr>
              <a:t>전처리방법</a:t>
            </a:r>
            <a:endParaRPr lang="en-US" sz="1200" dirty="0">
              <a:latin typeface="굴림" panose="020B0600000101010101" pitchFamily="50" charset="-127"/>
              <a:ea typeface="굴림" panose="020B0600000101010101" pitchFamily="50" charset="-127"/>
            </a:endParaRPr>
          </a:p>
        </p:txBody>
      </p:sp>
      <p:pic>
        <p:nvPicPr>
          <p:cNvPr id="17" name="그림 16">
            <a:extLst>
              <a:ext uri="{FF2B5EF4-FFF2-40B4-BE49-F238E27FC236}">
                <a16:creationId xmlns:a16="http://schemas.microsoft.com/office/drawing/2014/main" id="{1D3D3C5D-8109-C3CB-7AC2-AD180C9E6510}"/>
              </a:ext>
            </a:extLst>
          </p:cNvPr>
          <p:cNvPicPr>
            <a:picLocks noChangeAspect="1"/>
          </p:cNvPicPr>
          <p:nvPr/>
        </p:nvPicPr>
        <p:blipFill>
          <a:blip r:embed="rId4"/>
          <a:stretch>
            <a:fillRect/>
          </a:stretch>
        </p:blipFill>
        <p:spPr>
          <a:xfrm>
            <a:off x="2389248" y="2111803"/>
            <a:ext cx="2134649" cy="2546743"/>
          </a:xfrm>
          <a:prstGeom prst="rect">
            <a:avLst/>
          </a:prstGeom>
        </p:spPr>
      </p:pic>
      <p:pic>
        <p:nvPicPr>
          <p:cNvPr id="2052" name="Picture 4" descr="scikit-learn logo">
            <a:extLst>
              <a:ext uri="{FF2B5EF4-FFF2-40B4-BE49-F238E27FC236}">
                <a16:creationId xmlns:a16="http://schemas.microsoft.com/office/drawing/2014/main" id="{A10E34C2-25C7-CB24-14CD-5BBD15A9FA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7269" y="3269816"/>
            <a:ext cx="1687472" cy="168747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그룹 1001">
            <a:extLst>
              <a:ext uri="{FF2B5EF4-FFF2-40B4-BE49-F238E27FC236}">
                <a16:creationId xmlns:a16="http://schemas.microsoft.com/office/drawing/2014/main" id="{756F4490-9402-9E6F-1BBB-D81C115C830D}"/>
              </a:ext>
            </a:extLst>
          </p:cNvPr>
          <p:cNvGrpSpPr/>
          <p:nvPr/>
        </p:nvGrpSpPr>
        <p:grpSpPr>
          <a:xfrm rot="5400000" flipV="1">
            <a:off x="3159846" y="3747514"/>
            <a:ext cx="4390364" cy="67822"/>
            <a:chOff x="1445470" y="3036644"/>
            <a:chExt cx="7804298" cy="29163"/>
          </a:xfrm>
        </p:grpSpPr>
        <p:pic>
          <p:nvPicPr>
            <p:cNvPr id="24" name="Object 2">
              <a:extLst>
                <a:ext uri="{FF2B5EF4-FFF2-40B4-BE49-F238E27FC236}">
                  <a16:creationId xmlns:a16="http://schemas.microsoft.com/office/drawing/2014/main" id="{70CFE7EC-F461-868A-CB18-1BC0FBE88184}"/>
                </a:ext>
              </a:extLst>
            </p:cNvPr>
            <p:cNvPicPr>
              <a:picLocks noChangeAspect="1"/>
            </p:cNvPicPr>
            <p:nvPr/>
          </p:nvPicPr>
          <p:blipFill>
            <a:blip r:embed="rId6" cstate="print"/>
            <a:stretch>
              <a:fillRect/>
            </a:stretch>
          </p:blipFill>
          <p:spPr>
            <a:xfrm>
              <a:off x="1445470" y="3036644"/>
              <a:ext cx="7804298" cy="29163"/>
            </a:xfrm>
            <a:prstGeom prst="rect">
              <a:avLst/>
            </a:prstGeom>
          </p:spPr>
        </p:pic>
      </p:grpSp>
      <p:sp>
        <p:nvSpPr>
          <p:cNvPr id="28" name="TextBox 27">
            <a:extLst>
              <a:ext uri="{FF2B5EF4-FFF2-40B4-BE49-F238E27FC236}">
                <a16:creationId xmlns:a16="http://schemas.microsoft.com/office/drawing/2014/main" id="{E2B13AAA-355F-03D3-4559-6B2472BB2238}"/>
              </a:ext>
            </a:extLst>
          </p:cNvPr>
          <p:cNvSpPr txBox="1"/>
          <p:nvPr/>
        </p:nvSpPr>
        <p:spPr>
          <a:xfrm>
            <a:off x="7377923" y="2932977"/>
            <a:ext cx="2053636" cy="446276"/>
          </a:xfrm>
          <a:prstGeom prst="rect">
            <a:avLst/>
          </a:prstGeom>
          <a:noFill/>
        </p:spPr>
        <p:txBody>
          <a:bodyPr wrap="square" rtlCol="0">
            <a:spAutoFit/>
          </a:bodyPr>
          <a:lstStyle/>
          <a:p>
            <a:r>
              <a:rPr lang="en-US" altLang="ko-KR" sz="2300" b="1" dirty="0" err="1">
                <a:latin typeface="나눔고딕 ExtraBold" panose="020D0904000000000000" pitchFamily="50" charset="-127"/>
                <a:ea typeface="나눔고딕 ExtraBold" panose="020D0904000000000000" pitchFamily="50" charset="-127"/>
              </a:rPr>
              <a:t>PyK</a:t>
            </a:r>
            <a:r>
              <a:rPr lang="en-US" altLang="ko-KR" sz="2300" dirty="0" err="1">
                <a:latin typeface="나눔고딕 ExtraBold" panose="020D0904000000000000" pitchFamily="50" charset="-127"/>
                <a:ea typeface="나눔고딕 ExtraBold" panose="020D0904000000000000" pitchFamily="50" charset="-127"/>
              </a:rPr>
              <a:t>oSpacing</a:t>
            </a:r>
            <a:endParaRPr lang="ko-KR" altLang="en-US" sz="2300" dirty="0">
              <a:latin typeface="나눔고딕 ExtraBold" panose="020D0904000000000000" pitchFamily="50" charset="-127"/>
              <a:ea typeface="나눔고딕 ExtraBold" panose="020D0904000000000000" pitchFamily="50" charset="-127"/>
            </a:endParaRPr>
          </a:p>
        </p:txBody>
      </p:sp>
      <p:pic>
        <p:nvPicPr>
          <p:cNvPr id="2050" name="Picture 2" descr="@konlpy">
            <a:extLst>
              <a:ext uri="{FF2B5EF4-FFF2-40B4-BE49-F238E27FC236}">
                <a16:creationId xmlns:a16="http://schemas.microsoft.com/office/drawing/2014/main" id="{4A6F3DB4-6AF2-AA1B-F6F9-9E3176FE76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397" y="2216130"/>
            <a:ext cx="1211744" cy="1211744"/>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12"/>
          <p:cNvSpPr txBox="1"/>
          <p:nvPr/>
        </p:nvSpPr>
        <p:spPr>
          <a:xfrm>
            <a:off x="5454021" y="5111844"/>
            <a:ext cx="4213968" cy="707886"/>
          </a:xfrm>
          <a:prstGeom prst="rect">
            <a:avLst/>
          </a:prstGeom>
          <a:noFill/>
        </p:spPr>
        <p:txBody>
          <a:bodyPr wrap="square" rtlCol="0" anchor="t">
            <a:spAutoFit/>
          </a:bodyPr>
          <a:lstStyle/>
          <a:p>
            <a:pPr algn="ctr"/>
            <a:r>
              <a:rPr lang="en-US" sz="4000" kern="0" spc="-100" dirty="0">
                <a:solidFill>
                  <a:srgbClr val="FCC026"/>
                </a:solidFill>
                <a:latin typeface="S-Core Dream 5 Medium" pitchFamily="34" charset="0"/>
                <a:cs typeface="S-Core Dream 5 Medium" pitchFamily="34" charset="0"/>
              </a:rPr>
              <a:t>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7" name="Object 16">
            <a:extLst>
              <a:ext uri="{FF2B5EF4-FFF2-40B4-BE49-F238E27FC236}">
                <a16:creationId xmlns:a16="http://schemas.microsoft.com/office/drawing/2014/main" id="{1C7B618C-181F-F303-1456-3303A868D996}"/>
              </a:ext>
            </a:extLst>
          </p:cNvPr>
          <p:cNvSpPr txBox="1"/>
          <p:nvPr/>
        </p:nvSpPr>
        <p:spPr>
          <a:xfrm>
            <a:off x="169210" y="1337749"/>
            <a:ext cx="1373650" cy="187162"/>
          </a:xfrm>
          <a:prstGeom prst="rect">
            <a:avLst/>
          </a:prstGeom>
          <a:noFill/>
        </p:spPr>
        <p:txBody>
          <a:bodyPr wrap="square" rtlCol="0" anchor="ctr">
            <a:spAutoFit/>
          </a:bodyPr>
          <a:lstStyle/>
          <a:p>
            <a:pPr algn="ctr"/>
            <a:r>
              <a:rPr lang="en-US" sz="700" kern="0" spc="100" dirty="0">
                <a:solidFill>
                  <a:srgbClr val="FFFFFF"/>
                </a:solidFill>
                <a:latin typeface="S-Core Dream 3 Light" pitchFamily="34" charset="0"/>
                <a:cs typeface="S-Core Dream 3 Light" pitchFamily="34" charset="0"/>
              </a:rPr>
              <a:t>CONTENTS</a:t>
            </a:r>
            <a:endParaRPr lang="en-US" dirty="0"/>
          </a:p>
        </p:txBody>
      </p:sp>
      <p:grpSp>
        <p:nvGrpSpPr>
          <p:cNvPr id="29" name="그룹 1007">
            <a:extLst>
              <a:ext uri="{FF2B5EF4-FFF2-40B4-BE49-F238E27FC236}">
                <a16:creationId xmlns:a16="http://schemas.microsoft.com/office/drawing/2014/main" id="{4C962F3A-3670-BCA5-9068-D11BBED572AA}"/>
              </a:ext>
            </a:extLst>
          </p:cNvPr>
          <p:cNvGrpSpPr/>
          <p:nvPr/>
        </p:nvGrpSpPr>
        <p:grpSpPr>
          <a:xfrm>
            <a:off x="269998" y="857522"/>
            <a:ext cx="1166857" cy="1095103"/>
            <a:chOff x="491686" y="1074772"/>
            <a:chExt cx="728698" cy="728698"/>
          </a:xfrm>
        </p:grpSpPr>
        <p:pic>
          <p:nvPicPr>
            <p:cNvPr id="31" name="Object 32">
              <a:extLst>
                <a:ext uri="{FF2B5EF4-FFF2-40B4-BE49-F238E27FC236}">
                  <a16:creationId xmlns:a16="http://schemas.microsoft.com/office/drawing/2014/main" id="{B35333C2-A02D-3E16-7479-245D53831E2F}"/>
                </a:ext>
              </a:extLst>
            </p:cNvPr>
            <p:cNvPicPr>
              <a:picLocks noChangeAspect="1"/>
            </p:cNvPicPr>
            <p:nvPr/>
          </p:nvPicPr>
          <p:blipFill>
            <a:blip r:embed="rId3" cstate="print"/>
            <a:stretch>
              <a:fillRect/>
            </a:stretch>
          </p:blipFill>
          <p:spPr>
            <a:xfrm>
              <a:off x="491686" y="1074772"/>
              <a:ext cx="728698" cy="728698"/>
            </a:xfrm>
            <a:prstGeom prst="rect">
              <a:avLst/>
            </a:prstGeom>
          </p:spPr>
        </p:pic>
      </p:grpSp>
      <p:sp>
        <p:nvSpPr>
          <p:cNvPr id="32" name="Object 35">
            <a:extLst>
              <a:ext uri="{FF2B5EF4-FFF2-40B4-BE49-F238E27FC236}">
                <a16:creationId xmlns:a16="http://schemas.microsoft.com/office/drawing/2014/main" id="{B697557B-FFE4-54C5-CE23-354142137D58}"/>
              </a:ext>
            </a:extLst>
          </p:cNvPr>
          <p:cNvSpPr txBox="1"/>
          <p:nvPr/>
        </p:nvSpPr>
        <p:spPr>
          <a:xfrm>
            <a:off x="169210" y="1200498"/>
            <a:ext cx="1373650" cy="461665"/>
          </a:xfrm>
          <a:prstGeom prst="rect">
            <a:avLst/>
          </a:prstGeom>
          <a:noFill/>
        </p:spPr>
        <p:txBody>
          <a:bodyPr wrap="square" rtlCol="0" anchor="ctr">
            <a:spAutoFit/>
          </a:bodyPr>
          <a:lstStyle/>
          <a:p>
            <a:pPr algn="ctr"/>
            <a:r>
              <a:rPr lang="ko-KR" altLang="en-US" sz="1200" kern="0" spc="100" dirty="0">
                <a:solidFill>
                  <a:srgbClr val="FFFFFF"/>
                </a:solidFill>
                <a:latin typeface="S-Core Dream 3 Light" pitchFamily="34" charset="0"/>
              </a:rPr>
              <a:t>데이터 분석 방법</a:t>
            </a:r>
            <a:endParaRPr lang="en-US" sz="1200" dirty="0"/>
          </a:p>
        </p:txBody>
      </p:sp>
      <p:sp>
        <p:nvSpPr>
          <p:cNvPr id="45" name="Object 20">
            <a:extLst>
              <a:ext uri="{FF2B5EF4-FFF2-40B4-BE49-F238E27FC236}">
                <a16:creationId xmlns:a16="http://schemas.microsoft.com/office/drawing/2014/main" id="{2C0BE384-2F79-C20D-6935-EAA6C809C917}"/>
              </a:ext>
            </a:extLst>
          </p:cNvPr>
          <p:cNvSpPr txBox="1"/>
          <p:nvPr/>
        </p:nvSpPr>
        <p:spPr>
          <a:xfrm>
            <a:off x="2693673" y="5283580"/>
            <a:ext cx="3141464" cy="415498"/>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HDFS</a:t>
            </a:r>
            <a:endParaRPr lang="en-US" dirty="0"/>
          </a:p>
        </p:txBody>
      </p:sp>
      <p:sp>
        <p:nvSpPr>
          <p:cNvPr id="47" name="Object 24">
            <a:extLst>
              <a:ext uri="{FF2B5EF4-FFF2-40B4-BE49-F238E27FC236}">
                <a16:creationId xmlns:a16="http://schemas.microsoft.com/office/drawing/2014/main" id="{070B80AD-7884-0B77-4BED-68036B12C285}"/>
              </a:ext>
            </a:extLst>
          </p:cNvPr>
          <p:cNvSpPr txBox="1"/>
          <p:nvPr/>
        </p:nvSpPr>
        <p:spPr>
          <a:xfrm>
            <a:off x="7229940" y="5207885"/>
            <a:ext cx="3141464" cy="415498"/>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SVM</a:t>
            </a:r>
            <a:endParaRPr lang="en-US" dirty="0"/>
          </a:p>
        </p:txBody>
      </p:sp>
      <p:grpSp>
        <p:nvGrpSpPr>
          <p:cNvPr id="48" name="그룹 1001">
            <a:extLst>
              <a:ext uri="{FF2B5EF4-FFF2-40B4-BE49-F238E27FC236}">
                <a16:creationId xmlns:a16="http://schemas.microsoft.com/office/drawing/2014/main" id="{B9637101-33A7-2EEA-E95B-212669BBAF04}"/>
              </a:ext>
            </a:extLst>
          </p:cNvPr>
          <p:cNvGrpSpPr/>
          <p:nvPr/>
        </p:nvGrpSpPr>
        <p:grpSpPr>
          <a:xfrm>
            <a:off x="1542860" y="4016120"/>
            <a:ext cx="7804298" cy="29163"/>
            <a:chOff x="1445470" y="3036644"/>
            <a:chExt cx="7804298" cy="29163"/>
          </a:xfrm>
        </p:grpSpPr>
        <p:pic>
          <p:nvPicPr>
            <p:cNvPr id="49" name="Object 2">
              <a:extLst>
                <a:ext uri="{FF2B5EF4-FFF2-40B4-BE49-F238E27FC236}">
                  <a16:creationId xmlns:a16="http://schemas.microsoft.com/office/drawing/2014/main" id="{979421AC-4209-360A-1E13-6AAF1D55E8D1}"/>
                </a:ext>
              </a:extLst>
            </p:cNvPr>
            <p:cNvPicPr>
              <a:picLocks noChangeAspect="1"/>
            </p:cNvPicPr>
            <p:nvPr/>
          </p:nvPicPr>
          <p:blipFill>
            <a:blip r:embed="rId4" cstate="print"/>
            <a:stretch>
              <a:fillRect/>
            </a:stretch>
          </p:blipFill>
          <p:spPr>
            <a:xfrm>
              <a:off x="1445470" y="3036644"/>
              <a:ext cx="7804298" cy="29163"/>
            </a:xfrm>
            <a:prstGeom prst="rect">
              <a:avLst/>
            </a:prstGeom>
          </p:spPr>
        </p:pic>
      </p:grpSp>
      <p:grpSp>
        <p:nvGrpSpPr>
          <p:cNvPr id="50" name="그룹 1002">
            <a:extLst>
              <a:ext uri="{FF2B5EF4-FFF2-40B4-BE49-F238E27FC236}">
                <a16:creationId xmlns:a16="http://schemas.microsoft.com/office/drawing/2014/main" id="{5142C570-BF68-70AF-A70F-6547E68FA5D5}"/>
              </a:ext>
            </a:extLst>
          </p:cNvPr>
          <p:cNvGrpSpPr/>
          <p:nvPr/>
        </p:nvGrpSpPr>
        <p:grpSpPr>
          <a:xfrm>
            <a:off x="7807452" y="3026866"/>
            <a:ext cx="1962399" cy="1962399"/>
            <a:chOff x="7710062" y="2047390"/>
            <a:chExt cx="1962399" cy="1962399"/>
          </a:xfrm>
        </p:grpSpPr>
        <p:pic>
          <p:nvPicPr>
            <p:cNvPr id="51" name="Object 5">
              <a:extLst>
                <a:ext uri="{FF2B5EF4-FFF2-40B4-BE49-F238E27FC236}">
                  <a16:creationId xmlns:a16="http://schemas.microsoft.com/office/drawing/2014/main" id="{A150DAEB-ADB1-8902-9663-78E60166F992}"/>
                </a:ext>
              </a:extLst>
            </p:cNvPr>
            <p:cNvPicPr>
              <a:picLocks noChangeAspect="1"/>
            </p:cNvPicPr>
            <p:nvPr/>
          </p:nvPicPr>
          <p:blipFill>
            <a:blip r:embed="rId5" cstate="print"/>
            <a:stretch>
              <a:fillRect/>
            </a:stretch>
          </p:blipFill>
          <p:spPr>
            <a:xfrm>
              <a:off x="7710062" y="2047390"/>
              <a:ext cx="1962399" cy="1962399"/>
            </a:xfrm>
            <a:prstGeom prst="rect">
              <a:avLst/>
            </a:prstGeom>
          </p:spPr>
        </p:pic>
      </p:grpSp>
      <p:grpSp>
        <p:nvGrpSpPr>
          <p:cNvPr id="52" name="그룹 1003">
            <a:extLst>
              <a:ext uri="{FF2B5EF4-FFF2-40B4-BE49-F238E27FC236}">
                <a16:creationId xmlns:a16="http://schemas.microsoft.com/office/drawing/2014/main" id="{AC5A8236-C435-8D02-5B2F-4B6B406B3CB9}"/>
              </a:ext>
            </a:extLst>
          </p:cNvPr>
          <p:cNvGrpSpPr/>
          <p:nvPr/>
        </p:nvGrpSpPr>
        <p:grpSpPr>
          <a:xfrm>
            <a:off x="5547031" y="3026866"/>
            <a:ext cx="1962399" cy="1962399"/>
            <a:chOff x="5449641" y="2047390"/>
            <a:chExt cx="1962399" cy="1962399"/>
          </a:xfrm>
        </p:grpSpPr>
        <p:pic>
          <p:nvPicPr>
            <p:cNvPr id="53" name="Object 8">
              <a:extLst>
                <a:ext uri="{FF2B5EF4-FFF2-40B4-BE49-F238E27FC236}">
                  <a16:creationId xmlns:a16="http://schemas.microsoft.com/office/drawing/2014/main" id="{1097C602-9874-C81A-EE52-8DFF51527FF4}"/>
                </a:ext>
              </a:extLst>
            </p:cNvPr>
            <p:cNvPicPr>
              <a:picLocks noChangeAspect="1"/>
            </p:cNvPicPr>
            <p:nvPr/>
          </p:nvPicPr>
          <p:blipFill>
            <a:blip r:embed="rId6" cstate="print"/>
            <a:stretch>
              <a:fillRect/>
            </a:stretch>
          </p:blipFill>
          <p:spPr>
            <a:xfrm>
              <a:off x="5449641" y="2047390"/>
              <a:ext cx="1962399" cy="1962399"/>
            </a:xfrm>
            <a:prstGeom prst="rect">
              <a:avLst/>
            </a:prstGeom>
          </p:spPr>
        </p:pic>
      </p:grpSp>
      <p:grpSp>
        <p:nvGrpSpPr>
          <p:cNvPr id="54" name="그룹 1004">
            <a:extLst>
              <a:ext uri="{FF2B5EF4-FFF2-40B4-BE49-F238E27FC236}">
                <a16:creationId xmlns:a16="http://schemas.microsoft.com/office/drawing/2014/main" id="{F1E3DF8D-173C-955C-3DD7-C9C9DF0518B1}"/>
              </a:ext>
            </a:extLst>
          </p:cNvPr>
          <p:cNvGrpSpPr/>
          <p:nvPr/>
        </p:nvGrpSpPr>
        <p:grpSpPr>
          <a:xfrm>
            <a:off x="3286964" y="3026866"/>
            <a:ext cx="1962399" cy="1962399"/>
            <a:chOff x="3189574" y="2047390"/>
            <a:chExt cx="1962399" cy="1962399"/>
          </a:xfrm>
        </p:grpSpPr>
        <p:pic>
          <p:nvPicPr>
            <p:cNvPr id="55" name="Object 11">
              <a:extLst>
                <a:ext uri="{FF2B5EF4-FFF2-40B4-BE49-F238E27FC236}">
                  <a16:creationId xmlns:a16="http://schemas.microsoft.com/office/drawing/2014/main" id="{54E8EBEC-7719-EE15-4333-759623B57002}"/>
                </a:ext>
              </a:extLst>
            </p:cNvPr>
            <p:cNvPicPr>
              <a:picLocks noChangeAspect="1"/>
            </p:cNvPicPr>
            <p:nvPr/>
          </p:nvPicPr>
          <p:blipFill>
            <a:blip r:embed="rId6" cstate="print"/>
            <a:stretch>
              <a:fillRect/>
            </a:stretch>
          </p:blipFill>
          <p:spPr>
            <a:xfrm>
              <a:off x="3189574" y="2047390"/>
              <a:ext cx="1962399" cy="1962399"/>
            </a:xfrm>
            <a:prstGeom prst="rect">
              <a:avLst/>
            </a:prstGeom>
          </p:spPr>
        </p:pic>
      </p:grpSp>
      <p:grpSp>
        <p:nvGrpSpPr>
          <p:cNvPr id="56" name="그룹 1005">
            <a:extLst>
              <a:ext uri="{FF2B5EF4-FFF2-40B4-BE49-F238E27FC236}">
                <a16:creationId xmlns:a16="http://schemas.microsoft.com/office/drawing/2014/main" id="{99A5571E-CE3D-122C-31FF-C3FD1335D8D3}"/>
              </a:ext>
            </a:extLst>
          </p:cNvPr>
          <p:cNvGrpSpPr/>
          <p:nvPr/>
        </p:nvGrpSpPr>
        <p:grpSpPr>
          <a:xfrm>
            <a:off x="1026763" y="3034920"/>
            <a:ext cx="1962399" cy="1962399"/>
            <a:chOff x="929373" y="2055444"/>
            <a:chExt cx="1962399" cy="1962399"/>
          </a:xfrm>
        </p:grpSpPr>
        <p:pic>
          <p:nvPicPr>
            <p:cNvPr id="57" name="Object 14">
              <a:extLst>
                <a:ext uri="{FF2B5EF4-FFF2-40B4-BE49-F238E27FC236}">
                  <a16:creationId xmlns:a16="http://schemas.microsoft.com/office/drawing/2014/main" id="{F9E46631-5E7D-15EA-AA82-83F0947DA0B3}"/>
                </a:ext>
              </a:extLst>
            </p:cNvPr>
            <p:cNvPicPr>
              <a:picLocks noChangeAspect="1"/>
            </p:cNvPicPr>
            <p:nvPr/>
          </p:nvPicPr>
          <p:blipFill>
            <a:blip r:embed="rId5" cstate="print"/>
            <a:stretch>
              <a:fillRect/>
            </a:stretch>
          </p:blipFill>
          <p:spPr>
            <a:xfrm>
              <a:off x="929373" y="2055444"/>
              <a:ext cx="1962399" cy="1962399"/>
            </a:xfrm>
            <a:prstGeom prst="rect">
              <a:avLst/>
            </a:prstGeom>
          </p:spPr>
        </p:pic>
      </p:grpSp>
      <p:sp>
        <p:nvSpPr>
          <p:cNvPr id="58" name="Object 18">
            <a:extLst>
              <a:ext uri="{FF2B5EF4-FFF2-40B4-BE49-F238E27FC236}">
                <a16:creationId xmlns:a16="http://schemas.microsoft.com/office/drawing/2014/main" id="{2A78B713-5E89-F424-A62F-1E842ACD2687}"/>
              </a:ext>
            </a:extLst>
          </p:cNvPr>
          <p:cNvSpPr txBox="1"/>
          <p:nvPr/>
        </p:nvSpPr>
        <p:spPr>
          <a:xfrm>
            <a:off x="429847" y="3661369"/>
            <a:ext cx="3141464" cy="738664"/>
          </a:xfrm>
          <a:prstGeom prst="rect">
            <a:avLst/>
          </a:prstGeom>
          <a:noFill/>
        </p:spPr>
        <p:txBody>
          <a:bodyPr wrap="square" rtlCol="0" anchor="t">
            <a:spAutoFit/>
          </a:bodyPr>
          <a:lstStyle/>
          <a:p>
            <a:pPr algn="ctr"/>
            <a:r>
              <a:rPr lang="ko-KR" altLang="en-US" sz="2100" kern="0" spc="-100" dirty="0">
                <a:solidFill>
                  <a:srgbClr val="FFFFFF"/>
                </a:solidFill>
                <a:latin typeface="S-Core Dream 6 Bold" pitchFamily="34" charset="0"/>
              </a:rPr>
              <a:t> </a:t>
            </a:r>
            <a:r>
              <a:rPr lang="en-US" altLang="ko-KR" sz="2100" kern="0" spc="-100" dirty="0">
                <a:solidFill>
                  <a:srgbClr val="FFFFFF"/>
                </a:solidFill>
                <a:latin typeface="S-Core Dream 6 Bold" pitchFamily="34" charset="0"/>
              </a:rPr>
              <a:t>Preprocessed</a:t>
            </a:r>
          </a:p>
          <a:p>
            <a:pPr algn="ctr"/>
            <a:r>
              <a:rPr lang="en-US" altLang="ko-KR" sz="2100" kern="0" spc="-100" dirty="0">
                <a:solidFill>
                  <a:srgbClr val="FFFFFF"/>
                </a:solidFill>
                <a:latin typeface="S-Core Dream 6 Bold" pitchFamily="34" charset="0"/>
              </a:rPr>
              <a:t>file</a:t>
            </a:r>
            <a:endParaRPr lang="en-US" dirty="0"/>
          </a:p>
        </p:txBody>
      </p:sp>
      <p:sp>
        <p:nvSpPr>
          <p:cNvPr id="59" name="Object 20">
            <a:extLst>
              <a:ext uri="{FF2B5EF4-FFF2-40B4-BE49-F238E27FC236}">
                <a16:creationId xmlns:a16="http://schemas.microsoft.com/office/drawing/2014/main" id="{58223A4D-A8C1-1F92-B0B8-9D8C4E6BB094}"/>
              </a:ext>
            </a:extLst>
          </p:cNvPr>
          <p:cNvSpPr txBox="1"/>
          <p:nvPr/>
        </p:nvSpPr>
        <p:spPr>
          <a:xfrm>
            <a:off x="2693673" y="3783569"/>
            <a:ext cx="3141464" cy="415498"/>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HDFS</a:t>
            </a:r>
            <a:endParaRPr lang="en-US" dirty="0"/>
          </a:p>
        </p:txBody>
      </p:sp>
      <p:sp>
        <p:nvSpPr>
          <p:cNvPr id="60" name="Object 22">
            <a:extLst>
              <a:ext uri="{FF2B5EF4-FFF2-40B4-BE49-F238E27FC236}">
                <a16:creationId xmlns:a16="http://schemas.microsoft.com/office/drawing/2014/main" id="{A2352F39-E1A3-F2A4-7443-5D5A9D58698E}"/>
              </a:ext>
            </a:extLst>
          </p:cNvPr>
          <p:cNvSpPr txBox="1"/>
          <p:nvPr/>
        </p:nvSpPr>
        <p:spPr>
          <a:xfrm>
            <a:off x="4957499" y="3538895"/>
            <a:ext cx="3141464" cy="1061829"/>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HIVE</a:t>
            </a:r>
          </a:p>
          <a:p>
            <a:pPr algn="ctr"/>
            <a:r>
              <a:rPr lang="en-US" sz="2100" kern="0" spc="-100" dirty="0">
                <a:solidFill>
                  <a:srgbClr val="FFFFFF"/>
                </a:solidFill>
                <a:latin typeface="S-Core Dream 6 Bold" pitchFamily="34" charset="0"/>
              </a:rPr>
              <a:t>&amp;</a:t>
            </a:r>
          </a:p>
          <a:p>
            <a:pPr algn="ctr"/>
            <a:r>
              <a:rPr lang="en-US" sz="2100" kern="0" spc="-100" dirty="0">
                <a:solidFill>
                  <a:srgbClr val="FFFFFF"/>
                </a:solidFill>
                <a:latin typeface="S-Core Dream 6 Bold" pitchFamily="34" charset="0"/>
              </a:rPr>
              <a:t>Spark</a:t>
            </a:r>
            <a:endParaRPr lang="en-US" dirty="0"/>
          </a:p>
        </p:txBody>
      </p:sp>
      <p:sp>
        <p:nvSpPr>
          <p:cNvPr id="61" name="Object 24">
            <a:extLst>
              <a:ext uri="{FF2B5EF4-FFF2-40B4-BE49-F238E27FC236}">
                <a16:creationId xmlns:a16="http://schemas.microsoft.com/office/drawing/2014/main" id="{3A38D372-0CF3-9AE2-748C-C011A16A65EB}"/>
              </a:ext>
            </a:extLst>
          </p:cNvPr>
          <p:cNvSpPr txBox="1"/>
          <p:nvPr/>
        </p:nvSpPr>
        <p:spPr>
          <a:xfrm>
            <a:off x="7229940" y="3707874"/>
            <a:ext cx="3141464" cy="415498"/>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SVM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16">
            <a:extLst>
              <a:ext uri="{FF2B5EF4-FFF2-40B4-BE49-F238E27FC236}">
                <a16:creationId xmlns:a16="http://schemas.microsoft.com/office/drawing/2014/main" id="{1C7B618C-181F-F303-1456-3303A868D996}"/>
              </a:ext>
            </a:extLst>
          </p:cNvPr>
          <p:cNvSpPr txBox="1"/>
          <p:nvPr/>
        </p:nvSpPr>
        <p:spPr>
          <a:xfrm>
            <a:off x="169210" y="1337749"/>
            <a:ext cx="1373650" cy="187162"/>
          </a:xfrm>
          <a:prstGeom prst="rect">
            <a:avLst/>
          </a:prstGeom>
          <a:noFill/>
        </p:spPr>
        <p:txBody>
          <a:bodyPr wrap="square" rtlCol="0" anchor="ctr">
            <a:spAutoFit/>
          </a:bodyPr>
          <a:lstStyle/>
          <a:p>
            <a:pPr algn="ctr"/>
            <a:r>
              <a:rPr lang="en-US" sz="700" kern="0" spc="100" dirty="0">
                <a:solidFill>
                  <a:srgbClr val="FFFFFF"/>
                </a:solidFill>
                <a:latin typeface="S-Core Dream 3 Light" pitchFamily="34" charset="0"/>
                <a:cs typeface="S-Core Dream 3 Light" pitchFamily="34" charset="0"/>
              </a:rPr>
              <a:t>CONTENTS</a:t>
            </a:r>
            <a:endParaRPr lang="en-US" dirty="0"/>
          </a:p>
        </p:txBody>
      </p:sp>
      <p:grpSp>
        <p:nvGrpSpPr>
          <p:cNvPr id="29" name="그룹 1007">
            <a:extLst>
              <a:ext uri="{FF2B5EF4-FFF2-40B4-BE49-F238E27FC236}">
                <a16:creationId xmlns:a16="http://schemas.microsoft.com/office/drawing/2014/main" id="{4C962F3A-3670-BCA5-9068-D11BBED572AA}"/>
              </a:ext>
            </a:extLst>
          </p:cNvPr>
          <p:cNvGrpSpPr/>
          <p:nvPr/>
        </p:nvGrpSpPr>
        <p:grpSpPr>
          <a:xfrm>
            <a:off x="269998" y="857522"/>
            <a:ext cx="1166857" cy="1095103"/>
            <a:chOff x="491686" y="1074772"/>
            <a:chExt cx="728698" cy="728698"/>
          </a:xfrm>
        </p:grpSpPr>
        <p:pic>
          <p:nvPicPr>
            <p:cNvPr id="31" name="Object 32">
              <a:extLst>
                <a:ext uri="{FF2B5EF4-FFF2-40B4-BE49-F238E27FC236}">
                  <a16:creationId xmlns:a16="http://schemas.microsoft.com/office/drawing/2014/main" id="{B35333C2-A02D-3E16-7479-245D53831E2F}"/>
                </a:ext>
              </a:extLst>
            </p:cNvPr>
            <p:cNvPicPr>
              <a:picLocks noChangeAspect="1"/>
            </p:cNvPicPr>
            <p:nvPr/>
          </p:nvPicPr>
          <p:blipFill>
            <a:blip r:embed="rId3" cstate="print"/>
            <a:stretch>
              <a:fillRect/>
            </a:stretch>
          </p:blipFill>
          <p:spPr>
            <a:xfrm>
              <a:off x="491686" y="1074772"/>
              <a:ext cx="728698" cy="728698"/>
            </a:xfrm>
            <a:prstGeom prst="rect">
              <a:avLst/>
            </a:prstGeom>
          </p:spPr>
        </p:pic>
      </p:grpSp>
      <p:sp>
        <p:nvSpPr>
          <p:cNvPr id="32" name="Object 35">
            <a:extLst>
              <a:ext uri="{FF2B5EF4-FFF2-40B4-BE49-F238E27FC236}">
                <a16:creationId xmlns:a16="http://schemas.microsoft.com/office/drawing/2014/main" id="{B697557B-FFE4-54C5-CE23-354142137D58}"/>
              </a:ext>
            </a:extLst>
          </p:cNvPr>
          <p:cNvSpPr txBox="1"/>
          <p:nvPr/>
        </p:nvSpPr>
        <p:spPr>
          <a:xfrm>
            <a:off x="169210" y="1200498"/>
            <a:ext cx="1373650" cy="461665"/>
          </a:xfrm>
          <a:prstGeom prst="rect">
            <a:avLst/>
          </a:prstGeom>
          <a:noFill/>
        </p:spPr>
        <p:txBody>
          <a:bodyPr wrap="square" rtlCol="0" anchor="ctr">
            <a:spAutoFit/>
          </a:bodyPr>
          <a:lstStyle/>
          <a:p>
            <a:pPr algn="ctr"/>
            <a:r>
              <a:rPr lang="ko-KR" altLang="en-US" sz="1200" kern="0" spc="100" dirty="0">
                <a:solidFill>
                  <a:srgbClr val="FFFFFF"/>
                </a:solidFill>
                <a:latin typeface="S-Core Dream 3 Light" pitchFamily="34" charset="0"/>
              </a:rPr>
              <a:t>데이터 분석 방법</a:t>
            </a:r>
            <a:endParaRPr lang="en-US" sz="1200" dirty="0"/>
          </a:p>
        </p:txBody>
      </p:sp>
      <p:sp>
        <p:nvSpPr>
          <p:cNvPr id="45" name="Object 20">
            <a:extLst>
              <a:ext uri="{FF2B5EF4-FFF2-40B4-BE49-F238E27FC236}">
                <a16:creationId xmlns:a16="http://schemas.microsoft.com/office/drawing/2014/main" id="{2C0BE384-2F79-C20D-6935-EAA6C809C917}"/>
              </a:ext>
            </a:extLst>
          </p:cNvPr>
          <p:cNvSpPr txBox="1"/>
          <p:nvPr/>
        </p:nvSpPr>
        <p:spPr>
          <a:xfrm>
            <a:off x="2693673" y="5283580"/>
            <a:ext cx="3141464" cy="415498"/>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HDFS</a:t>
            </a:r>
            <a:endParaRPr lang="en-US" dirty="0"/>
          </a:p>
        </p:txBody>
      </p:sp>
      <p:sp>
        <p:nvSpPr>
          <p:cNvPr id="47" name="Object 24">
            <a:extLst>
              <a:ext uri="{FF2B5EF4-FFF2-40B4-BE49-F238E27FC236}">
                <a16:creationId xmlns:a16="http://schemas.microsoft.com/office/drawing/2014/main" id="{070B80AD-7884-0B77-4BED-68036B12C285}"/>
              </a:ext>
            </a:extLst>
          </p:cNvPr>
          <p:cNvSpPr txBox="1"/>
          <p:nvPr/>
        </p:nvSpPr>
        <p:spPr>
          <a:xfrm>
            <a:off x="7229940" y="5207885"/>
            <a:ext cx="3141464" cy="415498"/>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SVM</a:t>
            </a:r>
            <a:endParaRPr lang="en-US" dirty="0"/>
          </a:p>
        </p:txBody>
      </p:sp>
      <p:grpSp>
        <p:nvGrpSpPr>
          <p:cNvPr id="48" name="그룹 1001">
            <a:extLst>
              <a:ext uri="{FF2B5EF4-FFF2-40B4-BE49-F238E27FC236}">
                <a16:creationId xmlns:a16="http://schemas.microsoft.com/office/drawing/2014/main" id="{B9637101-33A7-2EEA-E95B-212669BBAF04}"/>
              </a:ext>
            </a:extLst>
          </p:cNvPr>
          <p:cNvGrpSpPr/>
          <p:nvPr/>
        </p:nvGrpSpPr>
        <p:grpSpPr>
          <a:xfrm>
            <a:off x="1542860" y="4016120"/>
            <a:ext cx="7804298" cy="29163"/>
            <a:chOff x="1445470" y="3036644"/>
            <a:chExt cx="7804298" cy="29163"/>
          </a:xfrm>
        </p:grpSpPr>
        <p:pic>
          <p:nvPicPr>
            <p:cNvPr id="49" name="Object 2">
              <a:extLst>
                <a:ext uri="{FF2B5EF4-FFF2-40B4-BE49-F238E27FC236}">
                  <a16:creationId xmlns:a16="http://schemas.microsoft.com/office/drawing/2014/main" id="{979421AC-4209-360A-1E13-6AAF1D55E8D1}"/>
                </a:ext>
              </a:extLst>
            </p:cNvPr>
            <p:cNvPicPr>
              <a:picLocks noChangeAspect="1"/>
            </p:cNvPicPr>
            <p:nvPr/>
          </p:nvPicPr>
          <p:blipFill>
            <a:blip r:embed="rId4" cstate="print"/>
            <a:stretch>
              <a:fillRect/>
            </a:stretch>
          </p:blipFill>
          <p:spPr>
            <a:xfrm>
              <a:off x="1445470" y="3036644"/>
              <a:ext cx="7804298" cy="29163"/>
            </a:xfrm>
            <a:prstGeom prst="rect">
              <a:avLst/>
            </a:prstGeom>
          </p:spPr>
        </p:pic>
      </p:grpSp>
      <p:grpSp>
        <p:nvGrpSpPr>
          <p:cNvPr id="50" name="그룹 1002">
            <a:extLst>
              <a:ext uri="{FF2B5EF4-FFF2-40B4-BE49-F238E27FC236}">
                <a16:creationId xmlns:a16="http://schemas.microsoft.com/office/drawing/2014/main" id="{5142C570-BF68-70AF-A70F-6547E68FA5D5}"/>
              </a:ext>
            </a:extLst>
          </p:cNvPr>
          <p:cNvGrpSpPr/>
          <p:nvPr/>
        </p:nvGrpSpPr>
        <p:grpSpPr>
          <a:xfrm>
            <a:off x="7807452" y="3026866"/>
            <a:ext cx="1962399" cy="1962399"/>
            <a:chOff x="7710062" y="2047390"/>
            <a:chExt cx="1962399" cy="1962399"/>
          </a:xfrm>
        </p:grpSpPr>
        <p:pic>
          <p:nvPicPr>
            <p:cNvPr id="51" name="Object 5">
              <a:extLst>
                <a:ext uri="{FF2B5EF4-FFF2-40B4-BE49-F238E27FC236}">
                  <a16:creationId xmlns:a16="http://schemas.microsoft.com/office/drawing/2014/main" id="{A150DAEB-ADB1-8902-9663-78E60166F992}"/>
                </a:ext>
              </a:extLst>
            </p:cNvPr>
            <p:cNvPicPr>
              <a:picLocks noChangeAspect="1"/>
            </p:cNvPicPr>
            <p:nvPr/>
          </p:nvPicPr>
          <p:blipFill>
            <a:blip r:embed="rId5" cstate="print"/>
            <a:stretch>
              <a:fillRect/>
            </a:stretch>
          </p:blipFill>
          <p:spPr>
            <a:xfrm>
              <a:off x="7710062" y="2047390"/>
              <a:ext cx="1962399" cy="1962399"/>
            </a:xfrm>
            <a:prstGeom prst="rect">
              <a:avLst/>
            </a:prstGeom>
          </p:spPr>
        </p:pic>
      </p:grpSp>
      <p:grpSp>
        <p:nvGrpSpPr>
          <p:cNvPr id="52" name="그룹 1003">
            <a:extLst>
              <a:ext uri="{FF2B5EF4-FFF2-40B4-BE49-F238E27FC236}">
                <a16:creationId xmlns:a16="http://schemas.microsoft.com/office/drawing/2014/main" id="{AC5A8236-C435-8D02-5B2F-4B6B406B3CB9}"/>
              </a:ext>
            </a:extLst>
          </p:cNvPr>
          <p:cNvGrpSpPr/>
          <p:nvPr/>
        </p:nvGrpSpPr>
        <p:grpSpPr>
          <a:xfrm>
            <a:off x="5547031" y="3026866"/>
            <a:ext cx="1962399" cy="1962399"/>
            <a:chOff x="5449641" y="2047390"/>
            <a:chExt cx="1962399" cy="1962399"/>
          </a:xfrm>
        </p:grpSpPr>
        <p:pic>
          <p:nvPicPr>
            <p:cNvPr id="53" name="Object 8">
              <a:extLst>
                <a:ext uri="{FF2B5EF4-FFF2-40B4-BE49-F238E27FC236}">
                  <a16:creationId xmlns:a16="http://schemas.microsoft.com/office/drawing/2014/main" id="{1097C602-9874-C81A-EE52-8DFF51527FF4}"/>
                </a:ext>
              </a:extLst>
            </p:cNvPr>
            <p:cNvPicPr>
              <a:picLocks noChangeAspect="1"/>
            </p:cNvPicPr>
            <p:nvPr/>
          </p:nvPicPr>
          <p:blipFill>
            <a:blip r:embed="rId6" cstate="print"/>
            <a:stretch>
              <a:fillRect/>
            </a:stretch>
          </p:blipFill>
          <p:spPr>
            <a:xfrm>
              <a:off x="5449641" y="2047390"/>
              <a:ext cx="1962399" cy="1962399"/>
            </a:xfrm>
            <a:prstGeom prst="rect">
              <a:avLst/>
            </a:prstGeom>
          </p:spPr>
        </p:pic>
      </p:grpSp>
      <p:grpSp>
        <p:nvGrpSpPr>
          <p:cNvPr id="54" name="그룹 1004">
            <a:extLst>
              <a:ext uri="{FF2B5EF4-FFF2-40B4-BE49-F238E27FC236}">
                <a16:creationId xmlns:a16="http://schemas.microsoft.com/office/drawing/2014/main" id="{F1E3DF8D-173C-955C-3DD7-C9C9DF0518B1}"/>
              </a:ext>
            </a:extLst>
          </p:cNvPr>
          <p:cNvGrpSpPr/>
          <p:nvPr/>
        </p:nvGrpSpPr>
        <p:grpSpPr>
          <a:xfrm>
            <a:off x="3286964" y="3026866"/>
            <a:ext cx="1962399" cy="1962399"/>
            <a:chOff x="3189574" y="2047390"/>
            <a:chExt cx="1962399" cy="1962399"/>
          </a:xfrm>
        </p:grpSpPr>
        <p:pic>
          <p:nvPicPr>
            <p:cNvPr id="55" name="Object 11">
              <a:extLst>
                <a:ext uri="{FF2B5EF4-FFF2-40B4-BE49-F238E27FC236}">
                  <a16:creationId xmlns:a16="http://schemas.microsoft.com/office/drawing/2014/main" id="{54E8EBEC-7719-EE15-4333-759623B57002}"/>
                </a:ext>
              </a:extLst>
            </p:cNvPr>
            <p:cNvPicPr>
              <a:picLocks noChangeAspect="1"/>
            </p:cNvPicPr>
            <p:nvPr/>
          </p:nvPicPr>
          <p:blipFill>
            <a:blip r:embed="rId6" cstate="print"/>
            <a:stretch>
              <a:fillRect/>
            </a:stretch>
          </p:blipFill>
          <p:spPr>
            <a:xfrm>
              <a:off x="3189574" y="2047390"/>
              <a:ext cx="1962399" cy="1962399"/>
            </a:xfrm>
            <a:prstGeom prst="rect">
              <a:avLst/>
            </a:prstGeom>
          </p:spPr>
        </p:pic>
      </p:grpSp>
      <p:grpSp>
        <p:nvGrpSpPr>
          <p:cNvPr id="56" name="그룹 1005">
            <a:extLst>
              <a:ext uri="{FF2B5EF4-FFF2-40B4-BE49-F238E27FC236}">
                <a16:creationId xmlns:a16="http://schemas.microsoft.com/office/drawing/2014/main" id="{99A5571E-CE3D-122C-31FF-C3FD1335D8D3}"/>
              </a:ext>
            </a:extLst>
          </p:cNvPr>
          <p:cNvGrpSpPr/>
          <p:nvPr/>
        </p:nvGrpSpPr>
        <p:grpSpPr>
          <a:xfrm>
            <a:off x="1026763" y="3034920"/>
            <a:ext cx="1962399" cy="1962399"/>
            <a:chOff x="929373" y="2055444"/>
            <a:chExt cx="1962399" cy="1962399"/>
          </a:xfrm>
        </p:grpSpPr>
        <p:pic>
          <p:nvPicPr>
            <p:cNvPr id="57" name="Object 14">
              <a:extLst>
                <a:ext uri="{FF2B5EF4-FFF2-40B4-BE49-F238E27FC236}">
                  <a16:creationId xmlns:a16="http://schemas.microsoft.com/office/drawing/2014/main" id="{F9E46631-5E7D-15EA-AA82-83F0947DA0B3}"/>
                </a:ext>
              </a:extLst>
            </p:cNvPr>
            <p:cNvPicPr>
              <a:picLocks noChangeAspect="1"/>
            </p:cNvPicPr>
            <p:nvPr/>
          </p:nvPicPr>
          <p:blipFill>
            <a:blip r:embed="rId5" cstate="print"/>
            <a:stretch>
              <a:fillRect/>
            </a:stretch>
          </p:blipFill>
          <p:spPr>
            <a:xfrm>
              <a:off x="929373" y="2055444"/>
              <a:ext cx="1962399" cy="1962399"/>
            </a:xfrm>
            <a:prstGeom prst="rect">
              <a:avLst/>
            </a:prstGeom>
          </p:spPr>
        </p:pic>
      </p:grpSp>
      <p:sp>
        <p:nvSpPr>
          <p:cNvPr id="58" name="Object 18">
            <a:extLst>
              <a:ext uri="{FF2B5EF4-FFF2-40B4-BE49-F238E27FC236}">
                <a16:creationId xmlns:a16="http://schemas.microsoft.com/office/drawing/2014/main" id="{2A78B713-5E89-F424-A62F-1E842ACD2687}"/>
              </a:ext>
            </a:extLst>
          </p:cNvPr>
          <p:cNvSpPr txBox="1"/>
          <p:nvPr/>
        </p:nvSpPr>
        <p:spPr>
          <a:xfrm>
            <a:off x="429847" y="3661369"/>
            <a:ext cx="3141464" cy="738664"/>
          </a:xfrm>
          <a:prstGeom prst="rect">
            <a:avLst/>
          </a:prstGeom>
          <a:noFill/>
        </p:spPr>
        <p:txBody>
          <a:bodyPr wrap="square" rtlCol="0" anchor="t">
            <a:spAutoFit/>
          </a:bodyPr>
          <a:lstStyle/>
          <a:p>
            <a:pPr algn="ctr"/>
            <a:r>
              <a:rPr lang="ko-KR" altLang="en-US" sz="2100" kern="0" spc="-100" dirty="0">
                <a:solidFill>
                  <a:srgbClr val="FFFFFF"/>
                </a:solidFill>
                <a:latin typeface="S-Core Dream 6 Bold" pitchFamily="34" charset="0"/>
              </a:rPr>
              <a:t> </a:t>
            </a:r>
            <a:r>
              <a:rPr lang="en-US" altLang="ko-KR" sz="2100" kern="0" spc="-100" dirty="0">
                <a:solidFill>
                  <a:srgbClr val="FFFFFF"/>
                </a:solidFill>
                <a:latin typeface="S-Core Dream 6 Bold" pitchFamily="34" charset="0"/>
              </a:rPr>
              <a:t>Preprocessed</a:t>
            </a:r>
          </a:p>
          <a:p>
            <a:pPr algn="ctr"/>
            <a:r>
              <a:rPr lang="en-US" altLang="ko-KR" sz="2100" kern="0" spc="-100" dirty="0">
                <a:solidFill>
                  <a:srgbClr val="FFFFFF"/>
                </a:solidFill>
                <a:latin typeface="S-Core Dream 6 Bold" pitchFamily="34" charset="0"/>
              </a:rPr>
              <a:t>file</a:t>
            </a:r>
            <a:endParaRPr lang="en-US" dirty="0"/>
          </a:p>
        </p:txBody>
      </p:sp>
      <p:sp>
        <p:nvSpPr>
          <p:cNvPr id="59" name="Object 20">
            <a:extLst>
              <a:ext uri="{FF2B5EF4-FFF2-40B4-BE49-F238E27FC236}">
                <a16:creationId xmlns:a16="http://schemas.microsoft.com/office/drawing/2014/main" id="{58223A4D-A8C1-1F92-B0B8-9D8C4E6BB094}"/>
              </a:ext>
            </a:extLst>
          </p:cNvPr>
          <p:cNvSpPr txBox="1"/>
          <p:nvPr/>
        </p:nvSpPr>
        <p:spPr>
          <a:xfrm>
            <a:off x="2693673" y="3783569"/>
            <a:ext cx="3141464" cy="415498"/>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HDFS</a:t>
            </a:r>
            <a:endParaRPr lang="en-US" dirty="0"/>
          </a:p>
        </p:txBody>
      </p:sp>
      <p:sp>
        <p:nvSpPr>
          <p:cNvPr id="60" name="Object 22">
            <a:extLst>
              <a:ext uri="{FF2B5EF4-FFF2-40B4-BE49-F238E27FC236}">
                <a16:creationId xmlns:a16="http://schemas.microsoft.com/office/drawing/2014/main" id="{A2352F39-E1A3-F2A4-7443-5D5A9D58698E}"/>
              </a:ext>
            </a:extLst>
          </p:cNvPr>
          <p:cNvSpPr txBox="1"/>
          <p:nvPr/>
        </p:nvSpPr>
        <p:spPr>
          <a:xfrm>
            <a:off x="4957499" y="3538895"/>
            <a:ext cx="3141464" cy="1061829"/>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HIVE</a:t>
            </a:r>
          </a:p>
          <a:p>
            <a:pPr algn="ctr"/>
            <a:r>
              <a:rPr lang="en-US" sz="2100" kern="0" spc="-100" dirty="0">
                <a:solidFill>
                  <a:srgbClr val="FFFFFF"/>
                </a:solidFill>
                <a:latin typeface="S-Core Dream 6 Bold" pitchFamily="34" charset="0"/>
              </a:rPr>
              <a:t>&amp;</a:t>
            </a:r>
          </a:p>
          <a:p>
            <a:pPr algn="ctr"/>
            <a:r>
              <a:rPr lang="en-US" sz="2100" kern="0" spc="-100" dirty="0">
                <a:solidFill>
                  <a:srgbClr val="FFFFFF"/>
                </a:solidFill>
                <a:latin typeface="S-Core Dream 6 Bold" pitchFamily="34" charset="0"/>
              </a:rPr>
              <a:t>Spark</a:t>
            </a:r>
            <a:endParaRPr lang="en-US" dirty="0"/>
          </a:p>
        </p:txBody>
      </p:sp>
      <p:sp>
        <p:nvSpPr>
          <p:cNvPr id="61" name="Object 24">
            <a:extLst>
              <a:ext uri="{FF2B5EF4-FFF2-40B4-BE49-F238E27FC236}">
                <a16:creationId xmlns:a16="http://schemas.microsoft.com/office/drawing/2014/main" id="{3A38D372-0CF3-9AE2-748C-C011A16A65EB}"/>
              </a:ext>
            </a:extLst>
          </p:cNvPr>
          <p:cNvSpPr txBox="1"/>
          <p:nvPr/>
        </p:nvSpPr>
        <p:spPr>
          <a:xfrm>
            <a:off x="7229940" y="3707874"/>
            <a:ext cx="3141464" cy="415498"/>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rPr>
              <a:t>SVM</a:t>
            </a:r>
            <a:endParaRPr lang="en-US" dirty="0"/>
          </a:p>
        </p:txBody>
      </p:sp>
    </p:spTree>
    <p:extLst>
      <p:ext uri="{BB962C8B-B14F-4D97-AF65-F5344CB8AC3E}">
        <p14:creationId xmlns:p14="http://schemas.microsoft.com/office/powerpoint/2010/main" val="4662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445470" y="3036644"/>
            <a:ext cx="7804298" cy="29163"/>
            <a:chOff x="1445470" y="3036644"/>
            <a:chExt cx="7804298" cy="29163"/>
          </a:xfrm>
        </p:grpSpPr>
        <p:pic>
          <p:nvPicPr>
            <p:cNvPr id="3" name="Object 2"/>
            <p:cNvPicPr>
              <a:picLocks noChangeAspect="1"/>
            </p:cNvPicPr>
            <p:nvPr/>
          </p:nvPicPr>
          <p:blipFill>
            <a:blip r:embed="rId2" cstate="print"/>
            <a:stretch>
              <a:fillRect/>
            </a:stretch>
          </p:blipFill>
          <p:spPr>
            <a:xfrm>
              <a:off x="1445470" y="3036644"/>
              <a:ext cx="7804298" cy="29163"/>
            </a:xfrm>
            <a:prstGeom prst="rect">
              <a:avLst/>
            </a:prstGeom>
          </p:spPr>
        </p:pic>
      </p:grpSp>
      <p:grpSp>
        <p:nvGrpSpPr>
          <p:cNvPr id="1002" name="그룹 1002"/>
          <p:cNvGrpSpPr/>
          <p:nvPr/>
        </p:nvGrpSpPr>
        <p:grpSpPr>
          <a:xfrm>
            <a:off x="7710062" y="2047390"/>
            <a:ext cx="1962399" cy="1962399"/>
            <a:chOff x="7710062" y="2047390"/>
            <a:chExt cx="1962399" cy="1962399"/>
          </a:xfrm>
        </p:grpSpPr>
        <p:pic>
          <p:nvPicPr>
            <p:cNvPr id="2" name="Object 5"/>
            <p:cNvPicPr>
              <a:picLocks noChangeAspect="1"/>
            </p:cNvPicPr>
            <p:nvPr/>
          </p:nvPicPr>
          <p:blipFill>
            <a:blip r:embed="rId3" cstate="print"/>
            <a:stretch>
              <a:fillRect/>
            </a:stretch>
          </p:blipFill>
          <p:spPr>
            <a:xfrm>
              <a:off x="7710062" y="2047390"/>
              <a:ext cx="1962399" cy="1962399"/>
            </a:xfrm>
            <a:prstGeom prst="rect">
              <a:avLst/>
            </a:prstGeom>
          </p:spPr>
        </p:pic>
      </p:grpSp>
      <p:grpSp>
        <p:nvGrpSpPr>
          <p:cNvPr id="1003" name="그룹 1003"/>
          <p:cNvGrpSpPr/>
          <p:nvPr/>
        </p:nvGrpSpPr>
        <p:grpSpPr>
          <a:xfrm>
            <a:off x="5449641" y="2047390"/>
            <a:ext cx="1962399" cy="1962399"/>
            <a:chOff x="5449641" y="2047390"/>
            <a:chExt cx="1962399" cy="1962399"/>
          </a:xfrm>
        </p:grpSpPr>
        <p:pic>
          <p:nvPicPr>
            <p:cNvPr id="9" name="Object 8"/>
            <p:cNvPicPr>
              <a:picLocks noChangeAspect="1"/>
            </p:cNvPicPr>
            <p:nvPr/>
          </p:nvPicPr>
          <p:blipFill>
            <a:blip r:embed="rId4" cstate="print"/>
            <a:stretch>
              <a:fillRect/>
            </a:stretch>
          </p:blipFill>
          <p:spPr>
            <a:xfrm>
              <a:off x="5449641" y="2047390"/>
              <a:ext cx="1962399" cy="1962399"/>
            </a:xfrm>
            <a:prstGeom prst="rect">
              <a:avLst/>
            </a:prstGeom>
          </p:spPr>
        </p:pic>
      </p:grpSp>
      <p:grpSp>
        <p:nvGrpSpPr>
          <p:cNvPr id="1004" name="그룹 1004"/>
          <p:cNvGrpSpPr/>
          <p:nvPr/>
        </p:nvGrpSpPr>
        <p:grpSpPr>
          <a:xfrm>
            <a:off x="3189574" y="2047390"/>
            <a:ext cx="1962399" cy="1962399"/>
            <a:chOff x="3189574" y="2047390"/>
            <a:chExt cx="1962399" cy="1962399"/>
          </a:xfrm>
        </p:grpSpPr>
        <p:pic>
          <p:nvPicPr>
            <p:cNvPr id="12" name="Object 11"/>
            <p:cNvPicPr>
              <a:picLocks noChangeAspect="1"/>
            </p:cNvPicPr>
            <p:nvPr/>
          </p:nvPicPr>
          <p:blipFill>
            <a:blip r:embed="rId4" cstate="print"/>
            <a:stretch>
              <a:fillRect/>
            </a:stretch>
          </p:blipFill>
          <p:spPr>
            <a:xfrm>
              <a:off x="3189574" y="2047390"/>
              <a:ext cx="1962399" cy="1962399"/>
            </a:xfrm>
            <a:prstGeom prst="rect">
              <a:avLst/>
            </a:prstGeom>
          </p:spPr>
        </p:pic>
      </p:grpSp>
      <p:grpSp>
        <p:nvGrpSpPr>
          <p:cNvPr id="1005" name="그룹 1005"/>
          <p:cNvGrpSpPr/>
          <p:nvPr/>
        </p:nvGrpSpPr>
        <p:grpSpPr>
          <a:xfrm>
            <a:off x="929373" y="2055444"/>
            <a:ext cx="1962399" cy="1962399"/>
            <a:chOff x="929373" y="2055444"/>
            <a:chExt cx="1962399" cy="1962399"/>
          </a:xfrm>
        </p:grpSpPr>
        <p:pic>
          <p:nvPicPr>
            <p:cNvPr id="15" name="Object 14"/>
            <p:cNvPicPr>
              <a:picLocks noChangeAspect="1"/>
            </p:cNvPicPr>
            <p:nvPr/>
          </p:nvPicPr>
          <p:blipFill>
            <a:blip r:embed="rId3" cstate="print"/>
            <a:stretch>
              <a:fillRect/>
            </a:stretch>
          </p:blipFill>
          <p:spPr>
            <a:xfrm>
              <a:off x="929373" y="2055444"/>
              <a:ext cx="1962399" cy="1962399"/>
            </a:xfrm>
            <a:prstGeom prst="rect">
              <a:avLst/>
            </a:prstGeom>
          </p:spPr>
        </p:pic>
      </p:grpSp>
      <p:sp>
        <p:nvSpPr>
          <p:cNvPr id="17" name="Object 17"/>
          <p:cNvSpPr txBox="1"/>
          <p:nvPr/>
        </p:nvSpPr>
        <p:spPr>
          <a:xfrm>
            <a:off x="6162446" y="1285975"/>
            <a:ext cx="3872393" cy="249549"/>
          </a:xfrm>
          <a:prstGeom prst="rect">
            <a:avLst/>
          </a:prstGeom>
          <a:noFill/>
        </p:spPr>
        <p:txBody>
          <a:bodyPr wrap="square" rtlCol="0" anchor="ctr">
            <a:spAutoFit/>
          </a:bodyPr>
          <a:lstStyle/>
          <a:p>
            <a:pPr algn="r"/>
            <a:r>
              <a:rPr lang="en-US" sz="900" dirty="0">
                <a:solidFill>
                  <a:srgbClr val="BFBFBF"/>
                </a:solidFill>
                <a:latin typeface="S-Core Dream 5 Medium" pitchFamily="34" charset="0"/>
                <a:cs typeface="S-Core Dream 5 Medium" pitchFamily="34" charset="0"/>
              </a:rPr>
              <a:t>P.5</a:t>
            </a:r>
            <a:r>
              <a:rPr lang="en-US" sz="900" dirty="0">
                <a:solidFill>
                  <a:srgbClr val="BFBFBF"/>
                </a:solidFill>
                <a:latin typeface="S-Core Dream 3 Light" pitchFamily="34" charset="0"/>
                <a:cs typeface="S-Core Dream 3 Light" pitchFamily="34" charset="0"/>
              </a:rPr>
              <a:t>  페이지 설명을 입력해주세요</a:t>
            </a:r>
            <a:endParaRPr lang="en-US" dirty="0"/>
          </a:p>
        </p:txBody>
      </p:sp>
      <p:sp>
        <p:nvSpPr>
          <p:cNvPr id="18" name="Object 18"/>
          <p:cNvSpPr txBox="1"/>
          <p:nvPr/>
        </p:nvSpPr>
        <p:spPr>
          <a:xfrm>
            <a:off x="332458" y="2730092"/>
            <a:ext cx="3141464" cy="561486"/>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cs typeface="S-Core Dream 6 Bold" pitchFamily="34" charset="0"/>
              </a:rPr>
              <a:t>KEYWORD</a:t>
            </a:r>
            <a:endParaRPr lang="en-US" dirty="0"/>
          </a:p>
        </p:txBody>
      </p:sp>
      <p:sp>
        <p:nvSpPr>
          <p:cNvPr id="19" name="Object 19"/>
          <p:cNvSpPr txBox="1"/>
          <p:nvPr/>
        </p:nvSpPr>
        <p:spPr>
          <a:xfrm>
            <a:off x="849647" y="3069857"/>
            <a:ext cx="2107085" cy="376431"/>
          </a:xfrm>
          <a:prstGeom prst="rect">
            <a:avLst/>
          </a:prstGeom>
          <a:noFill/>
        </p:spPr>
        <p:txBody>
          <a:bodyPr wrap="square" rtlCol="0" anchor="ctr">
            <a:spAutoFit/>
          </a:bodyPr>
          <a:lstStyle/>
          <a:p>
            <a:pPr algn="ctr"/>
            <a:r>
              <a:rPr lang="en-US" sz="1400" kern="0" spc="-100" dirty="0">
                <a:solidFill>
                  <a:srgbClr val="FFFFFF"/>
                </a:solidFill>
                <a:latin typeface="S-Core Dream 4 Regular" pitchFamily="34" charset="0"/>
                <a:cs typeface="S-Core Dream 4 Regular" pitchFamily="34" charset="0"/>
              </a:rPr>
              <a:t>WRITE HERE</a:t>
            </a:r>
            <a:endParaRPr lang="en-US" dirty="0"/>
          </a:p>
        </p:txBody>
      </p:sp>
      <p:sp>
        <p:nvSpPr>
          <p:cNvPr id="20" name="Object 20"/>
          <p:cNvSpPr txBox="1"/>
          <p:nvPr/>
        </p:nvSpPr>
        <p:spPr>
          <a:xfrm>
            <a:off x="2596283" y="2730092"/>
            <a:ext cx="3141464" cy="561486"/>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cs typeface="S-Core Dream 6 Bold" pitchFamily="34" charset="0"/>
              </a:rPr>
              <a:t>KEYWORD</a:t>
            </a:r>
            <a:endParaRPr lang="en-US" dirty="0"/>
          </a:p>
        </p:txBody>
      </p:sp>
      <p:sp>
        <p:nvSpPr>
          <p:cNvPr id="21" name="Object 21"/>
          <p:cNvSpPr txBox="1"/>
          <p:nvPr/>
        </p:nvSpPr>
        <p:spPr>
          <a:xfrm>
            <a:off x="3113473" y="3069857"/>
            <a:ext cx="2107085" cy="376431"/>
          </a:xfrm>
          <a:prstGeom prst="rect">
            <a:avLst/>
          </a:prstGeom>
          <a:noFill/>
        </p:spPr>
        <p:txBody>
          <a:bodyPr wrap="square" rtlCol="0" anchor="ctr">
            <a:spAutoFit/>
          </a:bodyPr>
          <a:lstStyle/>
          <a:p>
            <a:pPr algn="ctr"/>
            <a:r>
              <a:rPr lang="en-US" sz="1400" kern="0" spc="-100" dirty="0">
                <a:solidFill>
                  <a:srgbClr val="FFFFFF"/>
                </a:solidFill>
                <a:latin typeface="S-Core Dream 4 Regular" pitchFamily="34" charset="0"/>
                <a:cs typeface="S-Core Dream 4 Regular" pitchFamily="34" charset="0"/>
              </a:rPr>
              <a:t>WRITE HERE</a:t>
            </a:r>
            <a:endParaRPr lang="en-US" dirty="0"/>
          </a:p>
        </p:txBody>
      </p:sp>
      <p:sp>
        <p:nvSpPr>
          <p:cNvPr id="22" name="Object 22"/>
          <p:cNvSpPr txBox="1"/>
          <p:nvPr/>
        </p:nvSpPr>
        <p:spPr>
          <a:xfrm>
            <a:off x="4860109" y="2730092"/>
            <a:ext cx="3141464" cy="561486"/>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cs typeface="S-Core Dream 6 Bold" pitchFamily="34" charset="0"/>
              </a:rPr>
              <a:t>KEYWORD</a:t>
            </a:r>
            <a:endParaRPr lang="en-US" dirty="0"/>
          </a:p>
        </p:txBody>
      </p:sp>
      <p:sp>
        <p:nvSpPr>
          <p:cNvPr id="23" name="Object 23"/>
          <p:cNvSpPr txBox="1"/>
          <p:nvPr/>
        </p:nvSpPr>
        <p:spPr>
          <a:xfrm>
            <a:off x="5377298" y="3069857"/>
            <a:ext cx="2107085" cy="376431"/>
          </a:xfrm>
          <a:prstGeom prst="rect">
            <a:avLst/>
          </a:prstGeom>
          <a:noFill/>
        </p:spPr>
        <p:txBody>
          <a:bodyPr wrap="square" rtlCol="0" anchor="ctr">
            <a:spAutoFit/>
          </a:bodyPr>
          <a:lstStyle/>
          <a:p>
            <a:pPr algn="ctr"/>
            <a:r>
              <a:rPr lang="en-US" sz="1400" kern="0" spc="-100" dirty="0">
                <a:solidFill>
                  <a:srgbClr val="FFFFFF"/>
                </a:solidFill>
                <a:latin typeface="S-Core Dream 4 Regular" pitchFamily="34" charset="0"/>
                <a:cs typeface="S-Core Dream 4 Regular" pitchFamily="34" charset="0"/>
              </a:rPr>
              <a:t>WRITE HERE</a:t>
            </a:r>
            <a:endParaRPr lang="en-US" dirty="0"/>
          </a:p>
        </p:txBody>
      </p:sp>
      <p:sp>
        <p:nvSpPr>
          <p:cNvPr id="24" name="Object 24"/>
          <p:cNvSpPr txBox="1"/>
          <p:nvPr/>
        </p:nvSpPr>
        <p:spPr>
          <a:xfrm>
            <a:off x="7123935" y="2730092"/>
            <a:ext cx="3141464" cy="561486"/>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cs typeface="S-Core Dream 6 Bold" pitchFamily="34" charset="0"/>
              </a:rPr>
              <a:t>KEYWORD</a:t>
            </a:r>
            <a:endParaRPr lang="en-US" dirty="0"/>
          </a:p>
        </p:txBody>
      </p:sp>
      <p:sp>
        <p:nvSpPr>
          <p:cNvPr id="25" name="Object 25"/>
          <p:cNvSpPr txBox="1"/>
          <p:nvPr/>
        </p:nvSpPr>
        <p:spPr>
          <a:xfrm>
            <a:off x="7641124" y="3069857"/>
            <a:ext cx="2107085" cy="376431"/>
          </a:xfrm>
          <a:prstGeom prst="rect">
            <a:avLst/>
          </a:prstGeom>
          <a:noFill/>
        </p:spPr>
        <p:txBody>
          <a:bodyPr wrap="square" rtlCol="0" anchor="ctr">
            <a:spAutoFit/>
          </a:bodyPr>
          <a:lstStyle/>
          <a:p>
            <a:pPr algn="ctr"/>
            <a:r>
              <a:rPr lang="en-US" sz="1400" kern="0" spc="-100" dirty="0">
                <a:solidFill>
                  <a:srgbClr val="FFFFFF"/>
                </a:solidFill>
                <a:latin typeface="S-Core Dream 4 Regular" pitchFamily="34" charset="0"/>
                <a:cs typeface="S-Core Dream 4 Regular" pitchFamily="34" charset="0"/>
              </a:rPr>
              <a:t>WRITE HERE</a:t>
            </a:r>
            <a:endParaRPr lang="en-US" dirty="0"/>
          </a:p>
        </p:txBody>
      </p:sp>
      <p:graphicFrame>
        <p:nvGraphicFramePr>
          <p:cNvPr id="6" name="Table 5"/>
          <p:cNvGraphicFramePr>
            <a:graphicFrameLocks noGrp="1"/>
          </p:cNvGraphicFramePr>
          <p:nvPr/>
        </p:nvGraphicFramePr>
        <p:xfrm>
          <a:off x="934927" y="4248869"/>
          <a:ext cx="8825384" cy="1341120"/>
        </p:xfrm>
        <a:graphic>
          <a:graphicData uri="http://schemas.openxmlformats.org/drawingml/2006/table">
            <a:tbl>
              <a:tblPr firstRow="1" bandRow="1">
                <a:tableStyleId>{5C22544A-7EE6-4342-B048-85BDC9FD1C3A}</a:tableStyleId>
              </a:tblPr>
              <a:tblGrid>
                <a:gridCol w="2206346">
                  <a:extLst>
                    <a:ext uri="{9D8B030D-6E8A-4147-A177-3AD203B41FA5}">
                      <a16:colId xmlns:a16="http://schemas.microsoft.com/office/drawing/2014/main" val="20000"/>
                    </a:ext>
                  </a:extLst>
                </a:gridCol>
                <a:gridCol w="2206346">
                  <a:extLst>
                    <a:ext uri="{9D8B030D-6E8A-4147-A177-3AD203B41FA5}">
                      <a16:colId xmlns:a16="http://schemas.microsoft.com/office/drawing/2014/main" val="20001"/>
                    </a:ext>
                  </a:extLst>
                </a:gridCol>
                <a:gridCol w="2206346">
                  <a:extLst>
                    <a:ext uri="{9D8B030D-6E8A-4147-A177-3AD203B41FA5}">
                      <a16:colId xmlns:a16="http://schemas.microsoft.com/office/drawing/2014/main" val="20002"/>
                    </a:ext>
                  </a:extLst>
                </a:gridCol>
                <a:gridCol w="2206346">
                  <a:extLst>
                    <a:ext uri="{9D8B030D-6E8A-4147-A177-3AD203B41FA5}">
                      <a16:colId xmlns:a16="http://schemas.microsoft.com/office/drawing/2014/main" val="20003"/>
                    </a:ext>
                  </a:extLst>
                </a:gridCol>
              </a:tblGrid>
              <a:tr h="0">
                <a:tc>
                  <a:txBody>
                    <a:bodyPr/>
                    <a:lstStyle/>
                    <a:p>
                      <a:pPr algn="ctr"/>
                      <a:r>
                        <a:rPr lang="en-US" sz="1600" b="0" i="0" dirty="0">
                          <a:latin typeface="Times New Roman"/>
                          <a:cs typeface="Times New Roman"/>
                        </a:rPr>
                        <a:t>항목A</a:t>
                      </a:r>
                      <a:endParaRPr lang="en-US" sz="1600" dirty="0">
                        <a:latin typeface="Times New Roman"/>
                        <a:cs typeface="Times New Roman"/>
                      </a:endParaRPr>
                    </a:p>
                  </a:txBody>
                  <a:tcPr>
                    <a:solidFill>
                      <a:srgbClr val="D75C3D"/>
                    </a:solidFill>
                  </a:tcPr>
                </a:tc>
                <a:tc>
                  <a:txBody>
                    <a:bodyPr/>
                    <a:lstStyle/>
                    <a:p>
                      <a:pPr algn="ctr"/>
                      <a:r>
                        <a:rPr lang="en-US" sz="1600" b="0" i="0" dirty="0">
                          <a:latin typeface="Times New Roman"/>
                          <a:cs typeface="Times New Roman"/>
                        </a:rPr>
                        <a:t>항목B</a:t>
                      </a:r>
                      <a:endParaRPr lang="en-US" sz="1600" dirty="0">
                        <a:latin typeface="Times New Roman"/>
                        <a:cs typeface="Times New Roman"/>
                      </a:endParaRPr>
                    </a:p>
                  </a:txBody>
                  <a:tcPr>
                    <a:solidFill>
                      <a:srgbClr val="FCC026"/>
                    </a:solidFill>
                  </a:tcPr>
                </a:tc>
                <a:tc>
                  <a:txBody>
                    <a:bodyPr/>
                    <a:lstStyle/>
                    <a:p>
                      <a:pPr algn="ctr"/>
                      <a:r>
                        <a:rPr lang="en-US" sz="1600" b="0" i="0" dirty="0">
                          <a:latin typeface="Times New Roman"/>
                          <a:cs typeface="Times New Roman"/>
                        </a:rPr>
                        <a:t>항목C</a:t>
                      </a:r>
                      <a:endParaRPr lang="en-US" sz="1600" dirty="0">
                        <a:latin typeface="Times New Roman"/>
                        <a:cs typeface="Times New Roman"/>
                      </a:endParaRPr>
                    </a:p>
                  </a:txBody>
                  <a:tcPr>
                    <a:solidFill>
                      <a:srgbClr val="FCC026"/>
                    </a:solidFill>
                  </a:tcPr>
                </a:tc>
                <a:tc>
                  <a:txBody>
                    <a:bodyPr/>
                    <a:lstStyle/>
                    <a:p>
                      <a:pPr algn="ctr"/>
                      <a:r>
                        <a:rPr lang="en-US" sz="1600" b="0" i="0" dirty="0">
                          <a:latin typeface="Times New Roman"/>
                          <a:cs typeface="Times New Roman"/>
                        </a:rPr>
                        <a:t>항목D</a:t>
                      </a:r>
                      <a:endParaRPr lang="en-US" sz="1600" dirty="0">
                        <a:latin typeface="Times New Roman"/>
                        <a:cs typeface="Times New Roman"/>
                      </a:endParaRPr>
                    </a:p>
                  </a:txBody>
                  <a:tcPr>
                    <a:solidFill>
                      <a:srgbClr val="D75C3D"/>
                    </a:solidFill>
                  </a:tcPr>
                </a:tc>
                <a:extLst>
                  <a:ext uri="{0D108BD9-81ED-4DB2-BD59-A6C34878D82A}">
                    <a16:rowId xmlns:a16="http://schemas.microsoft.com/office/drawing/2014/main" val="10000"/>
                  </a:ext>
                </a:extLst>
              </a:tr>
              <a:tr h="0">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extLst>
                  <a:ext uri="{0D108BD9-81ED-4DB2-BD59-A6C34878D82A}">
                    <a16:rowId xmlns:a16="http://schemas.microsoft.com/office/drawing/2014/main" val="10001"/>
                  </a:ext>
                </a:extLst>
              </a:tr>
              <a:tr h="0">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FFFFF"/>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FFFFF"/>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FFFFF"/>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FFFFF"/>
                    </a:solidFill>
                  </a:tcPr>
                </a:tc>
                <a:extLst>
                  <a:ext uri="{0D108BD9-81ED-4DB2-BD59-A6C34878D82A}">
                    <a16:rowId xmlns:a16="http://schemas.microsoft.com/office/drawing/2014/main" val="10002"/>
                  </a:ext>
                </a:extLst>
              </a:tr>
              <a:tr h="0">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extLst>
                  <a:ext uri="{0D108BD9-81ED-4DB2-BD59-A6C34878D82A}">
                    <a16:rowId xmlns:a16="http://schemas.microsoft.com/office/drawing/2014/main" val="10003"/>
                  </a:ext>
                </a:extLst>
              </a:tr>
            </a:tbl>
          </a:graphicData>
        </a:graphic>
      </p:graphicFrame>
      <p:sp>
        <p:nvSpPr>
          <p:cNvPr id="27" name="Object 16">
            <a:extLst>
              <a:ext uri="{FF2B5EF4-FFF2-40B4-BE49-F238E27FC236}">
                <a16:creationId xmlns:a16="http://schemas.microsoft.com/office/drawing/2014/main" id="{1C7B618C-181F-F303-1456-3303A868D996}"/>
              </a:ext>
            </a:extLst>
          </p:cNvPr>
          <p:cNvSpPr txBox="1"/>
          <p:nvPr/>
        </p:nvSpPr>
        <p:spPr>
          <a:xfrm>
            <a:off x="169210" y="1337749"/>
            <a:ext cx="1373650" cy="187162"/>
          </a:xfrm>
          <a:prstGeom prst="rect">
            <a:avLst/>
          </a:prstGeom>
          <a:noFill/>
        </p:spPr>
        <p:txBody>
          <a:bodyPr wrap="square" rtlCol="0" anchor="ctr">
            <a:spAutoFit/>
          </a:bodyPr>
          <a:lstStyle/>
          <a:p>
            <a:pPr algn="ctr"/>
            <a:r>
              <a:rPr lang="en-US" sz="700" kern="0" spc="100" dirty="0">
                <a:solidFill>
                  <a:srgbClr val="FFFFFF"/>
                </a:solidFill>
                <a:latin typeface="S-Core Dream 3 Light" pitchFamily="34" charset="0"/>
                <a:cs typeface="S-Core Dream 3 Light" pitchFamily="34" charset="0"/>
              </a:rPr>
              <a:t>CONTENTS</a:t>
            </a:r>
            <a:endParaRPr lang="en-US" dirty="0"/>
          </a:p>
        </p:txBody>
      </p:sp>
      <p:grpSp>
        <p:nvGrpSpPr>
          <p:cNvPr id="29" name="그룹 1007">
            <a:extLst>
              <a:ext uri="{FF2B5EF4-FFF2-40B4-BE49-F238E27FC236}">
                <a16:creationId xmlns:a16="http://schemas.microsoft.com/office/drawing/2014/main" id="{4C962F3A-3670-BCA5-9068-D11BBED572AA}"/>
              </a:ext>
            </a:extLst>
          </p:cNvPr>
          <p:cNvGrpSpPr/>
          <p:nvPr/>
        </p:nvGrpSpPr>
        <p:grpSpPr>
          <a:xfrm>
            <a:off x="269998" y="857522"/>
            <a:ext cx="1166857" cy="1095103"/>
            <a:chOff x="491686" y="1074772"/>
            <a:chExt cx="728698" cy="728698"/>
          </a:xfrm>
        </p:grpSpPr>
        <p:pic>
          <p:nvPicPr>
            <p:cNvPr id="31" name="Object 32">
              <a:extLst>
                <a:ext uri="{FF2B5EF4-FFF2-40B4-BE49-F238E27FC236}">
                  <a16:creationId xmlns:a16="http://schemas.microsoft.com/office/drawing/2014/main" id="{B35333C2-A02D-3E16-7479-245D53831E2F}"/>
                </a:ext>
              </a:extLst>
            </p:cNvPr>
            <p:cNvPicPr>
              <a:picLocks noChangeAspect="1"/>
            </p:cNvPicPr>
            <p:nvPr/>
          </p:nvPicPr>
          <p:blipFill>
            <a:blip r:embed="rId5" cstate="print"/>
            <a:stretch>
              <a:fillRect/>
            </a:stretch>
          </p:blipFill>
          <p:spPr>
            <a:xfrm>
              <a:off x="491686" y="1074772"/>
              <a:ext cx="728698" cy="728698"/>
            </a:xfrm>
            <a:prstGeom prst="rect">
              <a:avLst/>
            </a:prstGeom>
          </p:spPr>
        </p:pic>
      </p:grpSp>
      <p:sp>
        <p:nvSpPr>
          <p:cNvPr id="32" name="Object 35">
            <a:extLst>
              <a:ext uri="{FF2B5EF4-FFF2-40B4-BE49-F238E27FC236}">
                <a16:creationId xmlns:a16="http://schemas.microsoft.com/office/drawing/2014/main" id="{B697557B-FFE4-54C5-CE23-354142137D58}"/>
              </a:ext>
            </a:extLst>
          </p:cNvPr>
          <p:cNvSpPr txBox="1"/>
          <p:nvPr/>
        </p:nvSpPr>
        <p:spPr>
          <a:xfrm>
            <a:off x="169210" y="1200498"/>
            <a:ext cx="1373650" cy="461665"/>
          </a:xfrm>
          <a:prstGeom prst="rect">
            <a:avLst/>
          </a:prstGeom>
          <a:noFill/>
        </p:spPr>
        <p:txBody>
          <a:bodyPr wrap="square" rtlCol="0" anchor="ctr">
            <a:spAutoFit/>
          </a:bodyPr>
          <a:lstStyle/>
          <a:p>
            <a:pPr algn="ctr"/>
            <a:r>
              <a:rPr lang="ko-KR" altLang="en-US" sz="1200" kern="0" spc="100" dirty="0">
                <a:solidFill>
                  <a:srgbClr val="FFFFFF"/>
                </a:solidFill>
                <a:latin typeface="S-Core Dream 3 Light" pitchFamily="34" charset="0"/>
              </a:rPr>
              <a:t>데이터 분석 방법</a:t>
            </a:r>
            <a:endParaRPr lang="en-US" sz="1200" dirty="0"/>
          </a:p>
        </p:txBody>
      </p:sp>
    </p:spTree>
    <p:extLst>
      <p:ext uri="{BB962C8B-B14F-4D97-AF65-F5344CB8AC3E}">
        <p14:creationId xmlns:p14="http://schemas.microsoft.com/office/powerpoint/2010/main" val="112541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445470" y="3036644"/>
            <a:ext cx="7804298" cy="29163"/>
            <a:chOff x="1445470" y="3036644"/>
            <a:chExt cx="7804298" cy="29163"/>
          </a:xfrm>
        </p:grpSpPr>
        <p:pic>
          <p:nvPicPr>
            <p:cNvPr id="3" name="Object 2"/>
            <p:cNvPicPr>
              <a:picLocks noChangeAspect="1"/>
            </p:cNvPicPr>
            <p:nvPr/>
          </p:nvPicPr>
          <p:blipFill>
            <a:blip r:embed="rId2" cstate="print"/>
            <a:stretch>
              <a:fillRect/>
            </a:stretch>
          </p:blipFill>
          <p:spPr>
            <a:xfrm>
              <a:off x="1445470" y="3036644"/>
              <a:ext cx="7804298" cy="29163"/>
            </a:xfrm>
            <a:prstGeom prst="rect">
              <a:avLst/>
            </a:prstGeom>
          </p:spPr>
        </p:pic>
      </p:grpSp>
      <p:grpSp>
        <p:nvGrpSpPr>
          <p:cNvPr id="1002" name="그룹 1002"/>
          <p:cNvGrpSpPr/>
          <p:nvPr/>
        </p:nvGrpSpPr>
        <p:grpSpPr>
          <a:xfrm>
            <a:off x="7710062" y="2047390"/>
            <a:ext cx="1962399" cy="1962399"/>
            <a:chOff x="7710062" y="2047390"/>
            <a:chExt cx="1962399" cy="1962399"/>
          </a:xfrm>
        </p:grpSpPr>
        <p:pic>
          <p:nvPicPr>
            <p:cNvPr id="2" name="Object 5"/>
            <p:cNvPicPr>
              <a:picLocks noChangeAspect="1"/>
            </p:cNvPicPr>
            <p:nvPr/>
          </p:nvPicPr>
          <p:blipFill>
            <a:blip r:embed="rId3" cstate="print"/>
            <a:stretch>
              <a:fillRect/>
            </a:stretch>
          </p:blipFill>
          <p:spPr>
            <a:xfrm>
              <a:off x="7710062" y="2047390"/>
              <a:ext cx="1962399" cy="1962399"/>
            </a:xfrm>
            <a:prstGeom prst="rect">
              <a:avLst/>
            </a:prstGeom>
          </p:spPr>
        </p:pic>
      </p:grpSp>
      <p:grpSp>
        <p:nvGrpSpPr>
          <p:cNvPr id="1003" name="그룹 1003"/>
          <p:cNvGrpSpPr/>
          <p:nvPr/>
        </p:nvGrpSpPr>
        <p:grpSpPr>
          <a:xfrm>
            <a:off x="5449641" y="2047390"/>
            <a:ext cx="1962399" cy="1962399"/>
            <a:chOff x="5449641" y="2047390"/>
            <a:chExt cx="1962399" cy="1962399"/>
          </a:xfrm>
        </p:grpSpPr>
        <p:pic>
          <p:nvPicPr>
            <p:cNvPr id="9" name="Object 8"/>
            <p:cNvPicPr>
              <a:picLocks noChangeAspect="1"/>
            </p:cNvPicPr>
            <p:nvPr/>
          </p:nvPicPr>
          <p:blipFill>
            <a:blip r:embed="rId4" cstate="print"/>
            <a:stretch>
              <a:fillRect/>
            </a:stretch>
          </p:blipFill>
          <p:spPr>
            <a:xfrm>
              <a:off x="5449641" y="2047390"/>
              <a:ext cx="1962399" cy="1962399"/>
            </a:xfrm>
            <a:prstGeom prst="rect">
              <a:avLst/>
            </a:prstGeom>
          </p:spPr>
        </p:pic>
      </p:grpSp>
      <p:grpSp>
        <p:nvGrpSpPr>
          <p:cNvPr id="1004" name="그룹 1004"/>
          <p:cNvGrpSpPr/>
          <p:nvPr/>
        </p:nvGrpSpPr>
        <p:grpSpPr>
          <a:xfrm>
            <a:off x="3189574" y="2047390"/>
            <a:ext cx="1962399" cy="1962399"/>
            <a:chOff x="3189574" y="2047390"/>
            <a:chExt cx="1962399" cy="1962399"/>
          </a:xfrm>
        </p:grpSpPr>
        <p:pic>
          <p:nvPicPr>
            <p:cNvPr id="12" name="Object 11"/>
            <p:cNvPicPr>
              <a:picLocks noChangeAspect="1"/>
            </p:cNvPicPr>
            <p:nvPr/>
          </p:nvPicPr>
          <p:blipFill>
            <a:blip r:embed="rId4" cstate="print"/>
            <a:stretch>
              <a:fillRect/>
            </a:stretch>
          </p:blipFill>
          <p:spPr>
            <a:xfrm>
              <a:off x="3189574" y="2047390"/>
              <a:ext cx="1962399" cy="1962399"/>
            </a:xfrm>
            <a:prstGeom prst="rect">
              <a:avLst/>
            </a:prstGeom>
          </p:spPr>
        </p:pic>
      </p:grpSp>
      <p:grpSp>
        <p:nvGrpSpPr>
          <p:cNvPr id="1005" name="그룹 1005"/>
          <p:cNvGrpSpPr/>
          <p:nvPr/>
        </p:nvGrpSpPr>
        <p:grpSpPr>
          <a:xfrm>
            <a:off x="929373" y="2055444"/>
            <a:ext cx="1962399" cy="1962399"/>
            <a:chOff x="929373" y="2055444"/>
            <a:chExt cx="1962399" cy="1962399"/>
          </a:xfrm>
        </p:grpSpPr>
        <p:pic>
          <p:nvPicPr>
            <p:cNvPr id="15" name="Object 14"/>
            <p:cNvPicPr>
              <a:picLocks noChangeAspect="1"/>
            </p:cNvPicPr>
            <p:nvPr/>
          </p:nvPicPr>
          <p:blipFill>
            <a:blip r:embed="rId3" cstate="print"/>
            <a:stretch>
              <a:fillRect/>
            </a:stretch>
          </p:blipFill>
          <p:spPr>
            <a:xfrm>
              <a:off x="929373" y="2055444"/>
              <a:ext cx="1962399" cy="1962399"/>
            </a:xfrm>
            <a:prstGeom prst="rect">
              <a:avLst/>
            </a:prstGeom>
          </p:spPr>
        </p:pic>
      </p:grpSp>
      <p:sp>
        <p:nvSpPr>
          <p:cNvPr id="17" name="Object 17"/>
          <p:cNvSpPr txBox="1"/>
          <p:nvPr/>
        </p:nvSpPr>
        <p:spPr>
          <a:xfrm>
            <a:off x="6162446" y="1285975"/>
            <a:ext cx="3872393" cy="249549"/>
          </a:xfrm>
          <a:prstGeom prst="rect">
            <a:avLst/>
          </a:prstGeom>
          <a:noFill/>
        </p:spPr>
        <p:txBody>
          <a:bodyPr wrap="square" rtlCol="0" anchor="ctr">
            <a:spAutoFit/>
          </a:bodyPr>
          <a:lstStyle/>
          <a:p>
            <a:pPr algn="r"/>
            <a:r>
              <a:rPr lang="en-US" sz="900" dirty="0">
                <a:solidFill>
                  <a:srgbClr val="BFBFBF"/>
                </a:solidFill>
                <a:latin typeface="S-Core Dream 5 Medium" pitchFamily="34" charset="0"/>
                <a:cs typeface="S-Core Dream 5 Medium" pitchFamily="34" charset="0"/>
              </a:rPr>
              <a:t>P.5</a:t>
            </a:r>
            <a:r>
              <a:rPr lang="en-US" sz="900" dirty="0">
                <a:solidFill>
                  <a:srgbClr val="BFBFBF"/>
                </a:solidFill>
                <a:latin typeface="S-Core Dream 3 Light" pitchFamily="34" charset="0"/>
                <a:cs typeface="S-Core Dream 3 Light" pitchFamily="34" charset="0"/>
              </a:rPr>
              <a:t>  페이지 설명을 입력해주세요</a:t>
            </a:r>
            <a:endParaRPr lang="en-US" dirty="0"/>
          </a:p>
        </p:txBody>
      </p:sp>
      <p:sp>
        <p:nvSpPr>
          <p:cNvPr id="18" name="Object 18"/>
          <p:cNvSpPr txBox="1"/>
          <p:nvPr/>
        </p:nvSpPr>
        <p:spPr>
          <a:xfrm>
            <a:off x="332458" y="2730092"/>
            <a:ext cx="3141464" cy="561486"/>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cs typeface="S-Core Dream 6 Bold" pitchFamily="34" charset="0"/>
              </a:rPr>
              <a:t>KEYWORD</a:t>
            </a:r>
            <a:endParaRPr lang="en-US" dirty="0"/>
          </a:p>
        </p:txBody>
      </p:sp>
      <p:sp>
        <p:nvSpPr>
          <p:cNvPr id="19" name="Object 19"/>
          <p:cNvSpPr txBox="1"/>
          <p:nvPr/>
        </p:nvSpPr>
        <p:spPr>
          <a:xfrm>
            <a:off x="849647" y="3069857"/>
            <a:ext cx="2107085" cy="376431"/>
          </a:xfrm>
          <a:prstGeom prst="rect">
            <a:avLst/>
          </a:prstGeom>
          <a:noFill/>
        </p:spPr>
        <p:txBody>
          <a:bodyPr wrap="square" rtlCol="0" anchor="ctr">
            <a:spAutoFit/>
          </a:bodyPr>
          <a:lstStyle/>
          <a:p>
            <a:pPr algn="ctr"/>
            <a:r>
              <a:rPr lang="en-US" sz="1400" kern="0" spc="-100" dirty="0">
                <a:solidFill>
                  <a:srgbClr val="FFFFFF"/>
                </a:solidFill>
                <a:latin typeface="S-Core Dream 4 Regular" pitchFamily="34" charset="0"/>
                <a:cs typeface="S-Core Dream 4 Regular" pitchFamily="34" charset="0"/>
              </a:rPr>
              <a:t>WRITE HERE</a:t>
            </a:r>
            <a:endParaRPr lang="en-US" dirty="0"/>
          </a:p>
        </p:txBody>
      </p:sp>
      <p:sp>
        <p:nvSpPr>
          <p:cNvPr id="20" name="Object 20"/>
          <p:cNvSpPr txBox="1"/>
          <p:nvPr/>
        </p:nvSpPr>
        <p:spPr>
          <a:xfrm>
            <a:off x="2596283" y="2730092"/>
            <a:ext cx="3141464" cy="561486"/>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cs typeface="S-Core Dream 6 Bold" pitchFamily="34" charset="0"/>
              </a:rPr>
              <a:t>KEYWORD</a:t>
            </a:r>
            <a:endParaRPr lang="en-US" dirty="0"/>
          </a:p>
        </p:txBody>
      </p:sp>
      <p:sp>
        <p:nvSpPr>
          <p:cNvPr id="21" name="Object 21"/>
          <p:cNvSpPr txBox="1"/>
          <p:nvPr/>
        </p:nvSpPr>
        <p:spPr>
          <a:xfrm>
            <a:off x="3113473" y="3069857"/>
            <a:ext cx="2107085" cy="376431"/>
          </a:xfrm>
          <a:prstGeom prst="rect">
            <a:avLst/>
          </a:prstGeom>
          <a:noFill/>
        </p:spPr>
        <p:txBody>
          <a:bodyPr wrap="square" rtlCol="0" anchor="ctr">
            <a:spAutoFit/>
          </a:bodyPr>
          <a:lstStyle/>
          <a:p>
            <a:pPr algn="ctr"/>
            <a:r>
              <a:rPr lang="en-US" sz="1400" kern="0" spc="-100" dirty="0">
                <a:solidFill>
                  <a:srgbClr val="FFFFFF"/>
                </a:solidFill>
                <a:latin typeface="S-Core Dream 4 Regular" pitchFamily="34" charset="0"/>
                <a:cs typeface="S-Core Dream 4 Regular" pitchFamily="34" charset="0"/>
              </a:rPr>
              <a:t>WRITE HERE</a:t>
            </a:r>
            <a:endParaRPr lang="en-US" dirty="0"/>
          </a:p>
        </p:txBody>
      </p:sp>
      <p:sp>
        <p:nvSpPr>
          <p:cNvPr id="22" name="Object 22"/>
          <p:cNvSpPr txBox="1"/>
          <p:nvPr/>
        </p:nvSpPr>
        <p:spPr>
          <a:xfrm>
            <a:off x="4860109" y="2730092"/>
            <a:ext cx="3141464" cy="561486"/>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cs typeface="S-Core Dream 6 Bold" pitchFamily="34" charset="0"/>
              </a:rPr>
              <a:t>KEYWORD</a:t>
            </a:r>
            <a:endParaRPr lang="en-US" dirty="0"/>
          </a:p>
        </p:txBody>
      </p:sp>
      <p:sp>
        <p:nvSpPr>
          <p:cNvPr id="23" name="Object 23"/>
          <p:cNvSpPr txBox="1"/>
          <p:nvPr/>
        </p:nvSpPr>
        <p:spPr>
          <a:xfrm>
            <a:off x="5377298" y="3069857"/>
            <a:ext cx="2107085" cy="376431"/>
          </a:xfrm>
          <a:prstGeom prst="rect">
            <a:avLst/>
          </a:prstGeom>
          <a:noFill/>
        </p:spPr>
        <p:txBody>
          <a:bodyPr wrap="square" rtlCol="0" anchor="ctr">
            <a:spAutoFit/>
          </a:bodyPr>
          <a:lstStyle/>
          <a:p>
            <a:pPr algn="ctr"/>
            <a:r>
              <a:rPr lang="en-US" sz="1400" kern="0" spc="-100" dirty="0">
                <a:solidFill>
                  <a:srgbClr val="FFFFFF"/>
                </a:solidFill>
                <a:latin typeface="S-Core Dream 4 Regular" pitchFamily="34" charset="0"/>
                <a:cs typeface="S-Core Dream 4 Regular" pitchFamily="34" charset="0"/>
              </a:rPr>
              <a:t>WRITE HERE</a:t>
            </a:r>
            <a:endParaRPr lang="en-US" dirty="0"/>
          </a:p>
        </p:txBody>
      </p:sp>
      <p:sp>
        <p:nvSpPr>
          <p:cNvPr id="24" name="Object 24"/>
          <p:cNvSpPr txBox="1"/>
          <p:nvPr/>
        </p:nvSpPr>
        <p:spPr>
          <a:xfrm>
            <a:off x="7123935" y="2730092"/>
            <a:ext cx="3141464" cy="561486"/>
          </a:xfrm>
          <a:prstGeom prst="rect">
            <a:avLst/>
          </a:prstGeom>
          <a:noFill/>
        </p:spPr>
        <p:txBody>
          <a:bodyPr wrap="square" rtlCol="0" anchor="t">
            <a:spAutoFit/>
          </a:bodyPr>
          <a:lstStyle/>
          <a:p>
            <a:pPr algn="ctr"/>
            <a:r>
              <a:rPr lang="en-US" sz="2100" kern="0" spc="-100" dirty="0">
                <a:solidFill>
                  <a:srgbClr val="FFFFFF"/>
                </a:solidFill>
                <a:latin typeface="S-Core Dream 6 Bold" pitchFamily="34" charset="0"/>
                <a:cs typeface="S-Core Dream 6 Bold" pitchFamily="34" charset="0"/>
              </a:rPr>
              <a:t>KEYWORD</a:t>
            </a:r>
            <a:endParaRPr lang="en-US" dirty="0"/>
          </a:p>
        </p:txBody>
      </p:sp>
      <p:sp>
        <p:nvSpPr>
          <p:cNvPr id="25" name="Object 25"/>
          <p:cNvSpPr txBox="1"/>
          <p:nvPr/>
        </p:nvSpPr>
        <p:spPr>
          <a:xfrm>
            <a:off x="7641124" y="3069857"/>
            <a:ext cx="2107085" cy="376431"/>
          </a:xfrm>
          <a:prstGeom prst="rect">
            <a:avLst/>
          </a:prstGeom>
          <a:noFill/>
        </p:spPr>
        <p:txBody>
          <a:bodyPr wrap="square" rtlCol="0" anchor="ctr">
            <a:spAutoFit/>
          </a:bodyPr>
          <a:lstStyle/>
          <a:p>
            <a:pPr algn="ctr"/>
            <a:r>
              <a:rPr lang="en-US" sz="1400" kern="0" spc="-100" dirty="0">
                <a:solidFill>
                  <a:srgbClr val="FFFFFF"/>
                </a:solidFill>
                <a:latin typeface="S-Core Dream 4 Regular" pitchFamily="34" charset="0"/>
                <a:cs typeface="S-Core Dream 4 Regular" pitchFamily="34" charset="0"/>
              </a:rPr>
              <a:t>WRITE HERE</a:t>
            </a:r>
            <a:endParaRPr lang="en-US" dirty="0"/>
          </a:p>
        </p:txBody>
      </p:sp>
      <p:graphicFrame>
        <p:nvGraphicFramePr>
          <p:cNvPr id="6" name="Table 5"/>
          <p:cNvGraphicFramePr>
            <a:graphicFrameLocks noGrp="1"/>
          </p:cNvGraphicFramePr>
          <p:nvPr/>
        </p:nvGraphicFramePr>
        <p:xfrm>
          <a:off x="934927" y="4248869"/>
          <a:ext cx="8825384" cy="1341120"/>
        </p:xfrm>
        <a:graphic>
          <a:graphicData uri="http://schemas.openxmlformats.org/drawingml/2006/table">
            <a:tbl>
              <a:tblPr firstRow="1" bandRow="1">
                <a:tableStyleId>{5C22544A-7EE6-4342-B048-85BDC9FD1C3A}</a:tableStyleId>
              </a:tblPr>
              <a:tblGrid>
                <a:gridCol w="2206346">
                  <a:extLst>
                    <a:ext uri="{9D8B030D-6E8A-4147-A177-3AD203B41FA5}">
                      <a16:colId xmlns:a16="http://schemas.microsoft.com/office/drawing/2014/main" val="20000"/>
                    </a:ext>
                  </a:extLst>
                </a:gridCol>
                <a:gridCol w="2206346">
                  <a:extLst>
                    <a:ext uri="{9D8B030D-6E8A-4147-A177-3AD203B41FA5}">
                      <a16:colId xmlns:a16="http://schemas.microsoft.com/office/drawing/2014/main" val="20001"/>
                    </a:ext>
                  </a:extLst>
                </a:gridCol>
                <a:gridCol w="2206346">
                  <a:extLst>
                    <a:ext uri="{9D8B030D-6E8A-4147-A177-3AD203B41FA5}">
                      <a16:colId xmlns:a16="http://schemas.microsoft.com/office/drawing/2014/main" val="20002"/>
                    </a:ext>
                  </a:extLst>
                </a:gridCol>
                <a:gridCol w="2206346">
                  <a:extLst>
                    <a:ext uri="{9D8B030D-6E8A-4147-A177-3AD203B41FA5}">
                      <a16:colId xmlns:a16="http://schemas.microsoft.com/office/drawing/2014/main" val="20003"/>
                    </a:ext>
                  </a:extLst>
                </a:gridCol>
              </a:tblGrid>
              <a:tr h="0">
                <a:tc>
                  <a:txBody>
                    <a:bodyPr/>
                    <a:lstStyle/>
                    <a:p>
                      <a:pPr algn="ctr"/>
                      <a:r>
                        <a:rPr lang="en-US" sz="1600" b="0" i="0" dirty="0">
                          <a:latin typeface="Times New Roman"/>
                          <a:cs typeface="Times New Roman"/>
                        </a:rPr>
                        <a:t>항목A</a:t>
                      </a:r>
                      <a:endParaRPr lang="en-US" sz="1600" dirty="0">
                        <a:latin typeface="Times New Roman"/>
                        <a:cs typeface="Times New Roman"/>
                      </a:endParaRPr>
                    </a:p>
                  </a:txBody>
                  <a:tcPr>
                    <a:solidFill>
                      <a:srgbClr val="D75C3D"/>
                    </a:solidFill>
                  </a:tcPr>
                </a:tc>
                <a:tc>
                  <a:txBody>
                    <a:bodyPr/>
                    <a:lstStyle/>
                    <a:p>
                      <a:pPr algn="ctr"/>
                      <a:r>
                        <a:rPr lang="en-US" sz="1600" b="0" i="0" dirty="0">
                          <a:latin typeface="Times New Roman"/>
                          <a:cs typeface="Times New Roman"/>
                        </a:rPr>
                        <a:t>항목B</a:t>
                      </a:r>
                      <a:endParaRPr lang="en-US" sz="1600" dirty="0">
                        <a:latin typeface="Times New Roman"/>
                        <a:cs typeface="Times New Roman"/>
                      </a:endParaRPr>
                    </a:p>
                  </a:txBody>
                  <a:tcPr>
                    <a:solidFill>
                      <a:srgbClr val="FCC026"/>
                    </a:solidFill>
                  </a:tcPr>
                </a:tc>
                <a:tc>
                  <a:txBody>
                    <a:bodyPr/>
                    <a:lstStyle/>
                    <a:p>
                      <a:pPr algn="ctr"/>
                      <a:r>
                        <a:rPr lang="en-US" sz="1600" b="0" i="0" dirty="0">
                          <a:latin typeface="Times New Roman"/>
                          <a:cs typeface="Times New Roman"/>
                        </a:rPr>
                        <a:t>항목C</a:t>
                      </a:r>
                      <a:endParaRPr lang="en-US" sz="1600" dirty="0">
                        <a:latin typeface="Times New Roman"/>
                        <a:cs typeface="Times New Roman"/>
                      </a:endParaRPr>
                    </a:p>
                  </a:txBody>
                  <a:tcPr>
                    <a:solidFill>
                      <a:srgbClr val="FCC026"/>
                    </a:solidFill>
                  </a:tcPr>
                </a:tc>
                <a:tc>
                  <a:txBody>
                    <a:bodyPr/>
                    <a:lstStyle/>
                    <a:p>
                      <a:pPr algn="ctr"/>
                      <a:r>
                        <a:rPr lang="en-US" sz="1600" b="0" i="0" dirty="0">
                          <a:latin typeface="Times New Roman"/>
                          <a:cs typeface="Times New Roman"/>
                        </a:rPr>
                        <a:t>항목D</a:t>
                      </a:r>
                      <a:endParaRPr lang="en-US" sz="1600" dirty="0">
                        <a:latin typeface="Times New Roman"/>
                        <a:cs typeface="Times New Roman"/>
                      </a:endParaRPr>
                    </a:p>
                  </a:txBody>
                  <a:tcPr>
                    <a:solidFill>
                      <a:srgbClr val="D75C3D"/>
                    </a:solidFill>
                  </a:tcPr>
                </a:tc>
                <a:extLst>
                  <a:ext uri="{0D108BD9-81ED-4DB2-BD59-A6C34878D82A}">
                    <a16:rowId xmlns:a16="http://schemas.microsoft.com/office/drawing/2014/main" val="10000"/>
                  </a:ext>
                </a:extLst>
              </a:tr>
              <a:tr h="0">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extLst>
                  <a:ext uri="{0D108BD9-81ED-4DB2-BD59-A6C34878D82A}">
                    <a16:rowId xmlns:a16="http://schemas.microsoft.com/office/drawing/2014/main" val="10001"/>
                  </a:ext>
                </a:extLst>
              </a:tr>
              <a:tr h="0">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FFFFF"/>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FFFFF"/>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FFFFF"/>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FFFFF"/>
                    </a:solidFill>
                  </a:tcPr>
                </a:tc>
                <a:extLst>
                  <a:ext uri="{0D108BD9-81ED-4DB2-BD59-A6C34878D82A}">
                    <a16:rowId xmlns:a16="http://schemas.microsoft.com/office/drawing/2014/main" val="10002"/>
                  </a:ext>
                </a:extLst>
              </a:tr>
              <a:tr h="0">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tc>
                  <a:txBody>
                    <a:bodyPr/>
                    <a:lstStyle/>
                    <a:p>
                      <a:pPr algn="ctr"/>
                      <a:r>
                        <a:rPr lang="en-US" sz="1600" b="0" i="0" dirty="0">
                          <a:latin typeface="Times New Roman"/>
                          <a:cs typeface="Times New Roman"/>
                        </a:rPr>
                        <a:t>내용을 입력해주세요</a:t>
                      </a:r>
                      <a:endParaRPr lang="en-US" sz="1600" dirty="0">
                        <a:latin typeface="Times New Roman"/>
                        <a:cs typeface="Times New Roman"/>
                      </a:endParaRPr>
                    </a:p>
                  </a:txBody>
                  <a:tcPr>
                    <a:solidFill>
                      <a:srgbClr val="F6F6F6"/>
                    </a:solidFill>
                  </a:tcPr>
                </a:tc>
                <a:extLst>
                  <a:ext uri="{0D108BD9-81ED-4DB2-BD59-A6C34878D82A}">
                    <a16:rowId xmlns:a16="http://schemas.microsoft.com/office/drawing/2014/main" val="10003"/>
                  </a:ext>
                </a:extLst>
              </a:tr>
            </a:tbl>
          </a:graphicData>
        </a:graphic>
      </p:graphicFrame>
      <p:sp>
        <p:nvSpPr>
          <p:cNvPr id="27" name="Object 16">
            <a:extLst>
              <a:ext uri="{FF2B5EF4-FFF2-40B4-BE49-F238E27FC236}">
                <a16:creationId xmlns:a16="http://schemas.microsoft.com/office/drawing/2014/main" id="{1C7B618C-181F-F303-1456-3303A868D996}"/>
              </a:ext>
            </a:extLst>
          </p:cNvPr>
          <p:cNvSpPr txBox="1"/>
          <p:nvPr/>
        </p:nvSpPr>
        <p:spPr>
          <a:xfrm>
            <a:off x="169210" y="1337749"/>
            <a:ext cx="1373650" cy="187162"/>
          </a:xfrm>
          <a:prstGeom prst="rect">
            <a:avLst/>
          </a:prstGeom>
          <a:noFill/>
        </p:spPr>
        <p:txBody>
          <a:bodyPr wrap="square" rtlCol="0" anchor="ctr">
            <a:spAutoFit/>
          </a:bodyPr>
          <a:lstStyle/>
          <a:p>
            <a:pPr algn="ctr"/>
            <a:r>
              <a:rPr lang="en-US" sz="700" kern="0" spc="100" dirty="0">
                <a:solidFill>
                  <a:srgbClr val="FFFFFF"/>
                </a:solidFill>
                <a:latin typeface="S-Core Dream 3 Light" pitchFamily="34" charset="0"/>
                <a:cs typeface="S-Core Dream 3 Light" pitchFamily="34" charset="0"/>
              </a:rPr>
              <a:t>CONTENTS</a:t>
            </a:r>
            <a:endParaRPr lang="en-US" dirty="0"/>
          </a:p>
        </p:txBody>
      </p:sp>
      <p:grpSp>
        <p:nvGrpSpPr>
          <p:cNvPr id="29" name="그룹 1007">
            <a:extLst>
              <a:ext uri="{FF2B5EF4-FFF2-40B4-BE49-F238E27FC236}">
                <a16:creationId xmlns:a16="http://schemas.microsoft.com/office/drawing/2014/main" id="{4C962F3A-3670-BCA5-9068-D11BBED572AA}"/>
              </a:ext>
            </a:extLst>
          </p:cNvPr>
          <p:cNvGrpSpPr/>
          <p:nvPr/>
        </p:nvGrpSpPr>
        <p:grpSpPr>
          <a:xfrm>
            <a:off x="269998" y="857522"/>
            <a:ext cx="1166857" cy="1095103"/>
            <a:chOff x="491686" y="1074772"/>
            <a:chExt cx="728698" cy="728698"/>
          </a:xfrm>
        </p:grpSpPr>
        <p:pic>
          <p:nvPicPr>
            <p:cNvPr id="31" name="Object 32">
              <a:extLst>
                <a:ext uri="{FF2B5EF4-FFF2-40B4-BE49-F238E27FC236}">
                  <a16:creationId xmlns:a16="http://schemas.microsoft.com/office/drawing/2014/main" id="{B35333C2-A02D-3E16-7479-245D53831E2F}"/>
                </a:ext>
              </a:extLst>
            </p:cNvPr>
            <p:cNvPicPr>
              <a:picLocks noChangeAspect="1"/>
            </p:cNvPicPr>
            <p:nvPr/>
          </p:nvPicPr>
          <p:blipFill>
            <a:blip r:embed="rId5" cstate="print"/>
            <a:stretch>
              <a:fillRect/>
            </a:stretch>
          </p:blipFill>
          <p:spPr>
            <a:xfrm>
              <a:off x="491686" y="1074772"/>
              <a:ext cx="728698" cy="728698"/>
            </a:xfrm>
            <a:prstGeom prst="rect">
              <a:avLst/>
            </a:prstGeom>
          </p:spPr>
        </p:pic>
      </p:grpSp>
      <p:sp>
        <p:nvSpPr>
          <p:cNvPr id="32" name="Object 35">
            <a:extLst>
              <a:ext uri="{FF2B5EF4-FFF2-40B4-BE49-F238E27FC236}">
                <a16:creationId xmlns:a16="http://schemas.microsoft.com/office/drawing/2014/main" id="{B697557B-FFE4-54C5-CE23-354142137D58}"/>
              </a:ext>
            </a:extLst>
          </p:cNvPr>
          <p:cNvSpPr txBox="1"/>
          <p:nvPr/>
        </p:nvSpPr>
        <p:spPr>
          <a:xfrm>
            <a:off x="169210" y="1292831"/>
            <a:ext cx="1373650" cy="276999"/>
          </a:xfrm>
          <a:prstGeom prst="rect">
            <a:avLst/>
          </a:prstGeom>
          <a:noFill/>
        </p:spPr>
        <p:txBody>
          <a:bodyPr wrap="square" rtlCol="0" anchor="ctr">
            <a:spAutoFit/>
          </a:bodyPr>
          <a:lstStyle/>
          <a:p>
            <a:pPr algn="ctr"/>
            <a:r>
              <a:rPr lang="ko-KR" altLang="en-US" sz="1200" kern="0" spc="100" dirty="0">
                <a:solidFill>
                  <a:srgbClr val="FFFFFF"/>
                </a:solidFill>
                <a:latin typeface="S-Core Dream 3 Light" pitchFamily="34" charset="0"/>
              </a:rPr>
              <a:t>결과</a:t>
            </a:r>
            <a:endParaRPr lang="en-US" sz="1200" dirty="0"/>
          </a:p>
        </p:txBody>
      </p:sp>
    </p:spTree>
    <p:extLst>
      <p:ext uri="{BB962C8B-B14F-4D97-AF65-F5344CB8AC3E}">
        <p14:creationId xmlns:p14="http://schemas.microsoft.com/office/powerpoint/2010/main" val="104539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7453244" y="3573973"/>
            <a:ext cx="2591891" cy="2591891"/>
            <a:chOff x="7453244" y="3573973"/>
            <a:chExt cx="2591891" cy="2591891"/>
          </a:xfrm>
        </p:grpSpPr>
        <p:pic>
          <p:nvPicPr>
            <p:cNvPr id="3" name="Object 2"/>
            <p:cNvPicPr>
              <a:picLocks noChangeAspect="1"/>
            </p:cNvPicPr>
            <p:nvPr/>
          </p:nvPicPr>
          <p:blipFill>
            <a:blip r:embed="rId2" cstate="print"/>
            <a:stretch>
              <a:fillRect/>
            </a:stretch>
          </p:blipFill>
          <p:spPr>
            <a:xfrm>
              <a:off x="7453244" y="3573973"/>
              <a:ext cx="2591891" cy="2591891"/>
            </a:xfrm>
            <a:prstGeom prst="rect">
              <a:avLst/>
            </a:prstGeom>
          </p:spPr>
        </p:pic>
      </p:grpSp>
      <p:grpSp>
        <p:nvGrpSpPr>
          <p:cNvPr id="1002" name="그룹 1002"/>
          <p:cNvGrpSpPr/>
          <p:nvPr/>
        </p:nvGrpSpPr>
        <p:grpSpPr>
          <a:xfrm>
            <a:off x="7776043" y="3888719"/>
            <a:ext cx="1962399" cy="1962399"/>
            <a:chOff x="7776043" y="3888719"/>
            <a:chExt cx="1962399" cy="1962399"/>
          </a:xfrm>
        </p:grpSpPr>
        <p:pic>
          <p:nvPicPr>
            <p:cNvPr id="6" name="Object 5"/>
            <p:cNvPicPr>
              <a:picLocks noChangeAspect="1"/>
            </p:cNvPicPr>
            <p:nvPr/>
          </p:nvPicPr>
          <p:blipFill>
            <a:blip r:embed="rId3" cstate="print"/>
            <a:stretch>
              <a:fillRect/>
            </a:stretch>
          </p:blipFill>
          <p:spPr>
            <a:xfrm>
              <a:off x="7776043" y="3888719"/>
              <a:ext cx="1962399" cy="1962399"/>
            </a:xfrm>
            <a:prstGeom prst="rect">
              <a:avLst/>
            </a:prstGeom>
          </p:spPr>
        </p:pic>
      </p:grpSp>
      <p:grpSp>
        <p:nvGrpSpPr>
          <p:cNvPr id="1003" name="그룹 1003"/>
          <p:cNvGrpSpPr/>
          <p:nvPr/>
        </p:nvGrpSpPr>
        <p:grpSpPr>
          <a:xfrm>
            <a:off x="2088146" y="3573973"/>
            <a:ext cx="2591891" cy="2591891"/>
            <a:chOff x="2088146" y="3573973"/>
            <a:chExt cx="2591891" cy="2591891"/>
          </a:xfrm>
        </p:grpSpPr>
        <p:pic>
          <p:nvPicPr>
            <p:cNvPr id="9" name="Object 8"/>
            <p:cNvPicPr>
              <a:picLocks noChangeAspect="1"/>
            </p:cNvPicPr>
            <p:nvPr/>
          </p:nvPicPr>
          <p:blipFill>
            <a:blip r:embed="rId4" cstate="print"/>
            <a:stretch>
              <a:fillRect/>
            </a:stretch>
          </p:blipFill>
          <p:spPr>
            <a:xfrm>
              <a:off x="2088146" y="3573973"/>
              <a:ext cx="2591891" cy="2591891"/>
            </a:xfrm>
            <a:prstGeom prst="rect">
              <a:avLst/>
            </a:prstGeom>
          </p:spPr>
        </p:pic>
      </p:grpSp>
      <p:grpSp>
        <p:nvGrpSpPr>
          <p:cNvPr id="1004" name="그룹 1004"/>
          <p:cNvGrpSpPr/>
          <p:nvPr/>
        </p:nvGrpSpPr>
        <p:grpSpPr>
          <a:xfrm>
            <a:off x="2410945" y="3888719"/>
            <a:ext cx="1962399" cy="1962399"/>
            <a:chOff x="2410945" y="3888719"/>
            <a:chExt cx="1962399" cy="1962399"/>
          </a:xfrm>
        </p:grpSpPr>
        <p:pic>
          <p:nvPicPr>
            <p:cNvPr id="12" name="Object 11"/>
            <p:cNvPicPr>
              <a:picLocks noChangeAspect="1"/>
            </p:cNvPicPr>
            <p:nvPr/>
          </p:nvPicPr>
          <p:blipFill>
            <a:blip r:embed="rId5" cstate="print"/>
            <a:stretch>
              <a:fillRect/>
            </a:stretch>
          </p:blipFill>
          <p:spPr>
            <a:xfrm>
              <a:off x="2410945" y="3888719"/>
              <a:ext cx="1962399" cy="1962399"/>
            </a:xfrm>
            <a:prstGeom prst="rect">
              <a:avLst/>
            </a:prstGeom>
          </p:spPr>
        </p:pic>
      </p:grpSp>
      <p:sp>
        <p:nvSpPr>
          <p:cNvPr id="14" name="Object 14"/>
          <p:cNvSpPr txBox="1"/>
          <p:nvPr/>
        </p:nvSpPr>
        <p:spPr>
          <a:xfrm>
            <a:off x="6162446" y="1285975"/>
            <a:ext cx="3872393" cy="249549"/>
          </a:xfrm>
          <a:prstGeom prst="rect">
            <a:avLst/>
          </a:prstGeom>
          <a:noFill/>
        </p:spPr>
        <p:txBody>
          <a:bodyPr wrap="square" rtlCol="0" anchor="ctr">
            <a:spAutoFit/>
          </a:bodyPr>
          <a:lstStyle/>
          <a:p>
            <a:pPr algn="r"/>
            <a:r>
              <a:rPr lang="en-US" sz="900" dirty="0">
                <a:solidFill>
                  <a:srgbClr val="BFBFBF"/>
                </a:solidFill>
                <a:latin typeface="S-Core Dream 5 Medium" pitchFamily="34" charset="0"/>
                <a:cs typeface="S-Core Dream 5 Medium" pitchFamily="34" charset="0"/>
              </a:rPr>
              <a:t>P.6</a:t>
            </a:r>
            <a:r>
              <a:rPr lang="en-US" sz="900" dirty="0">
                <a:solidFill>
                  <a:srgbClr val="BFBFBF"/>
                </a:solidFill>
                <a:latin typeface="S-Core Dream 3 Light" pitchFamily="34" charset="0"/>
                <a:cs typeface="S-Core Dream 3 Light" pitchFamily="34" charset="0"/>
              </a:rPr>
              <a:t>  페이지 설명을 입력해주세요</a:t>
            </a:r>
            <a:endParaRPr lang="en-US" dirty="0"/>
          </a:p>
        </p:txBody>
      </p:sp>
      <p:sp>
        <p:nvSpPr>
          <p:cNvPr id="15" name="Object 15"/>
          <p:cNvSpPr txBox="1"/>
          <p:nvPr/>
        </p:nvSpPr>
        <p:spPr>
          <a:xfrm>
            <a:off x="2200072" y="1929526"/>
            <a:ext cx="11752152" cy="887326"/>
          </a:xfrm>
          <a:prstGeom prst="rect">
            <a:avLst/>
          </a:prstGeom>
          <a:noFill/>
        </p:spPr>
        <p:txBody>
          <a:bodyPr wrap="square" rtlCol="0" anchor="t">
            <a:spAutoFit/>
          </a:bodyPr>
          <a:lstStyle/>
          <a:p>
            <a:r>
              <a:rPr lang="en-US" sz="900" dirty="0">
                <a:solidFill>
                  <a:srgbClr val="595959"/>
                </a:solidFill>
                <a:latin typeface="S-Core Dream 4 Regular" pitchFamily="34" charset="0"/>
                <a:cs typeface="S-Core Dream 4 Regular" pitchFamily="34" charset="0"/>
              </a:rPr>
              <a:t>피어나는 대한 속잎나고, 아니한 미인을 철환하였는가? 이상 쓸쓸한 인간은 보라. 피가 것은 그것을 내는 얼음 구하지 간에 이성은 교향악이다. 동산에는 무한한 가진 그들의 미묘한 가치를 것이다. 찾아다녀도, 그들은 생명을 끝에 것이 따뜻한 하여도 쓸쓸하랴? 그러므로 행복스럽고 모래뿐일 밥을 우는 우리 이 품에 용감하고 봄바람이다곧 품으며, 피어나기 없으면 설레는 말이다.</a:t>
            </a:r>
            <a:endParaRPr lang="en-US" dirty="0"/>
          </a:p>
        </p:txBody>
      </p:sp>
      <p:grpSp>
        <p:nvGrpSpPr>
          <p:cNvPr id="1005" name="그룹 1005"/>
          <p:cNvGrpSpPr/>
          <p:nvPr/>
        </p:nvGrpSpPr>
        <p:grpSpPr>
          <a:xfrm>
            <a:off x="2200072" y="2748754"/>
            <a:ext cx="7804298" cy="29163"/>
            <a:chOff x="2200072" y="2748754"/>
            <a:chExt cx="7804298" cy="29163"/>
          </a:xfrm>
        </p:grpSpPr>
        <p:pic>
          <p:nvPicPr>
            <p:cNvPr id="17" name="Object 16"/>
            <p:cNvPicPr>
              <a:picLocks noChangeAspect="1"/>
            </p:cNvPicPr>
            <p:nvPr/>
          </p:nvPicPr>
          <p:blipFill>
            <a:blip r:embed="rId6" cstate="print"/>
            <a:stretch>
              <a:fillRect/>
            </a:stretch>
          </p:blipFill>
          <p:spPr>
            <a:xfrm>
              <a:off x="2200072" y="2748754"/>
              <a:ext cx="7804298" cy="29163"/>
            </a:xfrm>
            <a:prstGeom prst="rect">
              <a:avLst/>
            </a:prstGeom>
          </p:spPr>
        </p:pic>
      </p:grpSp>
      <p:sp>
        <p:nvSpPr>
          <p:cNvPr id="19" name="Object 19"/>
          <p:cNvSpPr txBox="1"/>
          <p:nvPr/>
        </p:nvSpPr>
        <p:spPr>
          <a:xfrm>
            <a:off x="2205191" y="2855649"/>
            <a:ext cx="1939692" cy="249549"/>
          </a:xfrm>
          <a:prstGeom prst="rect">
            <a:avLst/>
          </a:prstGeom>
          <a:noFill/>
        </p:spPr>
        <p:txBody>
          <a:bodyPr wrap="square" rtlCol="0" anchor="ctr">
            <a:spAutoFit/>
          </a:bodyPr>
          <a:lstStyle/>
          <a:p>
            <a:r>
              <a:rPr lang="en-US" sz="900" dirty="0">
                <a:solidFill>
                  <a:srgbClr val="FCC026"/>
                </a:solidFill>
                <a:latin typeface="S-Core Dream 5 Medium" pitchFamily="34" charset="0"/>
                <a:cs typeface="S-Core Dream 5 Medium" pitchFamily="34" charset="0"/>
              </a:rPr>
              <a:t>키워드에 대한 설명</a:t>
            </a:r>
            <a:endParaRPr lang="en-US" dirty="0"/>
          </a:p>
        </p:txBody>
      </p:sp>
      <p:sp>
        <p:nvSpPr>
          <p:cNvPr id="20" name="Object 20"/>
          <p:cNvSpPr txBox="1"/>
          <p:nvPr/>
        </p:nvSpPr>
        <p:spPr>
          <a:xfrm>
            <a:off x="3746170" y="2696205"/>
            <a:ext cx="9418512" cy="568438"/>
          </a:xfrm>
          <a:prstGeom prst="rect">
            <a:avLst/>
          </a:prstGeom>
          <a:noFill/>
        </p:spPr>
        <p:txBody>
          <a:bodyPr wrap="square" rtlCol="0" anchor="ctr">
            <a:spAutoFit/>
          </a:bodyPr>
          <a:lstStyle/>
          <a:p>
            <a:r>
              <a:rPr lang="en-US" sz="900" dirty="0">
                <a:solidFill>
                  <a:srgbClr val="737373"/>
                </a:solidFill>
                <a:latin typeface="S-Core Dream 3 Light" pitchFamily="34" charset="0"/>
                <a:cs typeface="S-Core Dream 3 Light" pitchFamily="34" charset="0"/>
              </a:rPr>
              <a:t>찾아다녀도, 품에 과실이 너의 때까지 청춘의 가치를 것이다. 방황하였으며, 어디 열매를 스며들어 있다. 투명하되 품고 피가 피고사막이다. 열매를 가슴이 커다란 힘차게 무엇을 것이다.</a:t>
            </a:r>
            <a:endParaRPr lang="en-US" dirty="0"/>
          </a:p>
        </p:txBody>
      </p:sp>
      <p:sp>
        <p:nvSpPr>
          <p:cNvPr id="21" name="Object 21"/>
          <p:cNvSpPr txBox="1"/>
          <p:nvPr/>
        </p:nvSpPr>
        <p:spPr>
          <a:xfrm>
            <a:off x="2164240" y="4566977"/>
            <a:ext cx="2455810" cy="545889"/>
          </a:xfrm>
          <a:prstGeom prst="rect">
            <a:avLst/>
          </a:prstGeom>
          <a:noFill/>
        </p:spPr>
        <p:txBody>
          <a:bodyPr wrap="square" rtlCol="0" anchor="t">
            <a:spAutoFit/>
          </a:bodyPr>
          <a:lstStyle/>
          <a:p>
            <a:pPr algn="ctr"/>
            <a:r>
              <a:rPr lang="en-US" sz="2000" kern="0" spc="-100" dirty="0">
                <a:solidFill>
                  <a:srgbClr val="FFFFFF"/>
                </a:solidFill>
                <a:latin typeface="S-Core Dream 6 Bold" pitchFamily="34" charset="0"/>
                <a:cs typeface="S-Core Dream 6 Bold" pitchFamily="34" charset="0"/>
              </a:rPr>
              <a:t>KEYWORD</a:t>
            </a:r>
            <a:endParaRPr lang="en-US" dirty="0"/>
          </a:p>
        </p:txBody>
      </p:sp>
      <p:sp>
        <p:nvSpPr>
          <p:cNvPr id="22" name="Object 22"/>
          <p:cNvSpPr txBox="1"/>
          <p:nvPr/>
        </p:nvSpPr>
        <p:spPr>
          <a:xfrm>
            <a:off x="2351767" y="4907641"/>
            <a:ext cx="2080755" cy="371727"/>
          </a:xfrm>
          <a:prstGeom prst="rect">
            <a:avLst/>
          </a:prstGeom>
          <a:noFill/>
        </p:spPr>
        <p:txBody>
          <a:bodyPr wrap="square" rtlCol="0" anchor="ctr">
            <a:spAutoFit/>
          </a:bodyPr>
          <a:lstStyle/>
          <a:p>
            <a:pPr algn="ctr"/>
            <a:r>
              <a:rPr lang="en-US" sz="1400" kern="0" spc="-100" dirty="0">
                <a:solidFill>
                  <a:srgbClr val="FFFFFF"/>
                </a:solidFill>
                <a:latin typeface="S-Core Dream 4 Regular" pitchFamily="34" charset="0"/>
                <a:cs typeface="S-Core Dream 4 Regular" pitchFamily="34" charset="0"/>
              </a:rPr>
              <a:t>WRITE HERE</a:t>
            </a:r>
            <a:endParaRPr lang="en-US" dirty="0"/>
          </a:p>
        </p:txBody>
      </p:sp>
      <p:grpSp>
        <p:nvGrpSpPr>
          <p:cNvPr id="1006" name="그룹 1006"/>
          <p:cNvGrpSpPr/>
          <p:nvPr/>
        </p:nvGrpSpPr>
        <p:grpSpPr>
          <a:xfrm>
            <a:off x="4155044" y="4792766"/>
            <a:ext cx="3476454" cy="204546"/>
            <a:chOff x="4155044" y="4792766"/>
            <a:chExt cx="3476454" cy="204546"/>
          </a:xfrm>
        </p:grpSpPr>
        <p:pic>
          <p:nvPicPr>
            <p:cNvPr id="24" name="Object 23"/>
            <p:cNvPicPr>
              <a:picLocks noChangeAspect="1"/>
            </p:cNvPicPr>
            <p:nvPr/>
          </p:nvPicPr>
          <p:blipFill>
            <a:blip r:embed="rId7" cstate="print"/>
            <a:stretch>
              <a:fillRect/>
            </a:stretch>
          </p:blipFill>
          <p:spPr>
            <a:xfrm>
              <a:off x="4155044" y="4792766"/>
              <a:ext cx="3476454" cy="204546"/>
            </a:xfrm>
            <a:prstGeom prst="rect">
              <a:avLst/>
            </a:prstGeom>
          </p:spPr>
        </p:pic>
      </p:grpSp>
      <p:sp>
        <p:nvSpPr>
          <p:cNvPr id="26" name="Object 26"/>
          <p:cNvSpPr txBox="1"/>
          <p:nvPr/>
        </p:nvSpPr>
        <p:spPr>
          <a:xfrm>
            <a:off x="7616028" y="4086894"/>
            <a:ext cx="2256027" cy="1206214"/>
          </a:xfrm>
          <a:prstGeom prst="rect">
            <a:avLst/>
          </a:prstGeom>
          <a:noFill/>
        </p:spPr>
        <p:txBody>
          <a:bodyPr wrap="square" rtlCol="0" anchor="ctr">
            <a:spAutoFit/>
          </a:bodyPr>
          <a:lstStyle/>
          <a:p>
            <a:pPr algn="ctr"/>
            <a:r>
              <a:rPr lang="en-US" sz="900" dirty="0">
                <a:solidFill>
                  <a:srgbClr val="595959"/>
                </a:solidFill>
                <a:latin typeface="S-Core Dream 4 Regular" pitchFamily="34" charset="0"/>
                <a:cs typeface="S-Core Dream 4 Regular" pitchFamily="34" charset="0"/>
              </a:rPr>
              <a:t>얼음 구하지 간에 이성은 교향악이다. 동산에는 무한한 가진 그들의 미묘한 가치를 것이다. 찾아다녀도, 그다.</a:t>
            </a:r>
            <a:endParaRPr lang="en-US" dirty="0"/>
          </a:p>
        </p:txBody>
      </p:sp>
      <p:sp>
        <p:nvSpPr>
          <p:cNvPr id="30" name="Object 30"/>
          <p:cNvSpPr txBox="1"/>
          <p:nvPr/>
        </p:nvSpPr>
        <p:spPr>
          <a:xfrm>
            <a:off x="169210" y="1337749"/>
            <a:ext cx="1373650" cy="187162"/>
          </a:xfrm>
          <a:prstGeom prst="rect">
            <a:avLst/>
          </a:prstGeom>
          <a:noFill/>
        </p:spPr>
        <p:txBody>
          <a:bodyPr wrap="square" rtlCol="0" anchor="ctr">
            <a:spAutoFit/>
          </a:bodyPr>
          <a:lstStyle/>
          <a:p>
            <a:pPr algn="ctr"/>
            <a:r>
              <a:rPr lang="en-US" sz="700" kern="0" spc="100" dirty="0">
                <a:solidFill>
                  <a:srgbClr val="FFFFFF"/>
                </a:solidFill>
                <a:latin typeface="S-Core Dream 3 Light" pitchFamily="34" charset="0"/>
                <a:cs typeface="S-Core Dream 3 Light" pitchFamily="34" charset="0"/>
              </a:rPr>
              <a:t>CONTENTS</a:t>
            </a:r>
            <a:endParaRPr lang="en-US" dirty="0"/>
          </a:p>
        </p:txBody>
      </p:sp>
      <p:sp>
        <p:nvSpPr>
          <p:cNvPr id="5" name="Object 16">
            <a:extLst>
              <a:ext uri="{FF2B5EF4-FFF2-40B4-BE49-F238E27FC236}">
                <a16:creationId xmlns:a16="http://schemas.microsoft.com/office/drawing/2014/main" id="{C96B60FB-BD34-0CEF-C160-E7ED60044016}"/>
              </a:ext>
            </a:extLst>
          </p:cNvPr>
          <p:cNvSpPr txBox="1"/>
          <p:nvPr/>
        </p:nvSpPr>
        <p:spPr>
          <a:xfrm>
            <a:off x="169210" y="1337749"/>
            <a:ext cx="1373650" cy="187162"/>
          </a:xfrm>
          <a:prstGeom prst="rect">
            <a:avLst/>
          </a:prstGeom>
          <a:noFill/>
        </p:spPr>
        <p:txBody>
          <a:bodyPr wrap="square" rtlCol="0" anchor="ctr">
            <a:spAutoFit/>
          </a:bodyPr>
          <a:lstStyle/>
          <a:p>
            <a:pPr algn="ctr"/>
            <a:r>
              <a:rPr lang="en-US" sz="700" kern="0" spc="100" dirty="0">
                <a:solidFill>
                  <a:srgbClr val="FFFFFF"/>
                </a:solidFill>
                <a:latin typeface="S-Core Dream 3 Light" pitchFamily="34" charset="0"/>
                <a:cs typeface="S-Core Dream 3 Light" pitchFamily="34" charset="0"/>
              </a:rPr>
              <a:t>CONTENTS</a:t>
            </a:r>
            <a:endParaRPr lang="en-US" dirty="0"/>
          </a:p>
        </p:txBody>
      </p:sp>
      <p:grpSp>
        <p:nvGrpSpPr>
          <p:cNvPr id="7" name="그룹 1007">
            <a:extLst>
              <a:ext uri="{FF2B5EF4-FFF2-40B4-BE49-F238E27FC236}">
                <a16:creationId xmlns:a16="http://schemas.microsoft.com/office/drawing/2014/main" id="{2219DAFA-37EC-7D79-3243-66AD9A6596A3}"/>
              </a:ext>
            </a:extLst>
          </p:cNvPr>
          <p:cNvGrpSpPr/>
          <p:nvPr/>
        </p:nvGrpSpPr>
        <p:grpSpPr>
          <a:xfrm>
            <a:off x="269998" y="857522"/>
            <a:ext cx="1166857" cy="1095103"/>
            <a:chOff x="491686" y="1074772"/>
            <a:chExt cx="728698" cy="728698"/>
          </a:xfrm>
        </p:grpSpPr>
        <p:pic>
          <p:nvPicPr>
            <p:cNvPr id="8" name="Object 32">
              <a:extLst>
                <a:ext uri="{FF2B5EF4-FFF2-40B4-BE49-F238E27FC236}">
                  <a16:creationId xmlns:a16="http://schemas.microsoft.com/office/drawing/2014/main" id="{17102E8B-4A6A-2BE0-695D-AF833E4E160B}"/>
                </a:ext>
              </a:extLst>
            </p:cNvPr>
            <p:cNvPicPr>
              <a:picLocks noChangeAspect="1"/>
            </p:cNvPicPr>
            <p:nvPr/>
          </p:nvPicPr>
          <p:blipFill>
            <a:blip r:embed="rId8" cstate="print"/>
            <a:stretch>
              <a:fillRect/>
            </a:stretch>
          </p:blipFill>
          <p:spPr>
            <a:xfrm>
              <a:off x="491686" y="1074772"/>
              <a:ext cx="728698" cy="728698"/>
            </a:xfrm>
            <a:prstGeom prst="rect">
              <a:avLst/>
            </a:prstGeom>
          </p:spPr>
        </p:pic>
      </p:grpSp>
      <p:sp>
        <p:nvSpPr>
          <p:cNvPr id="10" name="Object 35">
            <a:extLst>
              <a:ext uri="{FF2B5EF4-FFF2-40B4-BE49-F238E27FC236}">
                <a16:creationId xmlns:a16="http://schemas.microsoft.com/office/drawing/2014/main" id="{D735E1C0-BBC0-D87F-CB2B-0BDB509009C3}"/>
              </a:ext>
            </a:extLst>
          </p:cNvPr>
          <p:cNvSpPr txBox="1"/>
          <p:nvPr/>
        </p:nvSpPr>
        <p:spPr>
          <a:xfrm>
            <a:off x="169210" y="1292831"/>
            <a:ext cx="1373650" cy="276999"/>
          </a:xfrm>
          <a:prstGeom prst="rect">
            <a:avLst/>
          </a:prstGeom>
          <a:noFill/>
        </p:spPr>
        <p:txBody>
          <a:bodyPr wrap="square" rtlCol="0" anchor="ctr">
            <a:spAutoFit/>
          </a:bodyPr>
          <a:lstStyle/>
          <a:p>
            <a:pPr algn="ctr"/>
            <a:r>
              <a:rPr lang="ko-KR" altLang="en-US" sz="1200" kern="0" spc="100" dirty="0">
                <a:solidFill>
                  <a:srgbClr val="FFFFFF"/>
                </a:solidFill>
                <a:latin typeface="S-Core Dream 3 Light" pitchFamily="34" charset="0"/>
              </a:rPr>
              <a:t>결과</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468</Words>
  <Application>Microsoft Office PowerPoint</Application>
  <PresentationFormat>사용자 지정</PresentationFormat>
  <Paragraphs>145</Paragraphs>
  <Slides>12</Slides>
  <Notes>4</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12</vt:i4>
      </vt:variant>
    </vt:vector>
  </HeadingPairs>
  <TitlesOfParts>
    <vt:vector size="24" baseType="lpstr">
      <vt:lpstr>Bebas</vt:lpstr>
      <vt:lpstr>S-Core Dream 3 Light</vt:lpstr>
      <vt:lpstr>S-Core Dream 4 Regular</vt:lpstr>
      <vt:lpstr>S-Core Dream 5 Medium</vt:lpstr>
      <vt:lpstr>S-Core Dream 6 Bold</vt:lpstr>
      <vt:lpstr>굴림</vt:lpstr>
      <vt:lpstr>나눔고딕 ExtraBold</vt:lpstr>
      <vt:lpstr>맑은 고딕</vt:lpstr>
      <vt:lpstr>Arial</vt:lpstr>
      <vt:lpstr>Calibri</vt:lpstr>
      <vt:lpstr>Times New Roman</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김준현</cp:lastModifiedBy>
  <cp:revision>16</cp:revision>
  <dcterms:created xsi:type="dcterms:W3CDTF">2022-12-11T13:44:10Z</dcterms:created>
  <dcterms:modified xsi:type="dcterms:W3CDTF">2022-12-11T13:06:18Z</dcterms:modified>
</cp:coreProperties>
</file>