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D0F4-6928-4DDC-A59F-B5D9AB6D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03077-5B2C-49EC-B6A5-9A4562BB5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CC9FF-249E-49DE-88B9-2DD3888F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8548-CC92-445D-833A-16B6E451C77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8678-C726-4209-B03A-7EA71285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B11D5-95A9-4AE7-9279-333683D9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BD04-F908-41EA-ACF3-3A580366D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40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01CA-BC37-4A41-97A0-D2EAF0FA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E0997-62DF-4D3D-9BD6-90A606505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2458F-C412-41BA-9018-7906A690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8548-CC92-445D-833A-16B6E451C77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6FE6F-A943-48DE-802B-8825413E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E112-35A6-43E9-8D26-2402E8BC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BD04-F908-41EA-ACF3-3A580366D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5CC12-F0AA-4DC6-8C41-5B468A299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3019A-79FE-45ED-864D-1D71B21DC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0B6B-052E-43D4-96D4-75C310ED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8548-CC92-445D-833A-16B6E451C77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BFBE0-4DB2-4A7E-AC8E-ACDC71D2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64787-8F64-4B23-B7DC-04576223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BD04-F908-41EA-ACF3-3A580366D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2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01D8-9B06-44DE-8D60-6C6ECC63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CF93-74AC-4FE2-A4D0-9EC9CBD1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0385-6ADE-40A2-A7E5-693C30B2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8548-CC92-445D-833A-16B6E451C77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782A-B6C1-4A48-A82C-0B2CA292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87D3-C5A5-46BE-B03B-D87A613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BD04-F908-41EA-ACF3-3A580366D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5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C5DB-BFEB-4F98-9C98-F56FE882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F884-C6C9-4B9B-9D96-C5A49CE6C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CD7D-2D5D-4EA5-9051-D67D95E6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8548-CC92-445D-833A-16B6E451C77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1EBB-7B8E-4D15-A9AB-51FF0164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1218-8A53-472E-BD6A-FBFFCCB4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BD04-F908-41EA-ACF3-3A580366D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73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D796-4858-4B7A-A2B8-CF0A0406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3241-D348-457F-9384-E44A714B7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4A20C-88AB-4AC4-AB43-A09637EF1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D23C6-234C-436A-8EB5-3C50D9C9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8548-CC92-445D-833A-16B6E451C77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B9583-9C96-4A6E-A6F9-42F1CA25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D7689-5E48-4698-AA8D-651DD18E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BD04-F908-41EA-ACF3-3A580366D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5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CA98-456D-44F8-AA48-F16CFBA7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8FA93-4D8F-4011-ACD5-D1FEAE0B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896C-8CDB-4C4F-A53D-C68B21E61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4A558-94C7-4C96-AD3B-53D99D337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7F203-31E1-4740-99B9-C39E350B2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EA45B-6A83-42AE-ABD7-12B98D14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8548-CC92-445D-833A-16B6E451C77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BFB17-2533-4EB1-9234-24DE82D3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593D9-EEC2-44E5-A35F-1C452635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BD04-F908-41EA-ACF3-3A580366D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71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504-0795-406F-8EB0-96143CB4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7725C-2063-49FD-988D-1F971E1D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8548-CC92-445D-833A-16B6E451C77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5D0E9-80B3-44A1-94AC-71B1C9D3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19257-9558-4BFB-BC2B-A3078BC3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BD04-F908-41EA-ACF3-3A580366D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1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46FFC-354B-4BCE-B49E-068A55FF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8548-CC92-445D-833A-16B6E451C77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8BE77-D43B-4E1F-A751-3A683925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2E47C-D009-4400-816C-57FEF127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BD04-F908-41EA-ACF3-3A580366D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3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995E-9DD6-472F-BA62-F280B5F3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1B147-891E-4CCF-9B37-943207B3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38026-9531-4389-AE67-D6CEF0ECE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7DDAF-8690-467E-A7B5-481BEC34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8548-CC92-445D-833A-16B6E451C77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680DD-6EBD-463D-BE26-918C5E8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3AC9D-2C32-41E4-8220-1BEE8F58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BD04-F908-41EA-ACF3-3A580366D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6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75E5-5BDE-4D50-90DC-634D3561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1291C-017A-47C2-9E16-68134D99C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10273-5F0C-454C-BA64-FB92255BD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7B678-F4F4-4366-865C-E4B3C703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8548-CC92-445D-833A-16B6E451C77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FD114-A183-42D4-9B68-EF5F39A5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ED8D4-0062-425E-BD34-12CBBC5C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BD04-F908-41EA-ACF3-3A580366D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31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B8E70-C562-4930-8FBA-F7B33C77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E644E-16B0-46B3-B750-3D8C57C3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8D1DA-DED5-4034-89CE-0280F8E51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8548-CC92-445D-833A-16B6E451C770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045EF-4FE7-4B68-B070-6482087B3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2263-1CDB-451D-83C0-9036D5A69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BD04-F908-41EA-ACF3-3A580366D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51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5A68-CDDB-4C3A-AF4C-71FC424EC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117348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TESTING AND QUALITY ASSURANCE</a:t>
            </a:r>
            <a:br>
              <a:rPr lang="en-US" dirty="0"/>
            </a:br>
            <a:r>
              <a:rPr lang="en-US" sz="3100" dirty="0"/>
              <a:t>MINI PROJECT REPORT ON</a:t>
            </a:r>
            <a:br>
              <a:rPr lang="en-US" sz="3100" dirty="0"/>
            </a:br>
            <a:br>
              <a:rPr lang="en-US" sz="3100" dirty="0"/>
            </a:br>
            <a:r>
              <a:rPr lang="en-US" sz="5300" b="1" dirty="0"/>
              <a:t>LIBRARY MANAGEMENT SYSTEM</a:t>
            </a:r>
            <a:endParaRPr lang="en-IN" sz="53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EDA0BA-0D75-4E23-B62E-D3FEB421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907756"/>
            <a:ext cx="5840963" cy="1655762"/>
          </a:xfrm>
        </p:spPr>
        <p:txBody>
          <a:bodyPr/>
          <a:lstStyle/>
          <a:p>
            <a:r>
              <a:rPr lang="en-US" dirty="0"/>
              <a:t>Made By:</a:t>
            </a:r>
          </a:p>
          <a:p>
            <a:r>
              <a:rPr lang="en-US" dirty="0"/>
              <a:t>Aakash Patil – 41247</a:t>
            </a:r>
          </a:p>
          <a:p>
            <a:r>
              <a:rPr lang="en-US" dirty="0"/>
              <a:t>Saket Gupta – 41256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96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B29A4-25AF-4F15-8B3B-35D26029C2B8}"/>
              </a:ext>
            </a:extLst>
          </p:cNvPr>
          <p:cNvSpPr txBox="1"/>
          <p:nvPr/>
        </p:nvSpPr>
        <p:spPr>
          <a:xfrm>
            <a:off x="552450" y="419100"/>
            <a:ext cx="110871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br>
              <a:rPr lang="en-US" sz="1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62C71-E172-434D-BCAF-1599329CD4E8}"/>
              </a:ext>
            </a:extLst>
          </p:cNvPr>
          <p:cNvSpPr txBox="1"/>
          <p:nvPr/>
        </p:nvSpPr>
        <p:spPr>
          <a:xfrm>
            <a:off x="552450" y="1826776"/>
            <a:ext cx="1108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mini project is to </a:t>
            </a:r>
          </a:p>
          <a:p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java application with GUI for Library Management System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prepare suitable test cases for developed application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a test report for the application </a:t>
            </a:r>
          </a:p>
        </p:txBody>
      </p:sp>
    </p:spTree>
    <p:extLst>
      <p:ext uri="{BB962C8B-B14F-4D97-AF65-F5344CB8AC3E}">
        <p14:creationId xmlns:p14="http://schemas.microsoft.com/office/powerpoint/2010/main" val="368501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3608-6AE5-4279-A08E-8F1DE13E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0039-52B1-4A2D-B553-6F7F0796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431"/>
            <a:ext cx="10515600" cy="517956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is a unit testing framework for Java programming language.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has been important in the development of test-driven development and is one of a family of unit testing frameworks collectively known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originated with Junit.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Junit: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 is an open-source framework, which is used for writing 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running tests.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annotations to identify test methods.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assertions for testing expected results.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test runners for running tests.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 tests allow you to write codes faster, which increases quality.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 is elegantly simple. It is less complex and takes less time.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 tests can be run automatically, and they check their own results and provide immediate feedback.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 tests can be organized into test suites containing test cases and even other test suites.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 shows test progress in a bar that is green if the test is running smoothly, and it turns red when a test fails. </a:t>
            </a: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57B7-5862-467F-B130-3C089E5E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 Case: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C2AFD-6DAB-4723-8B2B-53D14F3F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7439"/>
            <a:ext cx="10515600" cy="3082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Unit Test Case is a part of code, which ensures that another part of code (method) works as expected. To achieve the desired results quickly, a test framework is required. JUnit is a perfect unit test framework for Java programming language.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formal written unit test case is characterized by a known input and an expected output, which is worked out before the test is executed. The known input should test a precondition and the expected output should test a post-condition.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9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A365-F97F-4830-B06A-B3743595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F052-ADDC-424A-9688-24EC24F4D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95"/>
            <a:ext cx="10515600" cy="364581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(Black Box Testing): The purpose of this test is to make sure critical defects are removed before the next levels of testing can start.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 (White Box Testing): Functional testing will be performed to check the functions of the application. The input is fed and the output from the application is validated.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 (Integration Testing): This test focusses on validating the business logic. It allows the end user to complete one final review of the system prior to deployment.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0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8135-D8C3-4007-AE87-D3B93B66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Output: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9706DF-6337-4B72-8948-08E801A41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1690688"/>
            <a:ext cx="8591550" cy="4627371"/>
          </a:xfrm>
        </p:spPr>
      </p:pic>
    </p:spTree>
    <p:extLst>
      <p:ext uri="{BB962C8B-B14F-4D97-AF65-F5344CB8AC3E}">
        <p14:creationId xmlns:p14="http://schemas.microsoft.com/office/powerpoint/2010/main" val="270827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1D88-0BB1-458C-8463-587986F8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Report: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A73EBEC-CBC3-4A59-B14C-F6BFE5D50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90688"/>
            <a:ext cx="8115300" cy="4802600"/>
          </a:xfrm>
        </p:spPr>
      </p:pic>
    </p:spTree>
    <p:extLst>
      <p:ext uri="{BB962C8B-B14F-4D97-AF65-F5344CB8AC3E}">
        <p14:creationId xmlns:p14="http://schemas.microsoft.com/office/powerpoint/2010/main" val="48973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AB58-059C-4B96-86BA-0403667A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1AC3D-7960-4D78-91BA-F72217269309}"/>
              </a:ext>
            </a:extLst>
          </p:cNvPr>
          <p:cNvSpPr txBox="1"/>
          <p:nvPr/>
        </p:nvSpPr>
        <p:spPr>
          <a:xfrm>
            <a:off x="838200" y="1982450"/>
            <a:ext cx="1051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Library Management System and performed the testing using Junit and Maven.</a:t>
            </a:r>
          </a:p>
          <a:p>
            <a:endParaRPr lang="en-IN" sz="2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a test case report using maven-sure fire plugin.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38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SOFTWARE TESTING AND QUALITY ASSURANCE MINI PROJECT REPORT ON  LIBRARY MANAGEMENT SYSTEM</vt:lpstr>
      <vt:lpstr>PowerPoint Presentation</vt:lpstr>
      <vt:lpstr>JUnit:</vt:lpstr>
      <vt:lpstr>Unit Test Case:</vt:lpstr>
      <vt:lpstr>Types of Testing:</vt:lpstr>
      <vt:lpstr>Testing Output:</vt:lpstr>
      <vt:lpstr>Testing Report: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AND QUALITY ASSURANCE MINI PROJECT REPORT ON  LIBRARY MANAGEMENT SYSTEM</dc:title>
  <dc:creator>41256_Saket_21_22</dc:creator>
  <cp:lastModifiedBy>41256_Saket_21_22</cp:lastModifiedBy>
  <cp:revision>2</cp:revision>
  <dcterms:created xsi:type="dcterms:W3CDTF">2021-12-15T13:13:32Z</dcterms:created>
  <dcterms:modified xsi:type="dcterms:W3CDTF">2021-12-16T14:39:26Z</dcterms:modified>
</cp:coreProperties>
</file>