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73" r:id="rId3"/>
    <p:sldId id="303" r:id="rId4"/>
    <p:sldId id="306" r:id="rId5"/>
    <p:sldId id="304" r:id="rId6"/>
    <p:sldId id="305" r:id="rId7"/>
    <p:sldId id="272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Lobster" panose="00000500000000000000" pitchFamily="2" charset="-52"/>
      <p:regular r:id="rId12"/>
    </p:embeddedFont>
    <p:embeddedFont>
      <p:font typeface="Roboto Condensed Light" panose="020000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C4727-CC9E-48C2-ABB1-A8D4C5FC70AE}">
  <a:tblStyle styleId="{282C4727-CC9E-48C2-ABB1-A8D4C5FC7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0d0710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0d0710e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e0d54e6a4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e0d54e6a4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e54c0095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e54c0095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70770" y="946963"/>
            <a:ext cx="4090500" cy="2199000"/>
          </a:xfrm>
          <a:prstGeom prst="rect">
            <a:avLst/>
          </a:prstGeom>
          <a:effectLst>
            <a:outerShdw dist="19050" dir="18960000" algn="bl" rotWithShape="0">
              <a:srgbClr val="D25F4B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llura"/>
              <a:buNone/>
              <a:defRPr sz="5500">
                <a:solidFill>
                  <a:srgbClr val="263C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7720" y="3310738"/>
            <a:ext cx="3276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9"/>
          <p:cNvGrpSpPr/>
          <p:nvPr/>
        </p:nvGrpSpPr>
        <p:grpSpPr>
          <a:xfrm flipH="1">
            <a:off x="-175" y="-134800"/>
            <a:ext cx="9144335" cy="1954575"/>
            <a:chOff x="0" y="1629825"/>
            <a:chExt cx="7337775" cy="195457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0" y="1629825"/>
              <a:ext cx="3069300" cy="19545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9"/>
            <p:cNvCxnSpPr/>
            <p:nvPr/>
          </p:nvCxnSpPr>
          <p:spPr>
            <a:xfrm flipH="1">
              <a:off x="3033975" y="2476500"/>
              <a:ext cx="4303800" cy="11079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0" name="Google Shape;290;p29"/>
          <p:cNvCxnSpPr/>
          <p:nvPr/>
        </p:nvCxnSpPr>
        <p:spPr>
          <a:xfrm>
            <a:off x="-121400" y="3532375"/>
            <a:ext cx="5022600" cy="1779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0"/>
          <p:cNvGrpSpPr/>
          <p:nvPr/>
        </p:nvGrpSpPr>
        <p:grpSpPr>
          <a:xfrm rot="10800000">
            <a:off x="-1880195" y="669155"/>
            <a:ext cx="12904395" cy="3805200"/>
            <a:chOff x="-1867070" y="-959950"/>
            <a:chExt cx="12904395" cy="3805200"/>
          </a:xfrm>
        </p:grpSpPr>
        <p:cxnSp>
          <p:nvCxnSpPr>
            <p:cNvPr id="294" name="Google Shape;294;p30"/>
            <p:cNvCxnSpPr/>
            <p:nvPr/>
          </p:nvCxnSpPr>
          <p:spPr>
            <a:xfrm rot="10800000" flipH="1">
              <a:off x="2407050" y="941750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0"/>
            <p:cNvCxnSpPr/>
            <p:nvPr/>
          </p:nvCxnSpPr>
          <p:spPr>
            <a:xfrm rot="10800000" flipH="1">
              <a:off x="-1867070" y="9426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0"/>
            <p:cNvCxnSpPr/>
            <p:nvPr/>
          </p:nvCxnSpPr>
          <p:spPr>
            <a:xfrm rot="10800000" flipH="1">
              <a:off x="6790225" y="-9599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1"/>
          <p:cNvCxnSpPr/>
          <p:nvPr/>
        </p:nvCxnSpPr>
        <p:spPr>
          <a:xfrm rot="-5400000">
            <a:off x="5611650" y="1802125"/>
            <a:ext cx="5203500" cy="1485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1"/>
          <p:cNvCxnSpPr/>
          <p:nvPr/>
        </p:nvCxnSpPr>
        <p:spPr>
          <a:xfrm rot="5400000" flipH="1">
            <a:off x="-1030550" y="1535125"/>
            <a:ext cx="4607700" cy="2615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-34375" y="-65375"/>
            <a:ext cx="3498600" cy="1459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-5400000">
            <a:off x="7119192" y="3143700"/>
            <a:ext cx="2135100" cy="201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13250" y="1592400"/>
            <a:ext cx="36228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07851" y="1592400"/>
            <a:ext cx="36228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6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36" name="Google Shape;36;p6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13250" y="3696625"/>
            <a:ext cx="29262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E798"/>
            </a:gs>
            <a:gs pos="100000">
              <a:srgbClr val="CFB78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rgbClr val="D25F4B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34"/>
          <p:cNvCxnSpPr/>
          <p:nvPr/>
        </p:nvCxnSpPr>
        <p:spPr>
          <a:xfrm rot="10800000" flipH="1">
            <a:off x="-111400" y="-45550"/>
            <a:ext cx="6293400" cy="180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34"/>
          <p:cNvGrpSpPr/>
          <p:nvPr/>
        </p:nvGrpSpPr>
        <p:grpSpPr>
          <a:xfrm>
            <a:off x="7509838" y="200381"/>
            <a:ext cx="1556131" cy="1518484"/>
            <a:chOff x="1125475" y="238125"/>
            <a:chExt cx="5321925" cy="5193175"/>
          </a:xfrm>
        </p:grpSpPr>
        <p:sp>
          <p:nvSpPr>
            <p:cNvPr id="311" name="Google Shape;311;p34"/>
            <p:cNvSpPr/>
            <p:nvPr/>
          </p:nvSpPr>
          <p:spPr>
            <a:xfrm>
              <a:off x="3670675" y="238125"/>
              <a:ext cx="327175" cy="316075"/>
            </a:xfrm>
            <a:custGeom>
              <a:avLst/>
              <a:gdLst/>
              <a:ahLst/>
              <a:cxnLst/>
              <a:rect l="l" t="t" r="r" b="b"/>
              <a:pathLst>
                <a:path w="13087" h="12643" extrusionOk="0">
                  <a:moveTo>
                    <a:pt x="0" y="0"/>
                  </a:moveTo>
                  <a:lnTo>
                    <a:pt x="0" y="333"/>
                  </a:lnTo>
                  <a:cubicBezTo>
                    <a:pt x="333" y="333"/>
                    <a:pt x="610" y="388"/>
                    <a:pt x="887" y="499"/>
                  </a:cubicBezTo>
                  <a:cubicBezTo>
                    <a:pt x="1165" y="610"/>
                    <a:pt x="1386" y="832"/>
                    <a:pt x="1608" y="1109"/>
                  </a:cubicBezTo>
                  <a:lnTo>
                    <a:pt x="1830" y="1386"/>
                  </a:lnTo>
                  <a:lnTo>
                    <a:pt x="1830" y="9649"/>
                  </a:lnTo>
                  <a:cubicBezTo>
                    <a:pt x="1886" y="10258"/>
                    <a:pt x="1775" y="10924"/>
                    <a:pt x="1497" y="11534"/>
                  </a:cubicBezTo>
                  <a:cubicBezTo>
                    <a:pt x="1109" y="11867"/>
                    <a:pt x="555" y="12033"/>
                    <a:pt x="0" y="12033"/>
                  </a:cubicBezTo>
                  <a:lnTo>
                    <a:pt x="0" y="12421"/>
                  </a:lnTo>
                  <a:lnTo>
                    <a:pt x="4436" y="12421"/>
                  </a:lnTo>
                  <a:lnTo>
                    <a:pt x="4436" y="12033"/>
                  </a:lnTo>
                  <a:cubicBezTo>
                    <a:pt x="3937" y="12033"/>
                    <a:pt x="3494" y="11922"/>
                    <a:pt x="3105" y="11645"/>
                  </a:cubicBezTo>
                  <a:cubicBezTo>
                    <a:pt x="2828" y="11312"/>
                    <a:pt x="2662" y="10647"/>
                    <a:pt x="2662" y="9649"/>
                  </a:cubicBezTo>
                  <a:lnTo>
                    <a:pt x="2662" y="2329"/>
                  </a:lnTo>
                  <a:lnTo>
                    <a:pt x="10979" y="12643"/>
                  </a:lnTo>
                  <a:lnTo>
                    <a:pt x="11312" y="12643"/>
                  </a:lnTo>
                  <a:lnTo>
                    <a:pt x="11312" y="2773"/>
                  </a:lnTo>
                  <a:cubicBezTo>
                    <a:pt x="11201" y="2107"/>
                    <a:pt x="11368" y="1442"/>
                    <a:pt x="11645" y="887"/>
                  </a:cubicBezTo>
                  <a:cubicBezTo>
                    <a:pt x="12033" y="555"/>
                    <a:pt x="12532" y="333"/>
                    <a:pt x="13087" y="333"/>
                  </a:cubicBezTo>
                  <a:lnTo>
                    <a:pt x="13087" y="0"/>
                  </a:lnTo>
                  <a:lnTo>
                    <a:pt x="8651" y="0"/>
                  </a:lnTo>
                  <a:lnTo>
                    <a:pt x="8651" y="333"/>
                  </a:lnTo>
                  <a:cubicBezTo>
                    <a:pt x="9150" y="333"/>
                    <a:pt x="9593" y="499"/>
                    <a:pt x="9981" y="721"/>
                  </a:cubicBezTo>
                  <a:cubicBezTo>
                    <a:pt x="10370" y="1331"/>
                    <a:pt x="10591" y="2052"/>
                    <a:pt x="10480" y="2773"/>
                  </a:cubicBezTo>
                  <a:lnTo>
                    <a:pt x="10480" y="9039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125475" y="2639150"/>
              <a:ext cx="433925" cy="316100"/>
            </a:xfrm>
            <a:custGeom>
              <a:avLst/>
              <a:gdLst/>
              <a:ahLst/>
              <a:cxnLst/>
              <a:rect l="l" t="t" r="r" b="b"/>
              <a:pathLst>
                <a:path w="17357" h="12644" extrusionOk="0">
                  <a:moveTo>
                    <a:pt x="13641" y="0"/>
                  </a:moveTo>
                  <a:lnTo>
                    <a:pt x="13641" y="389"/>
                  </a:lnTo>
                  <a:cubicBezTo>
                    <a:pt x="13918" y="389"/>
                    <a:pt x="14195" y="389"/>
                    <a:pt x="14473" y="500"/>
                  </a:cubicBezTo>
                  <a:cubicBezTo>
                    <a:pt x="14805" y="610"/>
                    <a:pt x="14972" y="888"/>
                    <a:pt x="14972" y="1220"/>
                  </a:cubicBezTo>
                  <a:cubicBezTo>
                    <a:pt x="14972" y="1387"/>
                    <a:pt x="14972" y="1498"/>
                    <a:pt x="14916" y="1609"/>
                  </a:cubicBezTo>
                  <a:cubicBezTo>
                    <a:pt x="14861" y="1941"/>
                    <a:pt x="14805" y="2274"/>
                    <a:pt x="14639" y="2607"/>
                  </a:cubicBezTo>
                  <a:lnTo>
                    <a:pt x="12310" y="8928"/>
                  </a:lnTo>
                  <a:lnTo>
                    <a:pt x="9593" y="1886"/>
                  </a:lnTo>
                  <a:cubicBezTo>
                    <a:pt x="9538" y="1664"/>
                    <a:pt x="9427" y="1498"/>
                    <a:pt x="9427" y="1387"/>
                  </a:cubicBezTo>
                  <a:cubicBezTo>
                    <a:pt x="9371" y="1331"/>
                    <a:pt x="9371" y="1220"/>
                    <a:pt x="9371" y="1109"/>
                  </a:cubicBezTo>
                  <a:cubicBezTo>
                    <a:pt x="9371" y="832"/>
                    <a:pt x="9538" y="555"/>
                    <a:pt x="9815" y="500"/>
                  </a:cubicBezTo>
                  <a:cubicBezTo>
                    <a:pt x="10148" y="389"/>
                    <a:pt x="10425" y="389"/>
                    <a:pt x="10758" y="389"/>
                  </a:cubicBezTo>
                  <a:lnTo>
                    <a:pt x="10758" y="56"/>
                  </a:lnTo>
                  <a:lnTo>
                    <a:pt x="5767" y="56"/>
                  </a:lnTo>
                  <a:lnTo>
                    <a:pt x="5767" y="389"/>
                  </a:lnTo>
                  <a:cubicBezTo>
                    <a:pt x="6044" y="389"/>
                    <a:pt x="6377" y="389"/>
                    <a:pt x="6654" y="500"/>
                  </a:cubicBezTo>
                  <a:cubicBezTo>
                    <a:pt x="6987" y="666"/>
                    <a:pt x="7264" y="943"/>
                    <a:pt x="7375" y="1331"/>
                  </a:cubicBezTo>
                  <a:lnTo>
                    <a:pt x="8262" y="3660"/>
                  </a:lnTo>
                  <a:lnTo>
                    <a:pt x="6266" y="8873"/>
                  </a:lnTo>
                  <a:lnTo>
                    <a:pt x="3604" y="1830"/>
                  </a:lnTo>
                  <a:cubicBezTo>
                    <a:pt x="3493" y="1664"/>
                    <a:pt x="3438" y="1498"/>
                    <a:pt x="3438" y="1387"/>
                  </a:cubicBezTo>
                  <a:cubicBezTo>
                    <a:pt x="3383" y="1276"/>
                    <a:pt x="3383" y="1165"/>
                    <a:pt x="3383" y="1054"/>
                  </a:cubicBezTo>
                  <a:cubicBezTo>
                    <a:pt x="3383" y="777"/>
                    <a:pt x="3549" y="555"/>
                    <a:pt x="3826" y="500"/>
                  </a:cubicBezTo>
                  <a:cubicBezTo>
                    <a:pt x="4048" y="389"/>
                    <a:pt x="4325" y="389"/>
                    <a:pt x="4602" y="389"/>
                  </a:cubicBezTo>
                  <a:lnTo>
                    <a:pt x="4602" y="56"/>
                  </a:lnTo>
                  <a:lnTo>
                    <a:pt x="0" y="56"/>
                  </a:lnTo>
                  <a:lnTo>
                    <a:pt x="0" y="389"/>
                  </a:lnTo>
                  <a:cubicBezTo>
                    <a:pt x="499" y="389"/>
                    <a:pt x="943" y="666"/>
                    <a:pt x="1220" y="1054"/>
                  </a:cubicBezTo>
                  <a:cubicBezTo>
                    <a:pt x="1774" y="2163"/>
                    <a:pt x="2218" y="3272"/>
                    <a:pt x="2606" y="4381"/>
                  </a:cubicBezTo>
                  <a:lnTo>
                    <a:pt x="4159" y="8762"/>
                  </a:lnTo>
                  <a:lnTo>
                    <a:pt x="5545" y="12643"/>
                  </a:lnTo>
                  <a:lnTo>
                    <a:pt x="5822" y="12643"/>
                  </a:lnTo>
                  <a:lnTo>
                    <a:pt x="8706" y="4714"/>
                  </a:lnTo>
                  <a:lnTo>
                    <a:pt x="10868" y="10481"/>
                  </a:lnTo>
                  <a:lnTo>
                    <a:pt x="11700" y="12643"/>
                  </a:lnTo>
                  <a:lnTo>
                    <a:pt x="11977" y="12643"/>
                  </a:lnTo>
                  <a:lnTo>
                    <a:pt x="13197" y="9261"/>
                  </a:lnTo>
                  <a:lnTo>
                    <a:pt x="13918" y="7098"/>
                  </a:lnTo>
                  <a:lnTo>
                    <a:pt x="15914" y="1498"/>
                  </a:lnTo>
                  <a:cubicBezTo>
                    <a:pt x="16025" y="1165"/>
                    <a:pt x="16247" y="832"/>
                    <a:pt x="16580" y="610"/>
                  </a:cubicBezTo>
                  <a:cubicBezTo>
                    <a:pt x="16802" y="500"/>
                    <a:pt x="17079" y="389"/>
                    <a:pt x="17356" y="389"/>
                  </a:cubicBezTo>
                  <a:lnTo>
                    <a:pt x="17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172900" y="2671025"/>
              <a:ext cx="274500" cy="310550"/>
            </a:xfrm>
            <a:custGeom>
              <a:avLst/>
              <a:gdLst/>
              <a:ahLst/>
              <a:cxnLst/>
              <a:rect l="l" t="t" r="r" b="b"/>
              <a:pathLst>
                <a:path w="10980" h="12422" extrusionOk="0">
                  <a:moveTo>
                    <a:pt x="0" y="1"/>
                  </a:moveTo>
                  <a:lnTo>
                    <a:pt x="0" y="389"/>
                  </a:lnTo>
                  <a:cubicBezTo>
                    <a:pt x="84" y="380"/>
                    <a:pt x="165" y="375"/>
                    <a:pt x="246" y="375"/>
                  </a:cubicBezTo>
                  <a:cubicBezTo>
                    <a:pt x="647" y="375"/>
                    <a:pt x="1017" y="491"/>
                    <a:pt x="1387" y="722"/>
                  </a:cubicBezTo>
                  <a:cubicBezTo>
                    <a:pt x="1608" y="1110"/>
                    <a:pt x="1719" y="1609"/>
                    <a:pt x="1664" y="2053"/>
                  </a:cubicBezTo>
                  <a:lnTo>
                    <a:pt x="1664" y="10370"/>
                  </a:lnTo>
                  <a:cubicBezTo>
                    <a:pt x="1664" y="11036"/>
                    <a:pt x="1553" y="11535"/>
                    <a:pt x="1387" y="11701"/>
                  </a:cubicBezTo>
                  <a:cubicBezTo>
                    <a:pt x="943" y="11923"/>
                    <a:pt x="499" y="12034"/>
                    <a:pt x="0" y="12034"/>
                  </a:cubicBezTo>
                  <a:lnTo>
                    <a:pt x="0" y="12422"/>
                  </a:lnTo>
                  <a:lnTo>
                    <a:pt x="10148" y="12422"/>
                  </a:lnTo>
                  <a:lnTo>
                    <a:pt x="10980" y="9261"/>
                  </a:lnTo>
                  <a:lnTo>
                    <a:pt x="10481" y="9206"/>
                  </a:lnTo>
                  <a:cubicBezTo>
                    <a:pt x="10203" y="10037"/>
                    <a:pt x="9593" y="10758"/>
                    <a:pt x="8817" y="11257"/>
                  </a:cubicBezTo>
                  <a:cubicBezTo>
                    <a:pt x="8074" y="11536"/>
                    <a:pt x="7292" y="11659"/>
                    <a:pt x="6503" y="11659"/>
                  </a:cubicBezTo>
                  <a:cubicBezTo>
                    <a:pt x="6350" y="11659"/>
                    <a:pt x="6198" y="11655"/>
                    <a:pt x="6045" y="11646"/>
                  </a:cubicBezTo>
                  <a:cubicBezTo>
                    <a:pt x="5851" y="11660"/>
                    <a:pt x="5658" y="11667"/>
                    <a:pt x="5466" y="11667"/>
                  </a:cubicBezTo>
                  <a:cubicBezTo>
                    <a:pt x="4941" y="11667"/>
                    <a:pt x="4425" y="11616"/>
                    <a:pt x="3937" y="11535"/>
                  </a:cubicBezTo>
                  <a:cubicBezTo>
                    <a:pt x="3660" y="11479"/>
                    <a:pt x="3549" y="11257"/>
                    <a:pt x="3549" y="10925"/>
                  </a:cubicBezTo>
                  <a:lnTo>
                    <a:pt x="3549" y="6267"/>
                  </a:lnTo>
                  <a:lnTo>
                    <a:pt x="6433" y="6267"/>
                  </a:lnTo>
                  <a:cubicBezTo>
                    <a:pt x="6525" y="6258"/>
                    <a:pt x="6618" y="6253"/>
                    <a:pt x="6709" y="6253"/>
                  </a:cubicBezTo>
                  <a:cubicBezTo>
                    <a:pt x="7169" y="6253"/>
                    <a:pt x="7616" y="6368"/>
                    <a:pt x="7985" y="6600"/>
                  </a:cubicBezTo>
                  <a:cubicBezTo>
                    <a:pt x="8263" y="7043"/>
                    <a:pt x="8429" y="7542"/>
                    <a:pt x="8484" y="8041"/>
                  </a:cubicBezTo>
                  <a:lnTo>
                    <a:pt x="8928" y="8041"/>
                  </a:lnTo>
                  <a:lnTo>
                    <a:pt x="8928" y="3716"/>
                  </a:lnTo>
                  <a:lnTo>
                    <a:pt x="8484" y="3716"/>
                  </a:lnTo>
                  <a:cubicBezTo>
                    <a:pt x="8484" y="4215"/>
                    <a:pt x="8263" y="4714"/>
                    <a:pt x="7985" y="5158"/>
                  </a:cubicBezTo>
                  <a:cubicBezTo>
                    <a:pt x="7599" y="5399"/>
                    <a:pt x="7129" y="5557"/>
                    <a:pt x="6647" y="5557"/>
                  </a:cubicBezTo>
                  <a:cubicBezTo>
                    <a:pt x="6576" y="5557"/>
                    <a:pt x="6504" y="5553"/>
                    <a:pt x="6433" y="5546"/>
                  </a:cubicBezTo>
                  <a:lnTo>
                    <a:pt x="3549" y="5546"/>
                  </a:lnTo>
                  <a:lnTo>
                    <a:pt x="3549" y="1387"/>
                  </a:lnTo>
                  <a:cubicBezTo>
                    <a:pt x="3549" y="1165"/>
                    <a:pt x="3605" y="999"/>
                    <a:pt x="3660" y="888"/>
                  </a:cubicBezTo>
                  <a:cubicBezTo>
                    <a:pt x="3716" y="777"/>
                    <a:pt x="3882" y="722"/>
                    <a:pt x="4159" y="722"/>
                  </a:cubicBezTo>
                  <a:lnTo>
                    <a:pt x="6765" y="722"/>
                  </a:lnTo>
                  <a:cubicBezTo>
                    <a:pt x="6882" y="713"/>
                    <a:pt x="6999" y="708"/>
                    <a:pt x="7116" y="708"/>
                  </a:cubicBezTo>
                  <a:cubicBezTo>
                    <a:pt x="7719" y="708"/>
                    <a:pt x="8315" y="831"/>
                    <a:pt x="8873" y="1110"/>
                  </a:cubicBezTo>
                  <a:cubicBezTo>
                    <a:pt x="9261" y="1553"/>
                    <a:pt x="9482" y="2108"/>
                    <a:pt x="9538" y="2718"/>
                  </a:cubicBezTo>
                  <a:lnTo>
                    <a:pt x="10037" y="271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715025" y="5107975"/>
              <a:ext cx="210750" cy="323325"/>
            </a:xfrm>
            <a:custGeom>
              <a:avLst/>
              <a:gdLst/>
              <a:ahLst/>
              <a:cxnLst/>
              <a:rect l="l" t="t" r="r" b="b"/>
              <a:pathLst>
                <a:path w="8430" h="12933" extrusionOk="0">
                  <a:moveTo>
                    <a:pt x="3814" y="1"/>
                  </a:moveTo>
                  <a:cubicBezTo>
                    <a:pt x="2932" y="1"/>
                    <a:pt x="2065" y="377"/>
                    <a:pt x="1442" y="949"/>
                  </a:cubicBezTo>
                  <a:cubicBezTo>
                    <a:pt x="832" y="1559"/>
                    <a:pt x="500" y="2446"/>
                    <a:pt x="500" y="3333"/>
                  </a:cubicBezTo>
                  <a:cubicBezTo>
                    <a:pt x="555" y="4054"/>
                    <a:pt x="832" y="4719"/>
                    <a:pt x="1331" y="5274"/>
                  </a:cubicBezTo>
                  <a:cubicBezTo>
                    <a:pt x="1664" y="5662"/>
                    <a:pt x="2052" y="5939"/>
                    <a:pt x="2496" y="6217"/>
                  </a:cubicBezTo>
                  <a:lnTo>
                    <a:pt x="4049" y="7215"/>
                  </a:lnTo>
                  <a:cubicBezTo>
                    <a:pt x="4714" y="7603"/>
                    <a:pt x="5324" y="8046"/>
                    <a:pt x="5878" y="8490"/>
                  </a:cubicBezTo>
                  <a:cubicBezTo>
                    <a:pt x="6322" y="8934"/>
                    <a:pt x="6544" y="9488"/>
                    <a:pt x="6544" y="10098"/>
                  </a:cubicBezTo>
                  <a:cubicBezTo>
                    <a:pt x="6544" y="10708"/>
                    <a:pt x="6322" y="11263"/>
                    <a:pt x="5878" y="11706"/>
                  </a:cubicBezTo>
                  <a:cubicBezTo>
                    <a:pt x="5435" y="12039"/>
                    <a:pt x="4880" y="12261"/>
                    <a:pt x="4326" y="12261"/>
                  </a:cubicBezTo>
                  <a:cubicBezTo>
                    <a:pt x="3272" y="12261"/>
                    <a:pt x="2219" y="11762"/>
                    <a:pt x="1553" y="10930"/>
                  </a:cubicBezTo>
                  <a:cubicBezTo>
                    <a:pt x="1054" y="10320"/>
                    <a:pt x="721" y="9654"/>
                    <a:pt x="444" y="8934"/>
                  </a:cubicBezTo>
                  <a:lnTo>
                    <a:pt x="1" y="8934"/>
                  </a:lnTo>
                  <a:lnTo>
                    <a:pt x="555" y="12926"/>
                  </a:lnTo>
                  <a:lnTo>
                    <a:pt x="999" y="12926"/>
                  </a:lnTo>
                  <a:cubicBezTo>
                    <a:pt x="999" y="12760"/>
                    <a:pt x="1054" y="12649"/>
                    <a:pt x="1110" y="12483"/>
                  </a:cubicBezTo>
                  <a:cubicBezTo>
                    <a:pt x="1193" y="12358"/>
                    <a:pt x="1307" y="12295"/>
                    <a:pt x="1453" y="12295"/>
                  </a:cubicBezTo>
                  <a:cubicBezTo>
                    <a:pt x="1501" y="12295"/>
                    <a:pt x="1553" y="12302"/>
                    <a:pt x="1609" y="12316"/>
                  </a:cubicBezTo>
                  <a:cubicBezTo>
                    <a:pt x="1941" y="12372"/>
                    <a:pt x="2330" y="12483"/>
                    <a:pt x="2662" y="12593"/>
                  </a:cubicBezTo>
                  <a:cubicBezTo>
                    <a:pt x="3217" y="12815"/>
                    <a:pt x="3882" y="12926"/>
                    <a:pt x="4492" y="12926"/>
                  </a:cubicBezTo>
                  <a:cubicBezTo>
                    <a:pt x="4564" y="12930"/>
                    <a:pt x="4636" y="12932"/>
                    <a:pt x="4708" y="12932"/>
                  </a:cubicBezTo>
                  <a:cubicBezTo>
                    <a:pt x="5640" y="12932"/>
                    <a:pt x="6600" y="12601"/>
                    <a:pt x="7320" y="11983"/>
                  </a:cubicBezTo>
                  <a:cubicBezTo>
                    <a:pt x="8041" y="11318"/>
                    <a:pt x="8429" y="10431"/>
                    <a:pt x="8429" y="9488"/>
                  </a:cubicBezTo>
                  <a:cubicBezTo>
                    <a:pt x="8429" y="8823"/>
                    <a:pt x="8207" y="8157"/>
                    <a:pt x="7819" y="7603"/>
                  </a:cubicBezTo>
                  <a:cubicBezTo>
                    <a:pt x="7209" y="6882"/>
                    <a:pt x="6433" y="6327"/>
                    <a:pt x="5657" y="5884"/>
                  </a:cubicBezTo>
                  <a:lnTo>
                    <a:pt x="3993" y="4830"/>
                  </a:lnTo>
                  <a:cubicBezTo>
                    <a:pt x="3494" y="4553"/>
                    <a:pt x="2995" y="4165"/>
                    <a:pt x="2607" y="3721"/>
                  </a:cubicBezTo>
                  <a:cubicBezTo>
                    <a:pt x="2330" y="3389"/>
                    <a:pt x="2163" y="2945"/>
                    <a:pt x="2163" y="2501"/>
                  </a:cubicBezTo>
                  <a:cubicBezTo>
                    <a:pt x="2163" y="2002"/>
                    <a:pt x="2330" y="1559"/>
                    <a:pt x="2718" y="1226"/>
                  </a:cubicBezTo>
                  <a:cubicBezTo>
                    <a:pt x="3106" y="949"/>
                    <a:pt x="3605" y="782"/>
                    <a:pt x="4104" y="782"/>
                  </a:cubicBezTo>
                  <a:cubicBezTo>
                    <a:pt x="4825" y="838"/>
                    <a:pt x="5490" y="1060"/>
                    <a:pt x="6100" y="1503"/>
                  </a:cubicBezTo>
                  <a:cubicBezTo>
                    <a:pt x="6877" y="2113"/>
                    <a:pt x="7376" y="3000"/>
                    <a:pt x="7542" y="3998"/>
                  </a:cubicBezTo>
                  <a:lnTo>
                    <a:pt x="8041" y="3998"/>
                  </a:lnTo>
                  <a:lnTo>
                    <a:pt x="7597" y="6"/>
                  </a:lnTo>
                  <a:lnTo>
                    <a:pt x="7209" y="6"/>
                  </a:lnTo>
                  <a:cubicBezTo>
                    <a:pt x="7209" y="172"/>
                    <a:pt x="7098" y="339"/>
                    <a:pt x="7043" y="505"/>
                  </a:cubicBezTo>
                  <a:cubicBezTo>
                    <a:pt x="6877" y="616"/>
                    <a:pt x="6710" y="671"/>
                    <a:pt x="6544" y="671"/>
                  </a:cubicBezTo>
                  <a:cubicBezTo>
                    <a:pt x="6211" y="561"/>
                    <a:pt x="5823" y="450"/>
                    <a:pt x="5490" y="339"/>
                  </a:cubicBezTo>
                  <a:cubicBezTo>
                    <a:pt x="4991" y="117"/>
                    <a:pt x="4492" y="61"/>
                    <a:pt x="3993" y="6"/>
                  </a:cubicBezTo>
                  <a:cubicBezTo>
                    <a:pt x="3933" y="2"/>
                    <a:pt x="3873" y="1"/>
                    <a:pt x="3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763150" y="792625"/>
              <a:ext cx="4240650" cy="4087100"/>
            </a:xfrm>
            <a:custGeom>
              <a:avLst/>
              <a:gdLst/>
              <a:ahLst/>
              <a:cxnLst/>
              <a:rect l="l" t="t" r="r" b="b"/>
              <a:pathLst>
                <a:path w="169626" h="163484" extrusionOk="0">
                  <a:moveTo>
                    <a:pt x="86393" y="36210"/>
                  </a:moveTo>
                  <a:lnTo>
                    <a:pt x="86393" y="36210"/>
                  </a:lnTo>
                  <a:cubicBezTo>
                    <a:pt x="96097" y="37153"/>
                    <a:pt x="105191" y="41201"/>
                    <a:pt x="112455" y="47744"/>
                  </a:cubicBezTo>
                  <a:lnTo>
                    <a:pt x="101587" y="55618"/>
                  </a:lnTo>
                  <a:cubicBezTo>
                    <a:pt x="97816" y="52735"/>
                    <a:pt x="93436" y="50738"/>
                    <a:pt x="88778" y="49740"/>
                  </a:cubicBezTo>
                  <a:lnTo>
                    <a:pt x="86393" y="36210"/>
                  </a:lnTo>
                  <a:close/>
                  <a:moveTo>
                    <a:pt x="75248" y="36376"/>
                  </a:moveTo>
                  <a:lnTo>
                    <a:pt x="73473" y="50017"/>
                  </a:lnTo>
                  <a:cubicBezTo>
                    <a:pt x="68982" y="51182"/>
                    <a:pt x="64823" y="53234"/>
                    <a:pt x="61218" y="56173"/>
                  </a:cubicBezTo>
                  <a:cubicBezTo>
                    <a:pt x="56450" y="52956"/>
                    <a:pt x="51625" y="49685"/>
                    <a:pt x="50184" y="48520"/>
                  </a:cubicBezTo>
                  <a:cubicBezTo>
                    <a:pt x="57060" y="41977"/>
                    <a:pt x="65821" y="37763"/>
                    <a:pt x="75248" y="36376"/>
                  </a:cubicBezTo>
                  <a:close/>
                  <a:moveTo>
                    <a:pt x="73196" y="52014"/>
                  </a:moveTo>
                  <a:lnTo>
                    <a:pt x="71754" y="63104"/>
                  </a:lnTo>
                  <a:cubicBezTo>
                    <a:pt x="71144" y="62716"/>
                    <a:pt x="67207" y="60110"/>
                    <a:pt x="62827" y="57226"/>
                  </a:cubicBezTo>
                  <a:lnTo>
                    <a:pt x="62827" y="57171"/>
                  </a:lnTo>
                  <a:cubicBezTo>
                    <a:pt x="65932" y="54842"/>
                    <a:pt x="69425" y="53067"/>
                    <a:pt x="73196" y="52014"/>
                  </a:cubicBezTo>
                  <a:close/>
                  <a:moveTo>
                    <a:pt x="89110" y="51736"/>
                  </a:moveTo>
                  <a:lnTo>
                    <a:pt x="89110" y="51736"/>
                  </a:lnTo>
                  <a:cubicBezTo>
                    <a:pt x="93047" y="52679"/>
                    <a:pt x="96763" y="54398"/>
                    <a:pt x="99979" y="56782"/>
                  </a:cubicBezTo>
                  <a:lnTo>
                    <a:pt x="91162" y="63215"/>
                  </a:lnTo>
                  <a:lnTo>
                    <a:pt x="89110" y="51736"/>
                  </a:lnTo>
                  <a:close/>
                  <a:moveTo>
                    <a:pt x="51570" y="50017"/>
                  </a:moveTo>
                  <a:lnTo>
                    <a:pt x="51570" y="50017"/>
                  </a:lnTo>
                  <a:cubicBezTo>
                    <a:pt x="56949" y="53844"/>
                    <a:pt x="70922" y="62993"/>
                    <a:pt x="71588" y="63437"/>
                  </a:cubicBezTo>
                  <a:lnTo>
                    <a:pt x="71699" y="63326"/>
                  </a:lnTo>
                  <a:lnTo>
                    <a:pt x="70867" y="70035"/>
                  </a:lnTo>
                  <a:lnTo>
                    <a:pt x="51570" y="50017"/>
                  </a:lnTo>
                  <a:close/>
                  <a:moveTo>
                    <a:pt x="111513" y="49352"/>
                  </a:moveTo>
                  <a:lnTo>
                    <a:pt x="111513" y="49352"/>
                  </a:lnTo>
                  <a:cubicBezTo>
                    <a:pt x="102197" y="66154"/>
                    <a:pt x="100422" y="69647"/>
                    <a:pt x="100145" y="70479"/>
                  </a:cubicBezTo>
                  <a:lnTo>
                    <a:pt x="92548" y="69481"/>
                  </a:lnTo>
                  <a:lnTo>
                    <a:pt x="111513" y="49352"/>
                  </a:lnTo>
                  <a:close/>
                  <a:moveTo>
                    <a:pt x="105191" y="61496"/>
                  </a:moveTo>
                  <a:lnTo>
                    <a:pt x="105191" y="61551"/>
                  </a:lnTo>
                  <a:cubicBezTo>
                    <a:pt x="107853" y="64601"/>
                    <a:pt x="109905" y="68095"/>
                    <a:pt x="111235" y="71921"/>
                  </a:cubicBezTo>
                  <a:lnTo>
                    <a:pt x="100478" y="70534"/>
                  </a:lnTo>
                  <a:cubicBezTo>
                    <a:pt x="100755" y="69814"/>
                    <a:pt x="102419" y="66597"/>
                    <a:pt x="105191" y="61496"/>
                  </a:cubicBezTo>
                  <a:close/>
                  <a:moveTo>
                    <a:pt x="57193" y="62758"/>
                  </a:moveTo>
                  <a:cubicBezTo>
                    <a:pt x="59513" y="67177"/>
                    <a:pt x="61552" y="71091"/>
                    <a:pt x="61828" y="71643"/>
                  </a:cubicBezTo>
                  <a:lnTo>
                    <a:pt x="51736" y="73251"/>
                  </a:lnTo>
                  <a:cubicBezTo>
                    <a:pt x="52896" y="69442"/>
                    <a:pt x="54714" y="65908"/>
                    <a:pt x="57193" y="62758"/>
                  </a:cubicBezTo>
                  <a:close/>
                  <a:moveTo>
                    <a:pt x="112622" y="48021"/>
                  </a:moveTo>
                  <a:cubicBezTo>
                    <a:pt x="120108" y="54897"/>
                    <a:pt x="125154" y="64047"/>
                    <a:pt x="126873" y="74028"/>
                  </a:cubicBezTo>
                  <a:lnTo>
                    <a:pt x="113232" y="72253"/>
                  </a:lnTo>
                  <a:cubicBezTo>
                    <a:pt x="111845" y="67595"/>
                    <a:pt x="109405" y="63381"/>
                    <a:pt x="106134" y="59777"/>
                  </a:cubicBezTo>
                  <a:cubicBezTo>
                    <a:pt x="107908" y="56561"/>
                    <a:pt x="110071" y="52679"/>
                    <a:pt x="112511" y="48298"/>
                  </a:cubicBezTo>
                  <a:lnTo>
                    <a:pt x="112511" y="48243"/>
                  </a:lnTo>
                  <a:lnTo>
                    <a:pt x="112622" y="48021"/>
                  </a:lnTo>
                  <a:close/>
                  <a:moveTo>
                    <a:pt x="49851" y="48853"/>
                  </a:moveTo>
                  <a:cubicBezTo>
                    <a:pt x="50905" y="50627"/>
                    <a:pt x="53622" y="55895"/>
                    <a:pt x="56228" y="60886"/>
                  </a:cubicBezTo>
                  <a:cubicBezTo>
                    <a:pt x="53178" y="64601"/>
                    <a:pt x="50960" y="68926"/>
                    <a:pt x="49740" y="73584"/>
                  </a:cubicBezTo>
                  <a:lnTo>
                    <a:pt x="36210" y="75691"/>
                  </a:lnTo>
                  <a:cubicBezTo>
                    <a:pt x="37596" y="65488"/>
                    <a:pt x="42421" y="56006"/>
                    <a:pt x="49851" y="48853"/>
                  </a:cubicBezTo>
                  <a:close/>
                  <a:moveTo>
                    <a:pt x="81735" y="6100"/>
                  </a:moveTo>
                  <a:cubicBezTo>
                    <a:pt x="122104" y="6156"/>
                    <a:pt x="155430" y="37763"/>
                    <a:pt x="157537" y="78076"/>
                  </a:cubicBezTo>
                  <a:lnTo>
                    <a:pt x="127649" y="74139"/>
                  </a:lnTo>
                  <a:cubicBezTo>
                    <a:pt x="125930" y="63825"/>
                    <a:pt x="120773" y="54454"/>
                    <a:pt x="113065" y="47411"/>
                  </a:cubicBezTo>
                  <a:lnTo>
                    <a:pt x="113287" y="47134"/>
                  </a:lnTo>
                  <a:lnTo>
                    <a:pt x="113287" y="47134"/>
                  </a:lnTo>
                  <a:lnTo>
                    <a:pt x="113010" y="47356"/>
                  </a:lnTo>
                  <a:cubicBezTo>
                    <a:pt x="105579" y="40646"/>
                    <a:pt x="96208" y="36487"/>
                    <a:pt x="86282" y="35489"/>
                  </a:cubicBezTo>
                  <a:lnTo>
                    <a:pt x="81125" y="6100"/>
                  </a:lnTo>
                  <a:close/>
                  <a:moveTo>
                    <a:pt x="81680" y="2440"/>
                  </a:moveTo>
                  <a:cubicBezTo>
                    <a:pt x="82844" y="2440"/>
                    <a:pt x="84009" y="2440"/>
                    <a:pt x="85173" y="2496"/>
                  </a:cubicBezTo>
                  <a:lnTo>
                    <a:pt x="85562" y="2496"/>
                  </a:lnTo>
                  <a:cubicBezTo>
                    <a:pt x="87003" y="2551"/>
                    <a:pt x="88445" y="2662"/>
                    <a:pt x="89887" y="2828"/>
                  </a:cubicBezTo>
                  <a:lnTo>
                    <a:pt x="90330" y="2884"/>
                  </a:lnTo>
                  <a:cubicBezTo>
                    <a:pt x="91772" y="3050"/>
                    <a:pt x="93214" y="3217"/>
                    <a:pt x="94600" y="3438"/>
                  </a:cubicBezTo>
                  <a:lnTo>
                    <a:pt x="94988" y="3494"/>
                  </a:lnTo>
                  <a:cubicBezTo>
                    <a:pt x="96430" y="3771"/>
                    <a:pt x="97872" y="4048"/>
                    <a:pt x="99258" y="4381"/>
                  </a:cubicBezTo>
                  <a:lnTo>
                    <a:pt x="99646" y="4437"/>
                  </a:lnTo>
                  <a:cubicBezTo>
                    <a:pt x="101088" y="4769"/>
                    <a:pt x="102474" y="5157"/>
                    <a:pt x="103805" y="5546"/>
                  </a:cubicBezTo>
                  <a:lnTo>
                    <a:pt x="104249" y="5656"/>
                  </a:lnTo>
                  <a:cubicBezTo>
                    <a:pt x="105635" y="6045"/>
                    <a:pt x="107021" y="6488"/>
                    <a:pt x="108352" y="6987"/>
                  </a:cubicBezTo>
                  <a:lnTo>
                    <a:pt x="108740" y="7154"/>
                  </a:lnTo>
                  <a:cubicBezTo>
                    <a:pt x="110126" y="7653"/>
                    <a:pt x="111457" y="8152"/>
                    <a:pt x="112788" y="8706"/>
                  </a:cubicBezTo>
                  <a:lnTo>
                    <a:pt x="113176" y="8873"/>
                  </a:lnTo>
                  <a:cubicBezTo>
                    <a:pt x="114452" y="9483"/>
                    <a:pt x="115782" y="10093"/>
                    <a:pt x="117058" y="10703"/>
                  </a:cubicBezTo>
                  <a:lnTo>
                    <a:pt x="117446" y="10869"/>
                  </a:lnTo>
                  <a:cubicBezTo>
                    <a:pt x="118721" y="11534"/>
                    <a:pt x="119997" y="12255"/>
                    <a:pt x="121272" y="12976"/>
                  </a:cubicBezTo>
                  <a:lnTo>
                    <a:pt x="121605" y="13198"/>
                  </a:lnTo>
                  <a:cubicBezTo>
                    <a:pt x="122880" y="13863"/>
                    <a:pt x="124100" y="14695"/>
                    <a:pt x="125320" y="15471"/>
                  </a:cubicBezTo>
                  <a:lnTo>
                    <a:pt x="125653" y="15693"/>
                  </a:lnTo>
                  <a:cubicBezTo>
                    <a:pt x="126873" y="16469"/>
                    <a:pt x="128037" y="17301"/>
                    <a:pt x="129201" y="18188"/>
                  </a:cubicBezTo>
                  <a:lnTo>
                    <a:pt x="129534" y="18410"/>
                  </a:lnTo>
                  <a:cubicBezTo>
                    <a:pt x="130643" y="19297"/>
                    <a:pt x="131808" y="20185"/>
                    <a:pt x="132917" y="21127"/>
                  </a:cubicBezTo>
                  <a:lnTo>
                    <a:pt x="133194" y="21405"/>
                  </a:lnTo>
                  <a:cubicBezTo>
                    <a:pt x="134303" y="22347"/>
                    <a:pt x="135357" y="23290"/>
                    <a:pt x="136410" y="24288"/>
                  </a:cubicBezTo>
                  <a:lnTo>
                    <a:pt x="136743" y="24565"/>
                  </a:lnTo>
                  <a:cubicBezTo>
                    <a:pt x="137796" y="25563"/>
                    <a:pt x="138795" y="26617"/>
                    <a:pt x="139793" y="27671"/>
                  </a:cubicBezTo>
                  <a:cubicBezTo>
                    <a:pt x="139904" y="27726"/>
                    <a:pt x="139959" y="27837"/>
                    <a:pt x="140070" y="27948"/>
                  </a:cubicBezTo>
                  <a:lnTo>
                    <a:pt x="140125" y="27892"/>
                  </a:lnTo>
                  <a:cubicBezTo>
                    <a:pt x="141068" y="28946"/>
                    <a:pt x="142066" y="30055"/>
                    <a:pt x="142953" y="31164"/>
                  </a:cubicBezTo>
                  <a:cubicBezTo>
                    <a:pt x="143064" y="31275"/>
                    <a:pt x="143120" y="31386"/>
                    <a:pt x="143231" y="31497"/>
                  </a:cubicBezTo>
                  <a:cubicBezTo>
                    <a:pt x="144173" y="32606"/>
                    <a:pt x="145061" y="33715"/>
                    <a:pt x="145892" y="34879"/>
                  </a:cubicBezTo>
                  <a:lnTo>
                    <a:pt x="146336" y="35545"/>
                  </a:lnTo>
                  <a:cubicBezTo>
                    <a:pt x="147223" y="36709"/>
                    <a:pt x="147999" y="37929"/>
                    <a:pt x="148776" y="39094"/>
                  </a:cubicBezTo>
                  <a:lnTo>
                    <a:pt x="148998" y="39482"/>
                  </a:lnTo>
                  <a:cubicBezTo>
                    <a:pt x="149774" y="40702"/>
                    <a:pt x="150550" y="41922"/>
                    <a:pt x="151216" y="43197"/>
                  </a:cubicBezTo>
                  <a:lnTo>
                    <a:pt x="151437" y="43530"/>
                  </a:lnTo>
                  <a:cubicBezTo>
                    <a:pt x="152158" y="44805"/>
                    <a:pt x="152824" y="46080"/>
                    <a:pt x="153434" y="47411"/>
                  </a:cubicBezTo>
                  <a:cubicBezTo>
                    <a:pt x="153489" y="47522"/>
                    <a:pt x="153545" y="47633"/>
                    <a:pt x="153600" y="47744"/>
                  </a:cubicBezTo>
                  <a:cubicBezTo>
                    <a:pt x="154210" y="49075"/>
                    <a:pt x="154820" y="50406"/>
                    <a:pt x="155374" y="51736"/>
                  </a:cubicBezTo>
                  <a:cubicBezTo>
                    <a:pt x="155430" y="51847"/>
                    <a:pt x="155485" y="51958"/>
                    <a:pt x="155541" y="52125"/>
                  </a:cubicBezTo>
                  <a:cubicBezTo>
                    <a:pt x="156040" y="53455"/>
                    <a:pt x="156594" y="54786"/>
                    <a:pt x="157038" y="56173"/>
                  </a:cubicBezTo>
                  <a:cubicBezTo>
                    <a:pt x="157093" y="56283"/>
                    <a:pt x="157149" y="56450"/>
                    <a:pt x="157204" y="56561"/>
                  </a:cubicBezTo>
                  <a:cubicBezTo>
                    <a:pt x="157648" y="57947"/>
                    <a:pt x="158036" y="59333"/>
                    <a:pt x="158424" y="60720"/>
                  </a:cubicBezTo>
                  <a:cubicBezTo>
                    <a:pt x="158480" y="60830"/>
                    <a:pt x="158535" y="60997"/>
                    <a:pt x="158591" y="61108"/>
                  </a:cubicBezTo>
                  <a:cubicBezTo>
                    <a:pt x="158923" y="62494"/>
                    <a:pt x="159311" y="63880"/>
                    <a:pt x="159589" y="65322"/>
                  </a:cubicBezTo>
                  <a:cubicBezTo>
                    <a:pt x="159589" y="65433"/>
                    <a:pt x="159644" y="65599"/>
                    <a:pt x="159700" y="65710"/>
                  </a:cubicBezTo>
                  <a:cubicBezTo>
                    <a:pt x="159977" y="67096"/>
                    <a:pt x="160199" y="68538"/>
                    <a:pt x="160476" y="69980"/>
                  </a:cubicBezTo>
                  <a:cubicBezTo>
                    <a:pt x="160476" y="70146"/>
                    <a:pt x="160476" y="70257"/>
                    <a:pt x="160531" y="70368"/>
                  </a:cubicBezTo>
                  <a:cubicBezTo>
                    <a:pt x="160698" y="71810"/>
                    <a:pt x="160864" y="73251"/>
                    <a:pt x="161030" y="74693"/>
                  </a:cubicBezTo>
                  <a:lnTo>
                    <a:pt x="161030" y="75081"/>
                  </a:lnTo>
                  <a:cubicBezTo>
                    <a:pt x="161141" y="76246"/>
                    <a:pt x="161252" y="77410"/>
                    <a:pt x="161252" y="78519"/>
                  </a:cubicBezTo>
                  <a:lnTo>
                    <a:pt x="158258" y="78131"/>
                  </a:lnTo>
                  <a:cubicBezTo>
                    <a:pt x="158202" y="77189"/>
                    <a:pt x="158147" y="76301"/>
                    <a:pt x="158092" y="75359"/>
                  </a:cubicBezTo>
                  <a:lnTo>
                    <a:pt x="158036" y="74970"/>
                  </a:lnTo>
                  <a:cubicBezTo>
                    <a:pt x="157925" y="73584"/>
                    <a:pt x="157759" y="72198"/>
                    <a:pt x="157537" y="70812"/>
                  </a:cubicBezTo>
                  <a:lnTo>
                    <a:pt x="157482" y="70423"/>
                  </a:lnTo>
                  <a:cubicBezTo>
                    <a:pt x="157260" y="69037"/>
                    <a:pt x="157038" y="67706"/>
                    <a:pt x="156761" y="66320"/>
                  </a:cubicBezTo>
                  <a:cubicBezTo>
                    <a:pt x="156761" y="66209"/>
                    <a:pt x="156705" y="66043"/>
                    <a:pt x="156650" y="65932"/>
                  </a:cubicBezTo>
                  <a:cubicBezTo>
                    <a:pt x="156373" y="64546"/>
                    <a:pt x="156040" y="63215"/>
                    <a:pt x="155707" y="61884"/>
                  </a:cubicBezTo>
                  <a:cubicBezTo>
                    <a:pt x="155652" y="61773"/>
                    <a:pt x="155596" y="61607"/>
                    <a:pt x="155596" y="61496"/>
                  </a:cubicBezTo>
                  <a:cubicBezTo>
                    <a:pt x="155208" y="60165"/>
                    <a:pt x="154820" y="58834"/>
                    <a:pt x="154376" y="57503"/>
                  </a:cubicBezTo>
                  <a:cubicBezTo>
                    <a:pt x="154321" y="57392"/>
                    <a:pt x="154265" y="57282"/>
                    <a:pt x="154210" y="57115"/>
                  </a:cubicBezTo>
                  <a:cubicBezTo>
                    <a:pt x="153766" y="55840"/>
                    <a:pt x="153267" y="54509"/>
                    <a:pt x="152768" y="53234"/>
                  </a:cubicBezTo>
                  <a:cubicBezTo>
                    <a:pt x="152713" y="53123"/>
                    <a:pt x="152657" y="53012"/>
                    <a:pt x="152602" y="52845"/>
                  </a:cubicBezTo>
                  <a:cubicBezTo>
                    <a:pt x="152103" y="51570"/>
                    <a:pt x="151493" y="50295"/>
                    <a:pt x="150938" y="49075"/>
                  </a:cubicBezTo>
                  <a:lnTo>
                    <a:pt x="150717" y="48687"/>
                  </a:lnTo>
                  <a:cubicBezTo>
                    <a:pt x="150107" y="47467"/>
                    <a:pt x="149497" y="46247"/>
                    <a:pt x="148831" y="45027"/>
                  </a:cubicBezTo>
                  <a:cubicBezTo>
                    <a:pt x="148776" y="44916"/>
                    <a:pt x="148720" y="44750"/>
                    <a:pt x="148609" y="44639"/>
                  </a:cubicBezTo>
                  <a:cubicBezTo>
                    <a:pt x="147944" y="43419"/>
                    <a:pt x="147223" y="42254"/>
                    <a:pt x="146502" y="41090"/>
                  </a:cubicBezTo>
                  <a:cubicBezTo>
                    <a:pt x="146447" y="40979"/>
                    <a:pt x="146336" y="40868"/>
                    <a:pt x="146280" y="40757"/>
                  </a:cubicBezTo>
                  <a:cubicBezTo>
                    <a:pt x="145560" y="39593"/>
                    <a:pt x="144728" y="38428"/>
                    <a:pt x="143951" y="37319"/>
                  </a:cubicBezTo>
                  <a:lnTo>
                    <a:pt x="143508" y="36654"/>
                  </a:lnTo>
                  <a:cubicBezTo>
                    <a:pt x="142676" y="35545"/>
                    <a:pt x="141789" y="34491"/>
                    <a:pt x="140957" y="33382"/>
                  </a:cubicBezTo>
                  <a:lnTo>
                    <a:pt x="140680" y="33105"/>
                  </a:lnTo>
                  <a:cubicBezTo>
                    <a:pt x="139793" y="31996"/>
                    <a:pt x="138850" y="30998"/>
                    <a:pt x="137907" y="29944"/>
                  </a:cubicBezTo>
                  <a:lnTo>
                    <a:pt x="137630" y="29667"/>
                  </a:lnTo>
                  <a:cubicBezTo>
                    <a:pt x="136687" y="28669"/>
                    <a:pt x="135689" y="27671"/>
                    <a:pt x="134691" y="26728"/>
                  </a:cubicBezTo>
                  <a:lnTo>
                    <a:pt x="134414" y="26395"/>
                  </a:lnTo>
                  <a:cubicBezTo>
                    <a:pt x="133416" y="25453"/>
                    <a:pt x="132362" y="24565"/>
                    <a:pt x="131309" y="23623"/>
                  </a:cubicBezTo>
                  <a:lnTo>
                    <a:pt x="130976" y="23401"/>
                  </a:lnTo>
                  <a:cubicBezTo>
                    <a:pt x="129922" y="22514"/>
                    <a:pt x="128869" y="21626"/>
                    <a:pt x="127760" y="20795"/>
                  </a:cubicBezTo>
                  <a:lnTo>
                    <a:pt x="127427" y="20517"/>
                  </a:lnTo>
                  <a:cubicBezTo>
                    <a:pt x="126318" y="19686"/>
                    <a:pt x="125154" y="18909"/>
                    <a:pt x="124045" y="18133"/>
                  </a:cubicBezTo>
                  <a:lnTo>
                    <a:pt x="123656" y="17911"/>
                  </a:lnTo>
                  <a:cubicBezTo>
                    <a:pt x="122492" y="17190"/>
                    <a:pt x="121327" y="16414"/>
                    <a:pt x="120163" y="15749"/>
                  </a:cubicBezTo>
                  <a:lnTo>
                    <a:pt x="119775" y="15527"/>
                  </a:lnTo>
                  <a:cubicBezTo>
                    <a:pt x="118610" y="14861"/>
                    <a:pt x="117390" y="14196"/>
                    <a:pt x="116115" y="13586"/>
                  </a:cubicBezTo>
                  <a:lnTo>
                    <a:pt x="115782" y="13364"/>
                  </a:lnTo>
                  <a:cubicBezTo>
                    <a:pt x="114507" y="12754"/>
                    <a:pt x="113287" y="12200"/>
                    <a:pt x="112012" y="11645"/>
                  </a:cubicBezTo>
                  <a:cubicBezTo>
                    <a:pt x="111845" y="11590"/>
                    <a:pt x="111734" y="11534"/>
                    <a:pt x="111624" y="11479"/>
                  </a:cubicBezTo>
                  <a:cubicBezTo>
                    <a:pt x="110348" y="10924"/>
                    <a:pt x="109073" y="10425"/>
                    <a:pt x="107742" y="9926"/>
                  </a:cubicBezTo>
                  <a:lnTo>
                    <a:pt x="107354" y="9815"/>
                  </a:lnTo>
                  <a:cubicBezTo>
                    <a:pt x="106078" y="9316"/>
                    <a:pt x="104748" y="8928"/>
                    <a:pt x="103417" y="8540"/>
                  </a:cubicBezTo>
                  <a:lnTo>
                    <a:pt x="103029" y="8374"/>
                  </a:lnTo>
                  <a:cubicBezTo>
                    <a:pt x="101698" y="8041"/>
                    <a:pt x="100367" y="7653"/>
                    <a:pt x="98981" y="7375"/>
                  </a:cubicBezTo>
                  <a:lnTo>
                    <a:pt x="98593" y="7265"/>
                  </a:lnTo>
                  <a:cubicBezTo>
                    <a:pt x="97262" y="6932"/>
                    <a:pt x="95875" y="6710"/>
                    <a:pt x="94545" y="6433"/>
                  </a:cubicBezTo>
                  <a:lnTo>
                    <a:pt x="94101" y="6377"/>
                  </a:lnTo>
                  <a:cubicBezTo>
                    <a:pt x="92770" y="6156"/>
                    <a:pt x="91384" y="5989"/>
                    <a:pt x="89998" y="5823"/>
                  </a:cubicBezTo>
                  <a:lnTo>
                    <a:pt x="89609" y="5767"/>
                  </a:lnTo>
                  <a:cubicBezTo>
                    <a:pt x="88223" y="5656"/>
                    <a:pt x="86837" y="5546"/>
                    <a:pt x="85451" y="5490"/>
                  </a:cubicBezTo>
                  <a:lnTo>
                    <a:pt x="85007" y="5490"/>
                  </a:lnTo>
                  <a:cubicBezTo>
                    <a:pt x="83898" y="5435"/>
                    <a:pt x="82789" y="5379"/>
                    <a:pt x="81680" y="5379"/>
                  </a:cubicBezTo>
                  <a:lnTo>
                    <a:pt x="80959" y="5379"/>
                  </a:lnTo>
                  <a:lnTo>
                    <a:pt x="80848" y="4658"/>
                  </a:lnTo>
                  <a:lnTo>
                    <a:pt x="80460" y="2440"/>
                  </a:lnTo>
                  <a:close/>
                  <a:moveTo>
                    <a:pt x="79296" y="6156"/>
                  </a:moveTo>
                  <a:lnTo>
                    <a:pt x="75359" y="35711"/>
                  </a:lnTo>
                  <a:cubicBezTo>
                    <a:pt x="54564" y="38594"/>
                    <a:pt x="38262" y="55008"/>
                    <a:pt x="35545" y="75858"/>
                  </a:cubicBezTo>
                  <a:lnTo>
                    <a:pt x="5823" y="80571"/>
                  </a:lnTo>
                  <a:lnTo>
                    <a:pt x="5823" y="80571"/>
                  </a:lnTo>
                  <a:cubicBezTo>
                    <a:pt x="6599" y="40203"/>
                    <a:pt x="38872" y="7486"/>
                    <a:pt x="79296" y="6156"/>
                  </a:cubicBezTo>
                  <a:close/>
                  <a:moveTo>
                    <a:pt x="79739" y="2496"/>
                  </a:moveTo>
                  <a:lnTo>
                    <a:pt x="79351" y="5490"/>
                  </a:lnTo>
                  <a:cubicBezTo>
                    <a:pt x="78353" y="5490"/>
                    <a:pt x="77299" y="5546"/>
                    <a:pt x="76301" y="5656"/>
                  </a:cubicBezTo>
                  <a:lnTo>
                    <a:pt x="75913" y="5656"/>
                  </a:lnTo>
                  <a:cubicBezTo>
                    <a:pt x="74527" y="5767"/>
                    <a:pt x="73140" y="5878"/>
                    <a:pt x="71754" y="6045"/>
                  </a:cubicBezTo>
                  <a:lnTo>
                    <a:pt x="71311" y="6100"/>
                  </a:lnTo>
                  <a:cubicBezTo>
                    <a:pt x="69924" y="6322"/>
                    <a:pt x="68593" y="6544"/>
                    <a:pt x="67207" y="6821"/>
                  </a:cubicBezTo>
                  <a:lnTo>
                    <a:pt x="66819" y="6876"/>
                  </a:lnTo>
                  <a:cubicBezTo>
                    <a:pt x="65433" y="7154"/>
                    <a:pt x="64102" y="7486"/>
                    <a:pt x="62771" y="7819"/>
                  </a:cubicBezTo>
                  <a:lnTo>
                    <a:pt x="62383" y="7930"/>
                  </a:lnTo>
                  <a:cubicBezTo>
                    <a:pt x="61052" y="8263"/>
                    <a:pt x="59721" y="8651"/>
                    <a:pt x="58390" y="9094"/>
                  </a:cubicBezTo>
                  <a:lnTo>
                    <a:pt x="57670" y="9316"/>
                  </a:lnTo>
                  <a:cubicBezTo>
                    <a:pt x="56339" y="9760"/>
                    <a:pt x="55008" y="10203"/>
                    <a:pt x="53733" y="10703"/>
                  </a:cubicBezTo>
                  <a:lnTo>
                    <a:pt x="53344" y="10869"/>
                  </a:lnTo>
                  <a:cubicBezTo>
                    <a:pt x="52069" y="11368"/>
                    <a:pt x="50794" y="11922"/>
                    <a:pt x="49518" y="12477"/>
                  </a:cubicBezTo>
                  <a:lnTo>
                    <a:pt x="49186" y="12699"/>
                  </a:lnTo>
                  <a:cubicBezTo>
                    <a:pt x="47910" y="13253"/>
                    <a:pt x="46690" y="13863"/>
                    <a:pt x="45470" y="14473"/>
                  </a:cubicBezTo>
                  <a:lnTo>
                    <a:pt x="45082" y="14695"/>
                  </a:lnTo>
                  <a:cubicBezTo>
                    <a:pt x="43918" y="15360"/>
                    <a:pt x="42698" y="16081"/>
                    <a:pt x="41533" y="16802"/>
                  </a:cubicBezTo>
                  <a:lnTo>
                    <a:pt x="41145" y="17024"/>
                  </a:lnTo>
                  <a:cubicBezTo>
                    <a:pt x="39981" y="17745"/>
                    <a:pt x="38816" y="18466"/>
                    <a:pt x="37707" y="19297"/>
                  </a:cubicBezTo>
                  <a:lnTo>
                    <a:pt x="37375" y="19519"/>
                  </a:lnTo>
                  <a:cubicBezTo>
                    <a:pt x="36210" y="20351"/>
                    <a:pt x="35156" y="21183"/>
                    <a:pt x="34047" y="22015"/>
                  </a:cubicBezTo>
                  <a:lnTo>
                    <a:pt x="33715" y="22292"/>
                  </a:lnTo>
                  <a:cubicBezTo>
                    <a:pt x="32661" y="23179"/>
                    <a:pt x="31608" y="24066"/>
                    <a:pt x="30554" y="24954"/>
                  </a:cubicBezTo>
                  <a:lnTo>
                    <a:pt x="30277" y="25231"/>
                  </a:lnTo>
                  <a:cubicBezTo>
                    <a:pt x="29223" y="26173"/>
                    <a:pt x="28225" y="27116"/>
                    <a:pt x="27282" y="28114"/>
                  </a:cubicBezTo>
                  <a:lnTo>
                    <a:pt x="26950" y="28447"/>
                  </a:lnTo>
                  <a:cubicBezTo>
                    <a:pt x="26007" y="29390"/>
                    <a:pt x="25064" y="30443"/>
                    <a:pt x="24122" y="31497"/>
                  </a:cubicBezTo>
                  <a:lnTo>
                    <a:pt x="23844" y="31774"/>
                  </a:lnTo>
                  <a:cubicBezTo>
                    <a:pt x="22957" y="32828"/>
                    <a:pt x="22070" y="33881"/>
                    <a:pt x="21238" y="34990"/>
                  </a:cubicBezTo>
                  <a:lnTo>
                    <a:pt x="20961" y="35323"/>
                  </a:lnTo>
                  <a:cubicBezTo>
                    <a:pt x="20129" y="36432"/>
                    <a:pt x="19297" y="37541"/>
                    <a:pt x="18521" y="38650"/>
                  </a:cubicBezTo>
                  <a:lnTo>
                    <a:pt x="18299" y="39038"/>
                  </a:lnTo>
                  <a:cubicBezTo>
                    <a:pt x="17523" y="40147"/>
                    <a:pt x="16747" y="41312"/>
                    <a:pt x="16026" y="42476"/>
                  </a:cubicBezTo>
                  <a:lnTo>
                    <a:pt x="15860" y="42809"/>
                  </a:lnTo>
                  <a:cubicBezTo>
                    <a:pt x="15139" y="44029"/>
                    <a:pt x="14473" y="45249"/>
                    <a:pt x="13808" y="46469"/>
                  </a:cubicBezTo>
                  <a:lnTo>
                    <a:pt x="13641" y="46801"/>
                  </a:lnTo>
                  <a:cubicBezTo>
                    <a:pt x="12976" y="48077"/>
                    <a:pt x="12366" y="49297"/>
                    <a:pt x="11812" y="50572"/>
                  </a:cubicBezTo>
                  <a:cubicBezTo>
                    <a:pt x="11756" y="50683"/>
                    <a:pt x="11701" y="50794"/>
                    <a:pt x="11645" y="50960"/>
                  </a:cubicBezTo>
                  <a:cubicBezTo>
                    <a:pt x="11091" y="52180"/>
                    <a:pt x="10536" y="53455"/>
                    <a:pt x="10037" y="54786"/>
                  </a:cubicBezTo>
                  <a:lnTo>
                    <a:pt x="9926" y="55174"/>
                  </a:lnTo>
                  <a:cubicBezTo>
                    <a:pt x="9427" y="56450"/>
                    <a:pt x="8984" y="57781"/>
                    <a:pt x="8540" y="59111"/>
                  </a:cubicBezTo>
                  <a:lnTo>
                    <a:pt x="8374" y="59500"/>
                  </a:lnTo>
                  <a:cubicBezTo>
                    <a:pt x="7985" y="60830"/>
                    <a:pt x="7653" y="62161"/>
                    <a:pt x="7265" y="63492"/>
                  </a:cubicBezTo>
                  <a:cubicBezTo>
                    <a:pt x="7265" y="63603"/>
                    <a:pt x="7209" y="63769"/>
                    <a:pt x="7209" y="63880"/>
                  </a:cubicBezTo>
                  <a:cubicBezTo>
                    <a:pt x="6876" y="65211"/>
                    <a:pt x="6599" y="66597"/>
                    <a:pt x="6322" y="67928"/>
                  </a:cubicBezTo>
                  <a:lnTo>
                    <a:pt x="6266" y="68372"/>
                  </a:lnTo>
                  <a:cubicBezTo>
                    <a:pt x="5989" y="69703"/>
                    <a:pt x="5823" y="71089"/>
                    <a:pt x="5601" y="72475"/>
                  </a:cubicBezTo>
                  <a:cubicBezTo>
                    <a:pt x="5601" y="72586"/>
                    <a:pt x="5601" y="72752"/>
                    <a:pt x="5601" y="72863"/>
                  </a:cubicBezTo>
                  <a:cubicBezTo>
                    <a:pt x="5435" y="74250"/>
                    <a:pt x="5268" y="75636"/>
                    <a:pt x="5213" y="77022"/>
                  </a:cubicBezTo>
                  <a:lnTo>
                    <a:pt x="5213" y="77466"/>
                  </a:lnTo>
                  <a:cubicBezTo>
                    <a:pt x="5157" y="78519"/>
                    <a:pt x="5102" y="79573"/>
                    <a:pt x="5047" y="80626"/>
                  </a:cubicBezTo>
                  <a:lnTo>
                    <a:pt x="2052" y="81126"/>
                  </a:lnTo>
                  <a:cubicBezTo>
                    <a:pt x="2108" y="79850"/>
                    <a:pt x="2163" y="78575"/>
                    <a:pt x="2219" y="77244"/>
                  </a:cubicBezTo>
                  <a:lnTo>
                    <a:pt x="2219" y="76856"/>
                  </a:lnTo>
                  <a:cubicBezTo>
                    <a:pt x="2329" y="75414"/>
                    <a:pt x="2440" y="73972"/>
                    <a:pt x="2607" y="72531"/>
                  </a:cubicBezTo>
                  <a:cubicBezTo>
                    <a:pt x="2607" y="72420"/>
                    <a:pt x="2607" y="72253"/>
                    <a:pt x="2662" y="72142"/>
                  </a:cubicBezTo>
                  <a:cubicBezTo>
                    <a:pt x="2829" y="70701"/>
                    <a:pt x="3050" y="69259"/>
                    <a:pt x="3328" y="67873"/>
                  </a:cubicBezTo>
                  <a:lnTo>
                    <a:pt x="3383" y="67429"/>
                  </a:lnTo>
                  <a:cubicBezTo>
                    <a:pt x="3660" y="66043"/>
                    <a:pt x="3938" y="64601"/>
                    <a:pt x="4326" y="63215"/>
                  </a:cubicBezTo>
                  <a:cubicBezTo>
                    <a:pt x="4326" y="63048"/>
                    <a:pt x="4381" y="62938"/>
                    <a:pt x="4381" y="62827"/>
                  </a:cubicBezTo>
                  <a:cubicBezTo>
                    <a:pt x="4769" y="61440"/>
                    <a:pt x="5157" y="60054"/>
                    <a:pt x="5546" y="58668"/>
                  </a:cubicBezTo>
                  <a:cubicBezTo>
                    <a:pt x="5601" y="58501"/>
                    <a:pt x="5657" y="58391"/>
                    <a:pt x="5657" y="58280"/>
                  </a:cubicBezTo>
                  <a:cubicBezTo>
                    <a:pt x="6100" y="56893"/>
                    <a:pt x="6599" y="55507"/>
                    <a:pt x="7043" y="54176"/>
                  </a:cubicBezTo>
                  <a:lnTo>
                    <a:pt x="7209" y="53788"/>
                  </a:lnTo>
                  <a:cubicBezTo>
                    <a:pt x="7708" y="52402"/>
                    <a:pt x="8263" y="51071"/>
                    <a:pt x="8873" y="49796"/>
                  </a:cubicBezTo>
                  <a:lnTo>
                    <a:pt x="9039" y="49407"/>
                  </a:lnTo>
                  <a:cubicBezTo>
                    <a:pt x="9594" y="48077"/>
                    <a:pt x="10259" y="46746"/>
                    <a:pt x="10924" y="45470"/>
                  </a:cubicBezTo>
                  <a:cubicBezTo>
                    <a:pt x="10980" y="45360"/>
                    <a:pt x="11035" y="45249"/>
                    <a:pt x="11091" y="45138"/>
                  </a:cubicBezTo>
                  <a:cubicBezTo>
                    <a:pt x="11812" y="43862"/>
                    <a:pt x="12477" y="42587"/>
                    <a:pt x="13198" y="41367"/>
                  </a:cubicBezTo>
                  <a:lnTo>
                    <a:pt x="13420" y="40979"/>
                  </a:lnTo>
                  <a:cubicBezTo>
                    <a:pt x="14141" y="39759"/>
                    <a:pt x="14917" y="38539"/>
                    <a:pt x="15749" y="37375"/>
                  </a:cubicBezTo>
                  <a:lnTo>
                    <a:pt x="15970" y="36986"/>
                  </a:lnTo>
                  <a:cubicBezTo>
                    <a:pt x="16802" y="35822"/>
                    <a:pt x="17634" y="34657"/>
                    <a:pt x="18521" y="33493"/>
                  </a:cubicBezTo>
                  <a:lnTo>
                    <a:pt x="18798" y="33160"/>
                  </a:lnTo>
                  <a:cubicBezTo>
                    <a:pt x="19741" y="32051"/>
                    <a:pt x="20684" y="30887"/>
                    <a:pt x="21626" y="29833"/>
                  </a:cubicBezTo>
                  <a:lnTo>
                    <a:pt x="21904" y="29500"/>
                  </a:lnTo>
                  <a:cubicBezTo>
                    <a:pt x="22846" y="28447"/>
                    <a:pt x="23844" y="27393"/>
                    <a:pt x="24843" y="26340"/>
                  </a:cubicBezTo>
                  <a:lnTo>
                    <a:pt x="25120" y="26063"/>
                  </a:lnTo>
                  <a:cubicBezTo>
                    <a:pt x="26173" y="25009"/>
                    <a:pt x="27227" y="24011"/>
                    <a:pt x="28281" y="23068"/>
                  </a:cubicBezTo>
                  <a:cubicBezTo>
                    <a:pt x="28336" y="22957"/>
                    <a:pt x="28447" y="22846"/>
                    <a:pt x="28558" y="22791"/>
                  </a:cubicBezTo>
                  <a:cubicBezTo>
                    <a:pt x="29667" y="21793"/>
                    <a:pt x="30720" y="20906"/>
                    <a:pt x="31885" y="20018"/>
                  </a:cubicBezTo>
                  <a:lnTo>
                    <a:pt x="32218" y="19741"/>
                  </a:lnTo>
                  <a:cubicBezTo>
                    <a:pt x="33327" y="18854"/>
                    <a:pt x="34491" y="17967"/>
                    <a:pt x="35656" y="17135"/>
                  </a:cubicBezTo>
                  <a:lnTo>
                    <a:pt x="35988" y="16913"/>
                  </a:lnTo>
                  <a:cubicBezTo>
                    <a:pt x="37208" y="16081"/>
                    <a:pt x="38373" y="15250"/>
                    <a:pt x="39593" y="14473"/>
                  </a:cubicBezTo>
                  <a:lnTo>
                    <a:pt x="39981" y="14251"/>
                  </a:lnTo>
                  <a:cubicBezTo>
                    <a:pt x="41201" y="13531"/>
                    <a:pt x="42421" y="12810"/>
                    <a:pt x="43696" y="12089"/>
                  </a:cubicBezTo>
                  <a:lnTo>
                    <a:pt x="44084" y="11922"/>
                  </a:lnTo>
                  <a:cubicBezTo>
                    <a:pt x="45359" y="11202"/>
                    <a:pt x="46635" y="10592"/>
                    <a:pt x="47910" y="9982"/>
                  </a:cubicBezTo>
                  <a:lnTo>
                    <a:pt x="48298" y="9760"/>
                  </a:lnTo>
                  <a:cubicBezTo>
                    <a:pt x="49629" y="9150"/>
                    <a:pt x="50960" y="8595"/>
                    <a:pt x="52291" y="8041"/>
                  </a:cubicBezTo>
                  <a:lnTo>
                    <a:pt x="52679" y="7930"/>
                  </a:lnTo>
                  <a:cubicBezTo>
                    <a:pt x="54010" y="7375"/>
                    <a:pt x="55341" y="6876"/>
                    <a:pt x="56727" y="6433"/>
                  </a:cubicBezTo>
                  <a:lnTo>
                    <a:pt x="57503" y="6211"/>
                  </a:lnTo>
                  <a:cubicBezTo>
                    <a:pt x="58890" y="5767"/>
                    <a:pt x="60276" y="5324"/>
                    <a:pt x="61662" y="4991"/>
                  </a:cubicBezTo>
                  <a:lnTo>
                    <a:pt x="62050" y="4880"/>
                  </a:lnTo>
                  <a:cubicBezTo>
                    <a:pt x="63437" y="4547"/>
                    <a:pt x="64878" y="4215"/>
                    <a:pt x="66265" y="3938"/>
                  </a:cubicBezTo>
                  <a:lnTo>
                    <a:pt x="66708" y="3827"/>
                  </a:lnTo>
                  <a:cubicBezTo>
                    <a:pt x="68094" y="3605"/>
                    <a:pt x="69536" y="3328"/>
                    <a:pt x="70978" y="3161"/>
                  </a:cubicBezTo>
                  <a:lnTo>
                    <a:pt x="71366" y="3106"/>
                  </a:lnTo>
                  <a:cubicBezTo>
                    <a:pt x="72808" y="2939"/>
                    <a:pt x="74249" y="2773"/>
                    <a:pt x="75691" y="2662"/>
                  </a:cubicBezTo>
                  <a:lnTo>
                    <a:pt x="76079" y="2662"/>
                  </a:lnTo>
                  <a:cubicBezTo>
                    <a:pt x="77299" y="2551"/>
                    <a:pt x="78519" y="2496"/>
                    <a:pt x="79739" y="2496"/>
                  </a:cubicBezTo>
                  <a:close/>
                  <a:moveTo>
                    <a:pt x="70922" y="70479"/>
                  </a:moveTo>
                  <a:lnTo>
                    <a:pt x="81683" y="82012"/>
                  </a:lnTo>
                  <a:lnTo>
                    <a:pt x="81683" y="82012"/>
                  </a:lnTo>
                  <a:lnTo>
                    <a:pt x="1165" y="81514"/>
                  </a:lnTo>
                  <a:lnTo>
                    <a:pt x="62050" y="71865"/>
                  </a:lnTo>
                  <a:lnTo>
                    <a:pt x="70922" y="70479"/>
                  </a:lnTo>
                  <a:close/>
                  <a:moveTo>
                    <a:pt x="80072" y="1220"/>
                  </a:moveTo>
                  <a:lnTo>
                    <a:pt x="90996" y="63492"/>
                  </a:lnTo>
                  <a:lnTo>
                    <a:pt x="92049" y="69592"/>
                  </a:lnTo>
                  <a:lnTo>
                    <a:pt x="81735" y="82013"/>
                  </a:lnTo>
                  <a:lnTo>
                    <a:pt x="81735" y="82040"/>
                  </a:lnTo>
                  <a:lnTo>
                    <a:pt x="81734" y="82014"/>
                  </a:lnTo>
                  <a:lnTo>
                    <a:pt x="81735" y="82013"/>
                  </a:lnTo>
                  <a:lnTo>
                    <a:pt x="81734" y="82013"/>
                  </a:lnTo>
                  <a:lnTo>
                    <a:pt x="81734" y="82013"/>
                  </a:lnTo>
                  <a:lnTo>
                    <a:pt x="80072" y="1220"/>
                  </a:lnTo>
                  <a:close/>
                  <a:moveTo>
                    <a:pt x="161807" y="78797"/>
                  </a:moveTo>
                  <a:lnTo>
                    <a:pt x="98593" y="92216"/>
                  </a:lnTo>
                  <a:lnTo>
                    <a:pt x="92105" y="93602"/>
                  </a:lnTo>
                  <a:lnTo>
                    <a:pt x="81957" y="81791"/>
                  </a:lnTo>
                  <a:lnTo>
                    <a:pt x="161807" y="78797"/>
                  </a:lnTo>
                  <a:close/>
                  <a:moveTo>
                    <a:pt x="51515" y="89831"/>
                  </a:moveTo>
                  <a:lnTo>
                    <a:pt x="63048" y="91717"/>
                  </a:lnTo>
                  <a:lnTo>
                    <a:pt x="56561" y="100423"/>
                  </a:lnTo>
                  <a:cubicBezTo>
                    <a:pt x="54232" y="97262"/>
                    <a:pt x="52513" y="93658"/>
                    <a:pt x="51515" y="89831"/>
                  </a:cubicBezTo>
                  <a:close/>
                  <a:moveTo>
                    <a:pt x="112012" y="89610"/>
                  </a:moveTo>
                  <a:lnTo>
                    <a:pt x="112012" y="89610"/>
                  </a:lnTo>
                  <a:cubicBezTo>
                    <a:pt x="110847" y="94267"/>
                    <a:pt x="108629" y="98593"/>
                    <a:pt x="105524" y="102252"/>
                  </a:cubicBezTo>
                  <a:lnTo>
                    <a:pt x="98870" y="92382"/>
                  </a:lnTo>
                  <a:lnTo>
                    <a:pt x="112012" y="89610"/>
                  </a:lnTo>
                  <a:close/>
                  <a:moveTo>
                    <a:pt x="63492" y="91772"/>
                  </a:moveTo>
                  <a:lnTo>
                    <a:pt x="70534" y="92881"/>
                  </a:lnTo>
                  <a:lnTo>
                    <a:pt x="49075" y="111069"/>
                  </a:lnTo>
                  <a:lnTo>
                    <a:pt x="63492" y="91772"/>
                  </a:lnTo>
                  <a:close/>
                  <a:moveTo>
                    <a:pt x="71810" y="100811"/>
                  </a:moveTo>
                  <a:lnTo>
                    <a:pt x="73307" y="112067"/>
                  </a:lnTo>
                  <a:cubicBezTo>
                    <a:pt x="68982" y="110847"/>
                    <a:pt x="64989" y="108685"/>
                    <a:pt x="61551" y="105801"/>
                  </a:cubicBezTo>
                  <a:lnTo>
                    <a:pt x="71810" y="100811"/>
                  </a:lnTo>
                  <a:close/>
                  <a:moveTo>
                    <a:pt x="91051" y="100755"/>
                  </a:moveTo>
                  <a:lnTo>
                    <a:pt x="100866" y="106633"/>
                  </a:lnTo>
                  <a:cubicBezTo>
                    <a:pt x="97317" y="109350"/>
                    <a:pt x="93325" y="111291"/>
                    <a:pt x="88999" y="112345"/>
                  </a:cubicBezTo>
                  <a:lnTo>
                    <a:pt x="91051" y="100755"/>
                  </a:lnTo>
                  <a:close/>
                  <a:moveTo>
                    <a:pt x="36210" y="87336"/>
                  </a:moveTo>
                  <a:lnTo>
                    <a:pt x="49518" y="89499"/>
                  </a:lnTo>
                  <a:cubicBezTo>
                    <a:pt x="50572" y="93990"/>
                    <a:pt x="52568" y="98260"/>
                    <a:pt x="55396" y="101975"/>
                  </a:cubicBezTo>
                  <a:lnTo>
                    <a:pt x="47578" y="112455"/>
                  </a:lnTo>
                  <a:cubicBezTo>
                    <a:pt x="41312" y="105469"/>
                    <a:pt x="37319" y="96707"/>
                    <a:pt x="36210" y="87336"/>
                  </a:cubicBezTo>
                  <a:close/>
                  <a:moveTo>
                    <a:pt x="92216" y="93990"/>
                  </a:moveTo>
                  <a:lnTo>
                    <a:pt x="111956" y="112844"/>
                  </a:lnTo>
                  <a:lnTo>
                    <a:pt x="111956" y="112844"/>
                  </a:lnTo>
                  <a:lnTo>
                    <a:pt x="91107" y="100367"/>
                  </a:lnTo>
                  <a:lnTo>
                    <a:pt x="92216" y="93990"/>
                  </a:lnTo>
                  <a:close/>
                  <a:moveTo>
                    <a:pt x="59777" y="106689"/>
                  </a:moveTo>
                  <a:cubicBezTo>
                    <a:pt x="63714" y="110182"/>
                    <a:pt x="68427" y="112733"/>
                    <a:pt x="73529" y="114064"/>
                  </a:cubicBezTo>
                  <a:lnTo>
                    <a:pt x="73584" y="114064"/>
                  </a:lnTo>
                  <a:lnTo>
                    <a:pt x="75303" y="127261"/>
                  </a:lnTo>
                  <a:cubicBezTo>
                    <a:pt x="64656" y="125708"/>
                    <a:pt x="54897" y="120551"/>
                    <a:pt x="47688" y="112566"/>
                  </a:cubicBezTo>
                  <a:lnTo>
                    <a:pt x="59777" y="106689"/>
                  </a:lnTo>
                  <a:close/>
                  <a:moveTo>
                    <a:pt x="127372" y="86338"/>
                  </a:moveTo>
                  <a:lnTo>
                    <a:pt x="127372" y="86338"/>
                  </a:lnTo>
                  <a:cubicBezTo>
                    <a:pt x="125209" y="108075"/>
                    <a:pt x="108075" y="125265"/>
                    <a:pt x="86338" y="127483"/>
                  </a:cubicBezTo>
                  <a:lnTo>
                    <a:pt x="88667" y="114341"/>
                  </a:lnTo>
                  <a:cubicBezTo>
                    <a:pt x="93768" y="113232"/>
                    <a:pt x="98482" y="110958"/>
                    <a:pt x="102530" y="107631"/>
                  </a:cubicBezTo>
                  <a:lnTo>
                    <a:pt x="102530" y="107687"/>
                  </a:lnTo>
                  <a:lnTo>
                    <a:pt x="113620" y="114285"/>
                  </a:lnTo>
                  <a:lnTo>
                    <a:pt x="113121" y="113564"/>
                  </a:lnTo>
                  <a:lnTo>
                    <a:pt x="106577" y="103805"/>
                  </a:lnTo>
                  <a:cubicBezTo>
                    <a:pt x="110237" y="99646"/>
                    <a:pt x="112788" y="94600"/>
                    <a:pt x="114008" y="89166"/>
                  </a:cubicBezTo>
                  <a:lnTo>
                    <a:pt x="127372" y="86338"/>
                  </a:lnTo>
                  <a:close/>
                  <a:moveTo>
                    <a:pt x="5767" y="82401"/>
                  </a:moveTo>
                  <a:lnTo>
                    <a:pt x="35489" y="87225"/>
                  </a:lnTo>
                  <a:cubicBezTo>
                    <a:pt x="37984" y="108297"/>
                    <a:pt x="54398" y="125043"/>
                    <a:pt x="75414" y="127926"/>
                  </a:cubicBezTo>
                  <a:lnTo>
                    <a:pt x="75414" y="127982"/>
                  </a:lnTo>
                  <a:lnTo>
                    <a:pt x="79351" y="157925"/>
                  </a:lnTo>
                  <a:cubicBezTo>
                    <a:pt x="38539" y="156595"/>
                    <a:pt x="6045" y="123268"/>
                    <a:pt x="5767" y="82401"/>
                  </a:cubicBezTo>
                  <a:close/>
                  <a:moveTo>
                    <a:pt x="157648" y="79961"/>
                  </a:moveTo>
                  <a:cubicBezTo>
                    <a:pt x="157648" y="80626"/>
                    <a:pt x="157648" y="81347"/>
                    <a:pt x="157648" y="82068"/>
                  </a:cubicBezTo>
                  <a:cubicBezTo>
                    <a:pt x="157592" y="123934"/>
                    <a:pt x="123601" y="157870"/>
                    <a:pt x="81735" y="157925"/>
                  </a:cubicBezTo>
                  <a:lnTo>
                    <a:pt x="80959" y="157925"/>
                  </a:lnTo>
                  <a:lnTo>
                    <a:pt x="86171" y="128148"/>
                  </a:lnTo>
                  <a:cubicBezTo>
                    <a:pt x="108407" y="125986"/>
                    <a:pt x="125985" y="108352"/>
                    <a:pt x="128092" y="86172"/>
                  </a:cubicBezTo>
                  <a:lnTo>
                    <a:pt x="157648" y="79961"/>
                  </a:lnTo>
                  <a:close/>
                  <a:moveTo>
                    <a:pt x="2219" y="81791"/>
                  </a:moveTo>
                  <a:lnTo>
                    <a:pt x="5213" y="82290"/>
                  </a:lnTo>
                  <a:lnTo>
                    <a:pt x="5213" y="82345"/>
                  </a:lnTo>
                  <a:cubicBezTo>
                    <a:pt x="5213" y="83732"/>
                    <a:pt x="5268" y="85118"/>
                    <a:pt x="5324" y="86504"/>
                  </a:cubicBezTo>
                  <a:lnTo>
                    <a:pt x="5324" y="86948"/>
                  </a:lnTo>
                  <a:cubicBezTo>
                    <a:pt x="5435" y="88334"/>
                    <a:pt x="5546" y="89720"/>
                    <a:pt x="5712" y="91107"/>
                  </a:cubicBezTo>
                  <a:cubicBezTo>
                    <a:pt x="5712" y="91218"/>
                    <a:pt x="5712" y="91384"/>
                    <a:pt x="5767" y="91495"/>
                  </a:cubicBezTo>
                  <a:cubicBezTo>
                    <a:pt x="5934" y="92881"/>
                    <a:pt x="6156" y="94267"/>
                    <a:pt x="6377" y="95598"/>
                  </a:cubicBezTo>
                  <a:lnTo>
                    <a:pt x="6433" y="96042"/>
                  </a:lnTo>
                  <a:cubicBezTo>
                    <a:pt x="6710" y="97428"/>
                    <a:pt x="6987" y="98759"/>
                    <a:pt x="7320" y="100090"/>
                  </a:cubicBezTo>
                  <a:cubicBezTo>
                    <a:pt x="7320" y="100201"/>
                    <a:pt x="7375" y="100367"/>
                    <a:pt x="7431" y="100478"/>
                  </a:cubicBezTo>
                  <a:cubicBezTo>
                    <a:pt x="7764" y="101809"/>
                    <a:pt x="8096" y="103140"/>
                    <a:pt x="8540" y="104470"/>
                  </a:cubicBezTo>
                  <a:lnTo>
                    <a:pt x="8651" y="104859"/>
                  </a:lnTo>
                  <a:cubicBezTo>
                    <a:pt x="9094" y="106189"/>
                    <a:pt x="9538" y="107520"/>
                    <a:pt x="10037" y="108796"/>
                  </a:cubicBezTo>
                  <a:lnTo>
                    <a:pt x="10203" y="109184"/>
                  </a:lnTo>
                  <a:cubicBezTo>
                    <a:pt x="10703" y="110515"/>
                    <a:pt x="11202" y="111790"/>
                    <a:pt x="11756" y="113010"/>
                  </a:cubicBezTo>
                  <a:cubicBezTo>
                    <a:pt x="11812" y="113176"/>
                    <a:pt x="11867" y="113287"/>
                    <a:pt x="11922" y="113398"/>
                  </a:cubicBezTo>
                  <a:cubicBezTo>
                    <a:pt x="12532" y="114674"/>
                    <a:pt x="13087" y="115893"/>
                    <a:pt x="13752" y="117169"/>
                  </a:cubicBezTo>
                  <a:lnTo>
                    <a:pt x="13919" y="117502"/>
                  </a:lnTo>
                  <a:cubicBezTo>
                    <a:pt x="14584" y="118721"/>
                    <a:pt x="15250" y="119941"/>
                    <a:pt x="15970" y="121161"/>
                  </a:cubicBezTo>
                  <a:lnTo>
                    <a:pt x="16192" y="121494"/>
                  </a:lnTo>
                  <a:cubicBezTo>
                    <a:pt x="16913" y="122658"/>
                    <a:pt x="17634" y="123823"/>
                    <a:pt x="18410" y="124932"/>
                  </a:cubicBezTo>
                  <a:lnTo>
                    <a:pt x="18632" y="125320"/>
                  </a:lnTo>
                  <a:cubicBezTo>
                    <a:pt x="19464" y="126429"/>
                    <a:pt x="20240" y="127538"/>
                    <a:pt x="21127" y="128647"/>
                  </a:cubicBezTo>
                  <a:lnTo>
                    <a:pt x="21349" y="128980"/>
                  </a:lnTo>
                  <a:cubicBezTo>
                    <a:pt x="22181" y="130089"/>
                    <a:pt x="23068" y="131143"/>
                    <a:pt x="24011" y="132196"/>
                  </a:cubicBezTo>
                  <a:lnTo>
                    <a:pt x="24288" y="132473"/>
                  </a:lnTo>
                  <a:cubicBezTo>
                    <a:pt x="25175" y="133527"/>
                    <a:pt x="26118" y="134580"/>
                    <a:pt x="27116" y="135523"/>
                  </a:cubicBezTo>
                  <a:lnTo>
                    <a:pt x="27393" y="135856"/>
                  </a:lnTo>
                  <a:cubicBezTo>
                    <a:pt x="28336" y="136799"/>
                    <a:pt x="29334" y="137797"/>
                    <a:pt x="30388" y="138739"/>
                  </a:cubicBezTo>
                  <a:lnTo>
                    <a:pt x="30720" y="139017"/>
                  </a:lnTo>
                  <a:cubicBezTo>
                    <a:pt x="31719" y="139904"/>
                    <a:pt x="32772" y="140791"/>
                    <a:pt x="33881" y="141678"/>
                  </a:cubicBezTo>
                  <a:lnTo>
                    <a:pt x="34158" y="141955"/>
                  </a:lnTo>
                  <a:cubicBezTo>
                    <a:pt x="35267" y="142787"/>
                    <a:pt x="36376" y="143619"/>
                    <a:pt x="37485" y="144451"/>
                  </a:cubicBezTo>
                  <a:lnTo>
                    <a:pt x="37818" y="144673"/>
                  </a:lnTo>
                  <a:cubicBezTo>
                    <a:pt x="38983" y="145449"/>
                    <a:pt x="40147" y="146225"/>
                    <a:pt x="41312" y="146946"/>
                  </a:cubicBezTo>
                  <a:lnTo>
                    <a:pt x="41644" y="147168"/>
                  </a:lnTo>
                  <a:cubicBezTo>
                    <a:pt x="42809" y="147944"/>
                    <a:pt x="44029" y="148610"/>
                    <a:pt x="45249" y="149275"/>
                  </a:cubicBezTo>
                  <a:lnTo>
                    <a:pt x="45581" y="149497"/>
                  </a:lnTo>
                  <a:cubicBezTo>
                    <a:pt x="46801" y="150107"/>
                    <a:pt x="48077" y="150772"/>
                    <a:pt x="49296" y="151327"/>
                  </a:cubicBezTo>
                  <a:lnTo>
                    <a:pt x="49685" y="151493"/>
                  </a:lnTo>
                  <a:cubicBezTo>
                    <a:pt x="50960" y="152103"/>
                    <a:pt x="52235" y="152658"/>
                    <a:pt x="53511" y="153157"/>
                  </a:cubicBezTo>
                  <a:lnTo>
                    <a:pt x="53899" y="153323"/>
                  </a:lnTo>
                  <a:cubicBezTo>
                    <a:pt x="55174" y="153822"/>
                    <a:pt x="56450" y="154266"/>
                    <a:pt x="57781" y="154709"/>
                  </a:cubicBezTo>
                  <a:lnTo>
                    <a:pt x="58557" y="154931"/>
                  </a:lnTo>
                  <a:cubicBezTo>
                    <a:pt x="59832" y="155375"/>
                    <a:pt x="61163" y="155763"/>
                    <a:pt x="62494" y="156096"/>
                  </a:cubicBezTo>
                  <a:lnTo>
                    <a:pt x="62937" y="156206"/>
                  </a:lnTo>
                  <a:cubicBezTo>
                    <a:pt x="64268" y="156539"/>
                    <a:pt x="65599" y="156872"/>
                    <a:pt x="66985" y="157094"/>
                  </a:cubicBezTo>
                  <a:lnTo>
                    <a:pt x="67374" y="157205"/>
                  </a:lnTo>
                  <a:cubicBezTo>
                    <a:pt x="68704" y="157426"/>
                    <a:pt x="70091" y="157704"/>
                    <a:pt x="71477" y="157870"/>
                  </a:cubicBezTo>
                  <a:lnTo>
                    <a:pt x="71865" y="157925"/>
                  </a:lnTo>
                  <a:cubicBezTo>
                    <a:pt x="73251" y="158147"/>
                    <a:pt x="74638" y="158258"/>
                    <a:pt x="76024" y="158369"/>
                  </a:cubicBezTo>
                  <a:lnTo>
                    <a:pt x="76468" y="158369"/>
                  </a:lnTo>
                  <a:cubicBezTo>
                    <a:pt x="77521" y="158424"/>
                    <a:pt x="78519" y="158480"/>
                    <a:pt x="79573" y="158535"/>
                  </a:cubicBezTo>
                  <a:lnTo>
                    <a:pt x="79961" y="161530"/>
                  </a:lnTo>
                  <a:cubicBezTo>
                    <a:pt x="79589" y="161545"/>
                    <a:pt x="79226" y="161552"/>
                    <a:pt x="78869" y="161552"/>
                  </a:cubicBezTo>
                  <a:cubicBezTo>
                    <a:pt x="77895" y="161552"/>
                    <a:pt x="76972" y="161500"/>
                    <a:pt x="76079" y="161419"/>
                  </a:cubicBezTo>
                  <a:lnTo>
                    <a:pt x="76079" y="161474"/>
                  </a:lnTo>
                  <a:lnTo>
                    <a:pt x="75691" y="161474"/>
                  </a:lnTo>
                  <a:cubicBezTo>
                    <a:pt x="74249" y="161363"/>
                    <a:pt x="72808" y="161197"/>
                    <a:pt x="71366" y="161031"/>
                  </a:cubicBezTo>
                  <a:lnTo>
                    <a:pt x="70978" y="160975"/>
                  </a:lnTo>
                  <a:cubicBezTo>
                    <a:pt x="69536" y="160753"/>
                    <a:pt x="68094" y="160532"/>
                    <a:pt x="66708" y="160254"/>
                  </a:cubicBezTo>
                  <a:lnTo>
                    <a:pt x="66265" y="160199"/>
                  </a:lnTo>
                  <a:cubicBezTo>
                    <a:pt x="64878" y="159922"/>
                    <a:pt x="63437" y="159589"/>
                    <a:pt x="62050" y="159201"/>
                  </a:cubicBezTo>
                  <a:lnTo>
                    <a:pt x="61662" y="159145"/>
                  </a:lnTo>
                  <a:cubicBezTo>
                    <a:pt x="60276" y="158757"/>
                    <a:pt x="58890" y="158369"/>
                    <a:pt x="57503" y="157925"/>
                  </a:cubicBezTo>
                  <a:lnTo>
                    <a:pt x="56727" y="157648"/>
                  </a:lnTo>
                  <a:cubicBezTo>
                    <a:pt x="55341" y="157205"/>
                    <a:pt x="54010" y="156706"/>
                    <a:pt x="52679" y="156206"/>
                  </a:cubicBezTo>
                  <a:lnTo>
                    <a:pt x="52291" y="156040"/>
                  </a:lnTo>
                  <a:cubicBezTo>
                    <a:pt x="50960" y="155486"/>
                    <a:pt x="49629" y="154931"/>
                    <a:pt x="48298" y="154321"/>
                  </a:cubicBezTo>
                  <a:lnTo>
                    <a:pt x="47910" y="154155"/>
                  </a:lnTo>
                  <a:cubicBezTo>
                    <a:pt x="46635" y="153545"/>
                    <a:pt x="45304" y="152879"/>
                    <a:pt x="44084" y="152214"/>
                  </a:cubicBezTo>
                  <a:lnTo>
                    <a:pt x="43696" y="151992"/>
                  </a:lnTo>
                  <a:cubicBezTo>
                    <a:pt x="42421" y="151327"/>
                    <a:pt x="41201" y="150606"/>
                    <a:pt x="39981" y="149830"/>
                  </a:cubicBezTo>
                  <a:lnTo>
                    <a:pt x="39593" y="149608"/>
                  </a:lnTo>
                  <a:cubicBezTo>
                    <a:pt x="38373" y="148831"/>
                    <a:pt x="37153" y="148055"/>
                    <a:pt x="35988" y="147223"/>
                  </a:cubicBezTo>
                  <a:lnTo>
                    <a:pt x="35656" y="147002"/>
                  </a:lnTo>
                  <a:cubicBezTo>
                    <a:pt x="34491" y="146114"/>
                    <a:pt x="33327" y="145283"/>
                    <a:pt x="32162" y="144340"/>
                  </a:cubicBezTo>
                  <a:lnTo>
                    <a:pt x="31885" y="144118"/>
                  </a:lnTo>
                  <a:cubicBezTo>
                    <a:pt x="30720" y="143175"/>
                    <a:pt x="29611" y="142288"/>
                    <a:pt x="28558" y="141290"/>
                  </a:cubicBezTo>
                  <a:lnTo>
                    <a:pt x="28281" y="141013"/>
                  </a:lnTo>
                  <a:cubicBezTo>
                    <a:pt x="27172" y="140070"/>
                    <a:pt x="26173" y="139072"/>
                    <a:pt x="25120" y="138018"/>
                  </a:cubicBezTo>
                  <a:lnTo>
                    <a:pt x="24843" y="137741"/>
                  </a:lnTo>
                  <a:cubicBezTo>
                    <a:pt x="23844" y="136688"/>
                    <a:pt x="22846" y="135634"/>
                    <a:pt x="21904" y="134580"/>
                  </a:cubicBezTo>
                  <a:lnTo>
                    <a:pt x="21626" y="134248"/>
                  </a:lnTo>
                  <a:cubicBezTo>
                    <a:pt x="20684" y="133139"/>
                    <a:pt x="19741" y="132030"/>
                    <a:pt x="18854" y="130921"/>
                  </a:cubicBezTo>
                  <a:lnTo>
                    <a:pt x="18577" y="130588"/>
                  </a:lnTo>
                  <a:cubicBezTo>
                    <a:pt x="17689" y="129424"/>
                    <a:pt x="16858" y="128259"/>
                    <a:pt x="16026" y="127095"/>
                  </a:cubicBezTo>
                  <a:lnTo>
                    <a:pt x="15804" y="126762"/>
                  </a:lnTo>
                  <a:cubicBezTo>
                    <a:pt x="15028" y="125597"/>
                    <a:pt x="14196" y="124377"/>
                    <a:pt x="13475" y="123102"/>
                  </a:cubicBezTo>
                  <a:lnTo>
                    <a:pt x="13309" y="122714"/>
                  </a:lnTo>
                  <a:cubicBezTo>
                    <a:pt x="12588" y="121439"/>
                    <a:pt x="11867" y="120219"/>
                    <a:pt x="11257" y="118888"/>
                  </a:cubicBezTo>
                  <a:cubicBezTo>
                    <a:pt x="11146" y="118777"/>
                    <a:pt x="11091" y="118666"/>
                    <a:pt x="11035" y="118555"/>
                  </a:cubicBezTo>
                  <a:cubicBezTo>
                    <a:pt x="10370" y="117280"/>
                    <a:pt x="9760" y="115949"/>
                    <a:pt x="9150" y="114674"/>
                  </a:cubicBezTo>
                  <a:lnTo>
                    <a:pt x="8984" y="114285"/>
                  </a:lnTo>
                  <a:cubicBezTo>
                    <a:pt x="8374" y="112955"/>
                    <a:pt x="7819" y="111624"/>
                    <a:pt x="7320" y="110293"/>
                  </a:cubicBezTo>
                  <a:lnTo>
                    <a:pt x="7209" y="109905"/>
                  </a:lnTo>
                  <a:cubicBezTo>
                    <a:pt x="6655" y="108518"/>
                    <a:pt x="6211" y="107188"/>
                    <a:pt x="5823" y="105801"/>
                  </a:cubicBezTo>
                  <a:cubicBezTo>
                    <a:pt x="5767" y="105635"/>
                    <a:pt x="5712" y="105524"/>
                    <a:pt x="5657" y="105413"/>
                  </a:cubicBezTo>
                  <a:cubicBezTo>
                    <a:pt x="5268" y="104027"/>
                    <a:pt x="4880" y="102641"/>
                    <a:pt x="4492" y="101254"/>
                  </a:cubicBezTo>
                  <a:cubicBezTo>
                    <a:pt x="4492" y="101088"/>
                    <a:pt x="4437" y="100977"/>
                    <a:pt x="4437" y="100811"/>
                  </a:cubicBezTo>
                  <a:cubicBezTo>
                    <a:pt x="4104" y="99424"/>
                    <a:pt x="3771" y="98038"/>
                    <a:pt x="3494" y="96596"/>
                  </a:cubicBezTo>
                  <a:lnTo>
                    <a:pt x="3438" y="96153"/>
                  </a:lnTo>
                  <a:cubicBezTo>
                    <a:pt x="3161" y="94767"/>
                    <a:pt x="2939" y="93325"/>
                    <a:pt x="2773" y="91883"/>
                  </a:cubicBezTo>
                  <a:cubicBezTo>
                    <a:pt x="2773" y="91772"/>
                    <a:pt x="2773" y="91606"/>
                    <a:pt x="2718" y="91495"/>
                  </a:cubicBezTo>
                  <a:cubicBezTo>
                    <a:pt x="2551" y="90053"/>
                    <a:pt x="2440" y="88611"/>
                    <a:pt x="2329" y="87170"/>
                  </a:cubicBezTo>
                  <a:lnTo>
                    <a:pt x="2329" y="86782"/>
                  </a:lnTo>
                  <a:cubicBezTo>
                    <a:pt x="2274" y="85340"/>
                    <a:pt x="2219" y="83898"/>
                    <a:pt x="2219" y="82401"/>
                  </a:cubicBezTo>
                  <a:lnTo>
                    <a:pt x="2219" y="81791"/>
                  </a:lnTo>
                  <a:close/>
                  <a:moveTo>
                    <a:pt x="161308" y="79129"/>
                  </a:moveTo>
                  <a:lnTo>
                    <a:pt x="161308" y="79462"/>
                  </a:lnTo>
                  <a:lnTo>
                    <a:pt x="161308" y="79906"/>
                  </a:lnTo>
                  <a:cubicBezTo>
                    <a:pt x="161308" y="80571"/>
                    <a:pt x="161363" y="81347"/>
                    <a:pt x="161363" y="82068"/>
                  </a:cubicBezTo>
                  <a:cubicBezTo>
                    <a:pt x="161363" y="82789"/>
                    <a:pt x="161308" y="83454"/>
                    <a:pt x="161308" y="84175"/>
                  </a:cubicBezTo>
                  <a:lnTo>
                    <a:pt x="161308" y="84619"/>
                  </a:lnTo>
                  <a:cubicBezTo>
                    <a:pt x="161252" y="86061"/>
                    <a:pt x="161197" y="87502"/>
                    <a:pt x="161030" y="88944"/>
                  </a:cubicBezTo>
                  <a:lnTo>
                    <a:pt x="161030" y="89332"/>
                  </a:lnTo>
                  <a:cubicBezTo>
                    <a:pt x="160864" y="90774"/>
                    <a:pt x="160698" y="92216"/>
                    <a:pt x="160531" y="93658"/>
                  </a:cubicBezTo>
                  <a:cubicBezTo>
                    <a:pt x="160531" y="93768"/>
                    <a:pt x="160476" y="93935"/>
                    <a:pt x="160476" y="94046"/>
                  </a:cubicBezTo>
                  <a:cubicBezTo>
                    <a:pt x="160199" y="95487"/>
                    <a:pt x="159977" y="96929"/>
                    <a:pt x="159700" y="98315"/>
                  </a:cubicBezTo>
                  <a:cubicBezTo>
                    <a:pt x="159644" y="98426"/>
                    <a:pt x="159644" y="98593"/>
                    <a:pt x="159589" y="98704"/>
                  </a:cubicBezTo>
                  <a:cubicBezTo>
                    <a:pt x="159311" y="100145"/>
                    <a:pt x="158923" y="101532"/>
                    <a:pt x="158591" y="102918"/>
                  </a:cubicBezTo>
                  <a:cubicBezTo>
                    <a:pt x="158535" y="103084"/>
                    <a:pt x="158480" y="103195"/>
                    <a:pt x="158424" y="103306"/>
                  </a:cubicBezTo>
                  <a:cubicBezTo>
                    <a:pt x="158036" y="104692"/>
                    <a:pt x="157648" y="106079"/>
                    <a:pt x="157204" y="107465"/>
                  </a:cubicBezTo>
                  <a:cubicBezTo>
                    <a:pt x="157149" y="107631"/>
                    <a:pt x="157093" y="107742"/>
                    <a:pt x="157038" y="107853"/>
                  </a:cubicBezTo>
                  <a:cubicBezTo>
                    <a:pt x="156594" y="109239"/>
                    <a:pt x="156040" y="110570"/>
                    <a:pt x="155541" y="111901"/>
                  </a:cubicBezTo>
                  <a:lnTo>
                    <a:pt x="155374" y="112289"/>
                  </a:lnTo>
                  <a:cubicBezTo>
                    <a:pt x="154820" y="113620"/>
                    <a:pt x="154210" y="114951"/>
                    <a:pt x="153600" y="116282"/>
                  </a:cubicBezTo>
                  <a:cubicBezTo>
                    <a:pt x="153545" y="116393"/>
                    <a:pt x="153489" y="116503"/>
                    <a:pt x="153434" y="116614"/>
                  </a:cubicBezTo>
                  <a:cubicBezTo>
                    <a:pt x="152824" y="117945"/>
                    <a:pt x="152158" y="119221"/>
                    <a:pt x="151437" y="120496"/>
                  </a:cubicBezTo>
                  <a:lnTo>
                    <a:pt x="151216" y="120829"/>
                  </a:lnTo>
                  <a:cubicBezTo>
                    <a:pt x="150550" y="122104"/>
                    <a:pt x="149774" y="123324"/>
                    <a:pt x="148998" y="124544"/>
                  </a:cubicBezTo>
                  <a:lnTo>
                    <a:pt x="148776" y="124932"/>
                  </a:lnTo>
                  <a:cubicBezTo>
                    <a:pt x="147999" y="126152"/>
                    <a:pt x="147223" y="127316"/>
                    <a:pt x="146336" y="128481"/>
                  </a:cubicBezTo>
                  <a:lnTo>
                    <a:pt x="145892" y="129146"/>
                  </a:lnTo>
                  <a:cubicBezTo>
                    <a:pt x="145061" y="130311"/>
                    <a:pt x="144173" y="131420"/>
                    <a:pt x="143231" y="132529"/>
                  </a:cubicBezTo>
                  <a:cubicBezTo>
                    <a:pt x="143120" y="132640"/>
                    <a:pt x="143064" y="132751"/>
                    <a:pt x="142953" y="132862"/>
                  </a:cubicBezTo>
                  <a:cubicBezTo>
                    <a:pt x="142066" y="133971"/>
                    <a:pt x="141068" y="135080"/>
                    <a:pt x="140125" y="136133"/>
                  </a:cubicBezTo>
                  <a:lnTo>
                    <a:pt x="139848" y="136410"/>
                  </a:lnTo>
                  <a:cubicBezTo>
                    <a:pt x="138850" y="137464"/>
                    <a:pt x="137852" y="138518"/>
                    <a:pt x="136798" y="139516"/>
                  </a:cubicBezTo>
                  <a:lnTo>
                    <a:pt x="136466" y="139793"/>
                  </a:lnTo>
                  <a:cubicBezTo>
                    <a:pt x="135412" y="140791"/>
                    <a:pt x="134358" y="141734"/>
                    <a:pt x="133249" y="142676"/>
                  </a:cubicBezTo>
                  <a:lnTo>
                    <a:pt x="132972" y="142954"/>
                  </a:lnTo>
                  <a:cubicBezTo>
                    <a:pt x="131863" y="143896"/>
                    <a:pt x="130699" y="144784"/>
                    <a:pt x="129590" y="145671"/>
                  </a:cubicBezTo>
                  <a:lnTo>
                    <a:pt x="129257" y="145893"/>
                  </a:lnTo>
                  <a:cubicBezTo>
                    <a:pt x="128092" y="146780"/>
                    <a:pt x="126873" y="147612"/>
                    <a:pt x="125708" y="148388"/>
                  </a:cubicBezTo>
                  <a:lnTo>
                    <a:pt x="125320" y="148610"/>
                  </a:lnTo>
                  <a:cubicBezTo>
                    <a:pt x="124155" y="149386"/>
                    <a:pt x="122936" y="150162"/>
                    <a:pt x="121660" y="150883"/>
                  </a:cubicBezTo>
                  <a:lnTo>
                    <a:pt x="121327" y="151105"/>
                  </a:lnTo>
                  <a:cubicBezTo>
                    <a:pt x="120052" y="151826"/>
                    <a:pt x="118777" y="152491"/>
                    <a:pt x="117501" y="153212"/>
                  </a:cubicBezTo>
                  <a:lnTo>
                    <a:pt x="117113" y="153378"/>
                  </a:lnTo>
                  <a:cubicBezTo>
                    <a:pt x="115838" y="153988"/>
                    <a:pt x="114507" y="154598"/>
                    <a:pt x="113176" y="155208"/>
                  </a:cubicBezTo>
                  <a:lnTo>
                    <a:pt x="112843" y="155375"/>
                  </a:lnTo>
                  <a:cubicBezTo>
                    <a:pt x="111513" y="155929"/>
                    <a:pt x="110126" y="156428"/>
                    <a:pt x="108796" y="156927"/>
                  </a:cubicBezTo>
                  <a:lnTo>
                    <a:pt x="108407" y="157094"/>
                  </a:lnTo>
                  <a:cubicBezTo>
                    <a:pt x="107021" y="157593"/>
                    <a:pt x="105690" y="158036"/>
                    <a:pt x="104304" y="158424"/>
                  </a:cubicBezTo>
                  <a:lnTo>
                    <a:pt x="103860" y="158535"/>
                  </a:lnTo>
                  <a:cubicBezTo>
                    <a:pt x="102474" y="158924"/>
                    <a:pt x="101088" y="159312"/>
                    <a:pt x="99702" y="159644"/>
                  </a:cubicBezTo>
                  <a:lnTo>
                    <a:pt x="99313" y="159755"/>
                  </a:lnTo>
                  <a:cubicBezTo>
                    <a:pt x="97927" y="160033"/>
                    <a:pt x="96485" y="160310"/>
                    <a:pt x="95044" y="160587"/>
                  </a:cubicBezTo>
                  <a:lnTo>
                    <a:pt x="94655" y="160643"/>
                  </a:lnTo>
                  <a:cubicBezTo>
                    <a:pt x="93269" y="160864"/>
                    <a:pt x="91827" y="161086"/>
                    <a:pt x="90386" y="161197"/>
                  </a:cubicBezTo>
                  <a:lnTo>
                    <a:pt x="89942" y="161253"/>
                  </a:lnTo>
                  <a:cubicBezTo>
                    <a:pt x="88500" y="161419"/>
                    <a:pt x="87059" y="161530"/>
                    <a:pt x="85617" y="161585"/>
                  </a:cubicBezTo>
                  <a:lnTo>
                    <a:pt x="85229" y="161585"/>
                  </a:lnTo>
                  <a:cubicBezTo>
                    <a:pt x="84064" y="161641"/>
                    <a:pt x="82900" y="161641"/>
                    <a:pt x="81735" y="161641"/>
                  </a:cubicBezTo>
                  <a:lnTo>
                    <a:pt x="80349" y="161641"/>
                  </a:lnTo>
                  <a:lnTo>
                    <a:pt x="80460" y="161086"/>
                  </a:lnTo>
                  <a:lnTo>
                    <a:pt x="80904" y="158646"/>
                  </a:lnTo>
                  <a:lnTo>
                    <a:pt x="81735" y="158646"/>
                  </a:lnTo>
                  <a:cubicBezTo>
                    <a:pt x="82844" y="158646"/>
                    <a:pt x="83953" y="158646"/>
                    <a:pt x="85062" y="158591"/>
                  </a:cubicBezTo>
                  <a:lnTo>
                    <a:pt x="85451" y="158591"/>
                  </a:lnTo>
                  <a:cubicBezTo>
                    <a:pt x="86837" y="158535"/>
                    <a:pt x="88223" y="158424"/>
                    <a:pt x="89609" y="158258"/>
                  </a:cubicBezTo>
                  <a:lnTo>
                    <a:pt x="89998" y="158258"/>
                  </a:lnTo>
                  <a:cubicBezTo>
                    <a:pt x="91384" y="158092"/>
                    <a:pt x="92770" y="157925"/>
                    <a:pt x="94156" y="157704"/>
                  </a:cubicBezTo>
                  <a:lnTo>
                    <a:pt x="94545" y="157593"/>
                  </a:lnTo>
                  <a:cubicBezTo>
                    <a:pt x="95931" y="157371"/>
                    <a:pt x="97262" y="157094"/>
                    <a:pt x="98648" y="156816"/>
                  </a:cubicBezTo>
                  <a:lnTo>
                    <a:pt x="99036" y="156706"/>
                  </a:lnTo>
                  <a:cubicBezTo>
                    <a:pt x="100367" y="156428"/>
                    <a:pt x="101698" y="156040"/>
                    <a:pt x="103029" y="155652"/>
                  </a:cubicBezTo>
                  <a:lnTo>
                    <a:pt x="103417" y="155541"/>
                  </a:lnTo>
                  <a:cubicBezTo>
                    <a:pt x="104748" y="155153"/>
                    <a:pt x="106078" y="154709"/>
                    <a:pt x="107409" y="154266"/>
                  </a:cubicBezTo>
                  <a:lnTo>
                    <a:pt x="107797" y="154155"/>
                  </a:lnTo>
                  <a:cubicBezTo>
                    <a:pt x="109073" y="153656"/>
                    <a:pt x="110348" y="153157"/>
                    <a:pt x="111624" y="152602"/>
                  </a:cubicBezTo>
                  <a:cubicBezTo>
                    <a:pt x="111790" y="152547"/>
                    <a:pt x="111901" y="152491"/>
                    <a:pt x="112012" y="152436"/>
                  </a:cubicBezTo>
                  <a:cubicBezTo>
                    <a:pt x="113287" y="151881"/>
                    <a:pt x="114562" y="151327"/>
                    <a:pt x="115782" y="150717"/>
                  </a:cubicBezTo>
                  <a:lnTo>
                    <a:pt x="116170" y="150495"/>
                  </a:lnTo>
                  <a:cubicBezTo>
                    <a:pt x="117390" y="149885"/>
                    <a:pt x="118610" y="149220"/>
                    <a:pt x="119830" y="148554"/>
                  </a:cubicBezTo>
                  <a:lnTo>
                    <a:pt x="120163" y="148332"/>
                  </a:lnTo>
                  <a:cubicBezTo>
                    <a:pt x="121383" y="147612"/>
                    <a:pt x="122547" y="146891"/>
                    <a:pt x="123712" y="146170"/>
                  </a:cubicBezTo>
                  <a:lnTo>
                    <a:pt x="124045" y="145893"/>
                  </a:lnTo>
                  <a:cubicBezTo>
                    <a:pt x="125209" y="145172"/>
                    <a:pt x="126318" y="144340"/>
                    <a:pt x="127427" y="143508"/>
                  </a:cubicBezTo>
                  <a:lnTo>
                    <a:pt x="127760" y="143286"/>
                  </a:lnTo>
                  <a:cubicBezTo>
                    <a:pt x="128869" y="142455"/>
                    <a:pt x="129978" y="141567"/>
                    <a:pt x="131031" y="140680"/>
                  </a:cubicBezTo>
                  <a:lnTo>
                    <a:pt x="131309" y="140403"/>
                  </a:lnTo>
                  <a:cubicBezTo>
                    <a:pt x="132418" y="139516"/>
                    <a:pt x="133416" y="138628"/>
                    <a:pt x="134414" y="137630"/>
                  </a:cubicBezTo>
                  <a:lnTo>
                    <a:pt x="134747" y="137353"/>
                  </a:lnTo>
                  <a:cubicBezTo>
                    <a:pt x="135745" y="136410"/>
                    <a:pt x="136687" y="135412"/>
                    <a:pt x="137630" y="134414"/>
                  </a:cubicBezTo>
                  <a:cubicBezTo>
                    <a:pt x="137741" y="134303"/>
                    <a:pt x="137852" y="134192"/>
                    <a:pt x="137907" y="134081"/>
                  </a:cubicBezTo>
                  <a:cubicBezTo>
                    <a:pt x="138850" y="133083"/>
                    <a:pt x="139793" y="132030"/>
                    <a:pt x="140680" y="130976"/>
                  </a:cubicBezTo>
                  <a:lnTo>
                    <a:pt x="140957" y="130643"/>
                  </a:lnTo>
                  <a:cubicBezTo>
                    <a:pt x="141844" y="129590"/>
                    <a:pt x="142676" y="128481"/>
                    <a:pt x="143508" y="127372"/>
                  </a:cubicBezTo>
                  <a:lnTo>
                    <a:pt x="143951" y="126762"/>
                  </a:lnTo>
                  <a:cubicBezTo>
                    <a:pt x="144783" y="125653"/>
                    <a:pt x="145560" y="124488"/>
                    <a:pt x="146280" y="123324"/>
                  </a:cubicBezTo>
                  <a:lnTo>
                    <a:pt x="146502" y="122991"/>
                  </a:lnTo>
                  <a:cubicBezTo>
                    <a:pt x="147279" y="121827"/>
                    <a:pt x="147999" y="120607"/>
                    <a:pt x="148665" y="119387"/>
                  </a:cubicBezTo>
                  <a:lnTo>
                    <a:pt x="148831" y="119054"/>
                  </a:lnTo>
                  <a:cubicBezTo>
                    <a:pt x="149552" y="117834"/>
                    <a:pt x="150162" y="116614"/>
                    <a:pt x="150772" y="115394"/>
                  </a:cubicBezTo>
                  <a:lnTo>
                    <a:pt x="150938" y="115006"/>
                  </a:lnTo>
                  <a:cubicBezTo>
                    <a:pt x="151548" y="113731"/>
                    <a:pt x="152103" y="112511"/>
                    <a:pt x="152657" y="111180"/>
                  </a:cubicBezTo>
                  <a:lnTo>
                    <a:pt x="152768" y="110792"/>
                  </a:lnTo>
                  <a:cubicBezTo>
                    <a:pt x="153323" y="109517"/>
                    <a:pt x="153822" y="108241"/>
                    <a:pt x="154265" y="106910"/>
                  </a:cubicBezTo>
                  <a:cubicBezTo>
                    <a:pt x="154321" y="106799"/>
                    <a:pt x="154321" y="106689"/>
                    <a:pt x="154376" y="106522"/>
                  </a:cubicBezTo>
                  <a:cubicBezTo>
                    <a:pt x="154820" y="105247"/>
                    <a:pt x="155208" y="103916"/>
                    <a:pt x="155596" y="102585"/>
                  </a:cubicBezTo>
                  <a:cubicBezTo>
                    <a:pt x="155652" y="102419"/>
                    <a:pt x="155652" y="102308"/>
                    <a:pt x="155707" y="102197"/>
                  </a:cubicBezTo>
                  <a:cubicBezTo>
                    <a:pt x="156095" y="100866"/>
                    <a:pt x="156428" y="99480"/>
                    <a:pt x="156705" y="98149"/>
                  </a:cubicBezTo>
                  <a:cubicBezTo>
                    <a:pt x="156705" y="97983"/>
                    <a:pt x="156761" y="97872"/>
                    <a:pt x="156761" y="97705"/>
                  </a:cubicBezTo>
                  <a:cubicBezTo>
                    <a:pt x="157038" y="96375"/>
                    <a:pt x="157315" y="95044"/>
                    <a:pt x="157537" y="93658"/>
                  </a:cubicBezTo>
                  <a:lnTo>
                    <a:pt x="157592" y="93214"/>
                  </a:lnTo>
                  <a:cubicBezTo>
                    <a:pt x="157759" y="91828"/>
                    <a:pt x="157925" y="90497"/>
                    <a:pt x="158092" y="89111"/>
                  </a:cubicBezTo>
                  <a:lnTo>
                    <a:pt x="158092" y="88722"/>
                  </a:lnTo>
                  <a:cubicBezTo>
                    <a:pt x="158202" y="87336"/>
                    <a:pt x="158313" y="85950"/>
                    <a:pt x="158369" y="84564"/>
                  </a:cubicBezTo>
                  <a:lnTo>
                    <a:pt x="158369" y="84120"/>
                  </a:lnTo>
                  <a:cubicBezTo>
                    <a:pt x="158369" y="83454"/>
                    <a:pt x="158369" y="82734"/>
                    <a:pt x="158369" y="82068"/>
                  </a:cubicBezTo>
                  <a:cubicBezTo>
                    <a:pt x="158369" y="81347"/>
                    <a:pt x="158369" y="80682"/>
                    <a:pt x="158369" y="79961"/>
                  </a:cubicBezTo>
                  <a:cubicBezTo>
                    <a:pt x="158369" y="79906"/>
                    <a:pt x="158369" y="79850"/>
                    <a:pt x="158369" y="79795"/>
                  </a:cubicBezTo>
                  <a:lnTo>
                    <a:pt x="159589" y="79517"/>
                  </a:lnTo>
                  <a:lnTo>
                    <a:pt x="161308" y="79129"/>
                  </a:lnTo>
                  <a:close/>
                  <a:moveTo>
                    <a:pt x="81709" y="82040"/>
                  </a:moveTo>
                  <a:lnTo>
                    <a:pt x="81734" y="82067"/>
                  </a:lnTo>
                  <a:lnTo>
                    <a:pt x="80072" y="161918"/>
                  </a:lnTo>
                  <a:lnTo>
                    <a:pt x="71976" y="100533"/>
                  </a:lnTo>
                  <a:lnTo>
                    <a:pt x="70922" y="92826"/>
                  </a:lnTo>
                  <a:lnTo>
                    <a:pt x="81709" y="82040"/>
                  </a:lnTo>
                  <a:close/>
                  <a:moveTo>
                    <a:pt x="80016" y="0"/>
                  </a:moveTo>
                  <a:lnTo>
                    <a:pt x="79961" y="500"/>
                  </a:lnTo>
                  <a:cubicBezTo>
                    <a:pt x="35933" y="1553"/>
                    <a:pt x="610" y="37319"/>
                    <a:pt x="278" y="81403"/>
                  </a:cubicBezTo>
                  <a:lnTo>
                    <a:pt x="0" y="81458"/>
                  </a:lnTo>
                  <a:lnTo>
                    <a:pt x="278" y="81514"/>
                  </a:lnTo>
                  <a:lnTo>
                    <a:pt x="278" y="81957"/>
                  </a:lnTo>
                  <a:cubicBezTo>
                    <a:pt x="222" y="114951"/>
                    <a:pt x="20074" y="144673"/>
                    <a:pt x="50572" y="157260"/>
                  </a:cubicBezTo>
                  <a:cubicBezTo>
                    <a:pt x="60659" y="161449"/>
                    <a:pt x="71251" y="163483"/>
                    <a:pt x="81753" y="163483"/>
                  </a:cubicBezTo>
                  <a:cubicBezTo>
                    <a:pt x="102947" y="163483"/>
                    <a:pt x="123776" y="155199"/>
                    <a:pt x="139349" y="139627"/>
                  </a:cubicBezTo>
                  <a:cubicBezTo>
                    <a:pt x="162638" y="116282"/>
                    <a:pt x="169625" y="81236"/>
                    <a:pt x="156982" y="50794"/>
                  </a:cubicBezTo>
                  <a:cubicBezTo>
                    <a:pt x="144395" y="20351"/>
                    <a:pt x="114673" y="500"/>
                    <a:pt x="81735" y="500"/>
                  </a:cubicBezTo>
                  <a:lnTo>
                    <a:pt x="80127" y="500"/>
                  </a:lnTo>
                  <a:lnTo>
                    <a:pt x="80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6" name="Google Shape;316;p34"/>
          <p:cNvSpPr/>
          <p:nvPr/>
        </p:nvSpPr>
        <p:spPr>
          <a:xfrm>
            <a:off x="561325" y="335850"/>
            <a:ext cx="3622500" cy="4471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4"/>
          <p:cNvGrpSpPr/>
          <p:nvPr/>
        </p:nvGrpSpPr>
        <p:grpSpPr>
          <a:xfrm>
            <a:off x="-1867070" y="2303605"/>
            <a:ext cx="12904395" cy="3805200"/>
            <a:chOff x="-1867070" y="2303605"/>
            <a:chExt cx="12904395" cy="3805200"/>
          </a:xfrm>
        </p:grpSpPr>
        <p:cxnSp>
          <p:nvCxnSpPr>
            <p:cNvPr id="318" name="Google Shape;318;p34"/>
            <p:cNvCxnSpPr/>
            <p:nvPr/>
          </p:nvCxnSpPr>
          <p:spPr>
            <a:xfrm>
              <a:off x="2407050" y="4206205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4"/>
            <p:cNvCxnSpPr/>
            <p:nvPr/>
          </p:nvCxnSpPr>
          <p:spPr>
            <a:xfrm>
              <a:off x="-1867070" y="2303605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4"/>
            <p:cNvCxnSpPr/>
            <p:nvPr/>
          </p:nvCxnSpPr>
          <p:spPr>
            <a:xfrm>
              <a:off x="6790225" y="4206205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l="2939" t="4373" r="4330" b="12328"/>
          <a:stretch/>
        </p:blipFill>
        <p:spPr>
          <a:xfrm>
            <a:off x="741804" y="525104"/>
            <a:ext cx="3261346" cy="4092983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2" name="Google Shape;322;p34"/>
          <p:cNvSpPr txBox="1">
            <a:spLocks noGrp="1"/>
          </p:cNvSpPr>
          <p:nvPr>
            <p:ph type="ctrTitle"/>
          </p:nvPr>
        </p:nvSpPr>
        <p:spPr>
          <a:xfrm>
            <a:off x="4364303" y="1422701"/>
            <a:ext cx="4329899" cy="21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bster" panose="00000500000000000000" pitchFamily="2" charset="-52"/>
              </a:rPr>
              <a:t>Bad Request</a:t>
            </a:r>
            <a:endParaRPr dirty="0">
              <a:latin typeface="Lobster" panose="00000500000000000000" pitchFamily="2" charset="-52"/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"/>
          </p:nvPr>
        </p:nvSpPr>
        <p:spPr>
          <a:xfrm>
            <a:off x="4777720" y="3310738"/>
            <a:ext cx="3276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bster" panose="00000500000000000000" pitchFamily="2" charset="-52"/>
              </a:rPr>
              <a:t>History and Geography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bster" panose="00000500000000000000" pitchFamily="2" charset="-52"/>
              </a:rPr>
              <a:t>Project</a:t>
            </a:r>
            <a:endParaRPr dirty="0">
              <a:latin typeface="Lobster" panose="00000500000000000000" pitchFamily="2" charset="-52"/>
            </a:endParaRPr>
          </a:p>
        </p:txBody>
      </p:sp>
      <p:grpSp>
        <p:nvGrpSpPr>
          <p:cNvPr id="324" name="Google Shape;324;p34"/>
          <p:cNvGrpSpPr/>
          <p:nvPr/>
        </p:nvGrpSpPr>
        <p:grpSpPr>
          <a:xfrm>
            <a:off x="4655363" y="3029163"/>
            <a:ext cx="3521314" cy="221374"/>
            <a:chOff x="729050" y="223975"/>
            <a:chExt cx="6133625" cy="328400"/>
          </a:xfrm>
        </p:grpSpPr>
        <p:sp>
          <p:nvSpPr>
            <p:cNvPr id="325" name="Google Shape;325;p34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grpSp>
        <p:nvGrpSpPr>
          <p:cNvPr id="843" name="Google Shape;843;p51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844" name="Google Shape;844;p51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51"/>
          <p:cNvSpPr txBox="1"/>
          <p:nvPr/>
        </p:nvSpPr>
        <p:spPr>
          <a:xfrm>
            <a:off x="636467" y="1862425"/>
            <a:ext cx="1968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Idea</a:t>
            </a:r>
            <a:endParaRPr sz="2400" dirty="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54" name="Google Shape;854;p51"/>
          <p:cNvSpPr txBox="1"/>
          <p:nvPr/>
        </p:nvSpPr>
        <p:spPr>
          <a:xfrm>
            <a:off x="713250" y="2164375"/>
            <a:ext cx="1968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Idea and explanation</a:t>
            </a:r>
            <a:endParaRPr sz="16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5" name="Google Shape;855;p51"/>
          <p:cNvSpPr txBox="1"/>
          <p:nvPr/>
        </p:nvSpPr>
        <p:spPr>
          <a:xfrm>
            <a:off x="800668" y="3359575"/>
            <a:ext cx="1881181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Apps used</a:t>
            </a:r>
            <a:endParaRPr sz="2400" dirty="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56" name="Google Shape;856;p51"/>
          <p:cNvSpPr txBox="1"/>
          <p:nvPr/>
        </p:nvSpPr>
        <p:spPr>
          <a:xfrm>
            <a:off x="713250" y="3670193"/>
            <a:ext cx="1968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we used.</a:t>
            </a:r>
            <a:endParaRPr sz="16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7" name="Google Shape;857;p51"/>
          <p:cNvSpPr txBox="1"/>
          <p:nvPr/>
        </p:nvSpPr>
        <p:spPr>
          <a:xfrm>
            <a:off x="6446900" y="1862425"/>
            <a:ext cx="1968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Realization</a:t>
            </a:r>
            <a:endParaRPr sz="2400" dirty="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58" name="Google Shape;858;p51"/>
          <p:cNvSpPr txBox="1"/>
          <p:nvPr/>
        </p:nvSpPr>
        <p:spPr>
          <a:xfrm>
            <a:off x="6446900" y="2164375"/>
            <a:ext cx="1968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Ways of realization</a:t>
            </a:r>
            <a:endParaRPr sz="16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9" name="Google Shape;859;p51"/>
          <p:cNvSpPr txBox="1"/>
          <p:nvPr/>
        </p:nvSpPr>
        <p:spPr>
          <a:xfrm>
            <a:off x="6446900" y="3359575"/>
            <a:ext cx="1968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Our Team</a:t>
            </a:r>
            <a:endParaRPr sz="2400" dirty="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60" name="Google Shape;860;p51"/>
          <p:cNvSpPr txBox="1"/>
          <p:nvPr/>
        </p:nvSpPr>
        <p:spPr>
          <a:xfrm>
            <a:off x="6446900" y="3670193"/>
            <a:ext cx="1968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Who did what</a:t>
            </a:r>
            <a:endParaRPr sz="16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61" name="Google Shape;861;p51"/>
          <p:cNvGrpSpPr/>
          <p:nvPr/>
        </p:nvGrpSpPr>
        <p:grpSpPr>
          <a:xfrm>
            <a:off x="2960425" y="1866737"/>
            <a:ext cx="3223100" cy="2372250"/>
            <a:chOff x="2960425" y="2019137"/>
            <a:chExt cx="3223100" cy="2372250"/>
          </a:xfrm>
        </p:grpSpPr>
        <p:cxnSp>
          <p:nvCxnSpPr>
            <p:cNvPr id="862" name="Google Shape;862;p51"/>
            <p:cNvCxnSpPr>
              <a:stCxn id="863" idx="2"/>
              <a:endCxn id="864" idx="0"/>
            </p:cNvCxnSpPr>
            <p:nvPr/>
          </p:nvCxnSpPr>
          <p:spPr>
            <a:xfrm rot="5400000">
              <a:off x="4260825" y="2178737"/>
              <a:ext cx="622200" cy="2053200"/>
            </a:xfrm>
            <a:prstGeom prst="curvedConnector3">
              <a:avLst>
                <a:gd name="adj1" fmla="val 49988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51"/>
            <p:cNvCxnSpPr>
              <a:stCxn id="866" idx="3"/>
              <a:endCxn id="863" idx="1"/>
            </p:cNvCxnSpPr>
            <p:nvPr/>
          </p:nvCxnSpPr>
          <p:spPr>
            <a:xfrm>
              <a:off x="4130425" y="2456687"/>
              <a:ext cx="8832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51"/>
            <p:cNvCxnSpPr>
              <a:stCxn id="864" idx="3"/>
              <a:endCxn id="868" idx="1"/>
            </p:cNvCxnSpPr>
            <p:nvPr/>
          </p:nvCxnSpPr>
          <p:spPr>
            <a:xfrm>
              <a:off x="4130425" y="3953837"/>
              <a:ext cx="8832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66" name="Google Shape;866;p51"/>
            <p:cNvSpPr/>
            <p:nvPr/>
          </p:nvSpPr>
          <p:spPr>
            <a:xfrm>
              <a:off x="2960425" y="2019137"/>
              <a:ext cx="1170000" cy="875100"/>
            </a:xfrm>
            <a:prstGeom prst="plaque">
              <a:avLst>
                <a:gd name="adj" fmla="val 873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5013525" y="2019137"/>
              <a:ext cx="1170000" cy="875100"/>
            </a:xfrm>
            <a:prstGeom prst="plaque">
              <a:avLst>
                <a:gd name="adj" fmla="val 873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2960425" y="3516287"/>
              <a:ext cx="1170000" cy="875100"/>
            </a:xfrm>
            <a:prstGeom prst="plaque">
              <a:avLst>
                <a:gd name="adj" fmla="val 873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5013525" y="3516287"/>
              <a:ext cx="1170000" cy="875100"/>
            </a:xfrm>
            <a:prstGeom prst="plaque">
              <a:avLst>
                <a:gd name="adj" fmla="val 8732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1"/>
          <p:cNvSpPr txBox="1"/>
          <p:nvPr/>
        </p:nvSpPr>
        <p:spPr>
          <a:xfrm>
            <a:off x="3154525" y="2017925"/>
            <a:ext cx="781800" cy="5727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01</a:t>
            </a:r>
            <a:endParaRPr sz="3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0" name="Google Shape;870;p51"/>
          <p:cNvSpPr txBox="1"/>
          <p:nvPr/>
        </p:nvSpPr>
        <p:spPr>
          <a:xfrm>
            <a:off x="5207725" y="2017925"/>
            <a:ext cx="781800" cy="5727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02</a:t>
            </a:r>
            <a:endParaRPr sz="3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1" name="Google Shape;871;p51"/>
          <p:cNvSpPr txBox="1"/>
          <p:nvPr/>
        </p:nvSpPr>
        <p:spPr>
          <a:xfrm>
            <a:off x="3154525" y="3515225"/>
            <a:ext cx="781800" cy="5727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03</a:t>
            </a:r>
            <a:endParaRPr sz="3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2" name="Google Shape;872;p51"/>
          <p:cNvSpPr txBox="1"/>
          <p:nvPr/>
        </p:nvSpPr>
        <p:spPr>
          <a:xfrm>
            <a:off x="5207725" y="3515225"/>
            <a:ext cx="781800" cy="5727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04</a:t>
            </a:r>
            <a:endParaRPr sz="3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5FA-30B9-469D-9FB9-27643F51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62" y="568075"/>
            <a:ext cx="7717500" cy="572700"/>
          </a:xfrm>
        </p:spPr>
        <p:txBody>
          <a:bodyPr/>
          <a:lstStyle/>
          <a:p>
            <a:r>
              <a:rPr lang="en-US" dirty="0">
                <a:latin typeface="Lobster" panose="00000500000000000000" pitchFamily="2" charset="-52"/>
              </a:rPr>
              <a:t>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AA40-34F5-4A82-8874-54E59A3C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593" y="1981012"/>
            <a:ext cx="2648649" cy="2084788"/>
          </a:xfrm>
        </p:spPr>
        <p:txBody>
          <a:bodyPr numCol="1"/>
          <a:lstStyle/>
          <a:p>
            <a:pPr marL="152400" indent="0" algn="just">
              <a:buNone/>
            </a:pPr>
            <a:r>
              <a:rPr lang="en-US" dirty="0">
                <a:latin typeface="+mn-lt"/>
              </a:rPr>
              <a:t>Our idea was to present the Bulgarian history with maps in a easy to understand and user-friendly way.</a:t>
            </a:r>
            <a:endParaRPr lang="en-US" dirty="0"/>
          </a:p>
          <a:p>
            <a:pPr marL="152400" indent="0" algn="just">
              <a:buNone/>
            </a:pPr>
            <a:endParaRPr lang="en-US" dirty="0"/>
          </a:p>
          <a:p>
            <a:pPr marL="152400" indent="0" algn="just">
              <a:buNone/>
            </a:pPr>
            <a:r>
              <a:rPr lang="en-US" dirty="0">
                <a:latin typeface="+mn-lt"/>
              </a:rPr>
              <a:t>The website we created is made to be compatible with all devices for user comfort.</a:t>
            </a:r>
          </a:p>
          <a:p>
            <a:pPr marL="152400" indent="0" algn="just">
              <a:buNone/>
            </a:pPr>
            <a:endParaRPr lang="en-US" dirty="0"/>
          </a:p>
        </p:txBody>
      </p:sp>
      <p:grpSp>
        <p:nvGrpSpPr>
          <p:cNvPr id="6" name="Google Shape;1534;p60">
            <a:extLst>
              <a:ext uri="{FF2B5EF4-FFF2-40B4-BE49-F238E27FC236}">
                <a16:creationId xmlns:a16="http://schemas.microsoft.com/office/drawing/2014/main" id="{B5164C1C-5893-4139-A94E-28984A4EC9F2}"/>
              </a:ext>
            </a:extLst>
          </p:cNvPr>
          <p:cNvGrpSpPr/>
          <p:nvPr/>
        </p:nvGrpSpPr>
        <p:grpSpPr>
          <a:xfrm>
            <a:off x="3454715" y="665520"/>
            <a:ext cx="377960" cy="377810"/>
            <a:chOff x="3979599" y="4076288"/>
            <a:chExt cx="377960" cy="377810"/>
          </a:xfrm>
        </p:grpSpPr>
        <p:sp>
          <p:nvSpPr>
            <p:cNvPr id="7" name="Google Shape;1535;p60">
              <a:extLst>
                <a:ext uri="{FF2B5EF4-FFF2-40B4-BE49-F238E27FC236}">
                  <a16:creationId xmlns:a16="http://schemas.microsoft.com/office/drawing/2014/main" id="{FFF304B9-68DE-4DE5-B07B-C226480C7411}"/>
                </a:ext>
              </a:extLst>
            </p:cNvPr>
            <p:cNvSpPr/>
            <p:nvPr/>
          </p:nvSpPr>
          <p:spPr>
            <a:xfrm>
              <a:off x="3989184" y="4085872"/>
              <a:ext cx="368375" cy="368225"/>
            </a:xfrm>
            <a:custGeom>
              <a:avLst/>
              <a:gdLst/>
              <a:ahLst/>
              <a:cxnLst/>
              <a:rect l="l" t="t" r="r" b="b"/>
              <a:pathLst>
                <a:path w="14735" h="14729" extrusionOk="0">
                  <a:moveTo>
                    <a:pt x="5275" y="5161"/>
                  </a:moveTo>
                  <a:lnTo>
                    <a:pt x="5275" y="5677"/>
                  </a:lnTo>
                  <a:lnTo>
                    <a:pt x="438" y="5677"/>
                  </a:lnTo>
                  <a:lnTo>
                    <a:pt x="438" y="5161"/>
                  </a:lnTo>
                  <a:close/>
                  <a:moveTo>
                    <a:pt x="14297" y="5161"/>
                  </a:moveTo>
                  <a:lnTo>
                    <a:pt x="14297" y="5677"/>
                  </a:lnTo>
                  <a:lnTo>
                    <a:pt x="9453" y="5677"/>
                  </a:lnTo>
                  <a:lnTo>
                    <a:pt x="9453" y="5161"/>
                  </a:lnTo>
                  <a:close/>
                  <a:moveTo>
                    <a:pt x="4556" y="6138"/>
                  </a:moveTo>
                  <a:lnTo>
                    <a:pt x="4556" y="6660"/>
                  </a:lnTo>
                  <a:lnTo>
                    <a:pt x="1127" y="6660"/>
                  </a:lnTo>
                  <a:lnTo>
                    <a:pt x="1127" y="6138"/>
                  </a:lnTo>
                  <a:close/>
                  <a:moveTo>
                    <a:pt x="13602" y="6138"/>
                  </a:moveTo>
                  <a:lnTo>
                    <a:pt x="13602" y="6660"/>
                  </a:lnTo>
                  <a:lnTo>
                    <a:pt x="10173" y="6660"/>
                  </a:lnTo>
                  <a:lnTo>
                    <a:pt x="10173" y="6138"/>
                  </a:lnTo>
                  <a:close/>
                  <a:moveTo>
                    <a:pt x="4556" y="12828"/>
                  </a:moveTo>
                  <a:lnTo>
                    <a:pt x="4556" y="13344"/>
                  </a:lnTo>
                  <a:lnTo>
                    <a:pt x="1127" y="13344"/>
                  </a:lnTo>
                  <a:lnTo>
                    <a:pt x="1127" y="12828"/>
                  </a:lnTo>
                  <a:close/>
                  <a:moveTo>
                    <a:pt x="13608" y="12822"/>
                  </a:moveTo>
                  <a:lnTo>
                    <a:pt x="13608" y="13344"/>
                  </a:lnTo>
                  <a:lnTo>
                    <a:pt x="10179" y="13344"/>
                  </a:lnTo>
                  <a:lnTo>
                    <a:pt x="10179" y="12822"/>
                  </a:lnTo>
                  <a:close/>
                  <a:moveTo>
                    <a:pt x="5275" y="13775"/>
                  </a:moveTo>
                  <a:lnTo>
                    <a:pt x="5275" y="14297"/>
                  </a:lnTo>
                  <a:lnTo>
                    <a:pt x="438" y="14297"/>
                  </a:lnTo>
                  <a:lnTo>
                    <a:pt x="438" y="13775"/>
                  </a:lnTo>
                  <a:close/>
                  <a:moveTo>
                    <a:pt x="14297" y="13775"/>
                  </a:moveTo>
                  <a:lnTo>
                    <a:pt x="14297" y="14297"/>
                  </a:lnTo>
                  <a:lnTo>
                    <a:pt x="9453" y="14297"/>
                  </a:lnTo>
                  <a:lnTo>
                    <a:pt x="9453" y="13775"/>
                  </a:lnTo>
                  <a:close/>
                  <a:moveTo>
                    <a:pt x="1427" y="0"/>
                  </a:moveTo>
                  <a:cubicBezTo>
                    <a:pt x="1307" y="0"/>
                    <a:pt x="1211" y="96"/>
                    <a:pt x="1211" y="216"/>
                  </a:cubicBezTo>
                  <a:lnTo>
                    <a:pt x="1211" y="4730"/>
                  </a:lnTo>
                  <a:lnTo>
                    <a:pt x="216" y="4730"/>
                  </a:lnTo>
                  <a:cubicBezTo>
                    <a:pt x="96" y="4730"/>
                    <a:pt x="0" y="4826"/>
                    <a:pt x="0" y="4946"/>
                  </a:cubicBezTo>
                  <a:lnTo>
                    <a:pt x="0" y="5923"/>
                  </a:lnTo>
                  <a:cubicBezTo>
                    <a:pt x="0" y="6042"/>
                    <a:pt x="96" y="6138"/>
                    <a:pt x="216" y="6138"/>
                  </a:cubicBezTo>
                  <a:lnTo>
                    <a:pt x="696" y="6138"/>
                  </a:lnTo>
                  <a:lnTo>
                    <a:pt x="696" y="6876"/>
                  </a:lnTo>
                  <a:cubicBezTo>
                    <a:pt x="696" y="6996"/>
                    <a:pt x="792" y="7091"/>
                    <a:pt x="912" y="7091"/>
                  </a:cubicBezTo>
                  <a:lnTo>
                    <a:pt x="1211" y="7091"/>
                  </a:lnTo>
                  <a:lnTo>
                    <a:pt x="1211" y="8051"/>
                  </a:lnTo>
                  <a:cubicBezTo>
                    <a:pt x="1205" y="8152"/>
                    <a:pt x="1277" y="8242"/>
                    <a:pt x="1379" y="8266"/>
                  </a:cubicBezTo>
                  <a:cubicBezTo>
                    <a:pt x="1395" y="8270"/>
                    <a:pt x="1410" y="8272"/>
                    <a:pt x="1426" y="8272"/>
                  </a:cubicBezTo>
                  <a:cubicBezTo>
                    <a:pt x="1540" y="8272"/>
                    <a:pt x="1643" y="8178"/>
                    <a:pt x="1643" y="8057"/>
                  </a:cubicBezTo>
                  <a:lnTo>
                    <a:pt x="1643" y="7091"/>
                  </a:lnTo>
                  <a:lnTo>
                    <a:pt x="4065" y="7091"/>
                  </a:lnTo>
                  <a:lnTo>
                    <a:pt x="4065" y="8206"/>
                  </a:lnTo>
                  <a:lnTo>
                    <a:pt x="3285" y="8764"/>
                  </a:lnTo>
                  <a:cubicBezTo>
                    <a:pt x="3231" y="8806"/>
                    <a:pt x="3195" y="8872"/>
                    <a:pt x="3195" y="8938"/>
                  </a:cubicBezTo>
                  <a:lnTo>
                    <a:pt x="3195" y="9321"/>
                  </a:lnTo>
                  <a:lnTo>
                    <a:pt x="2500" y="10095"/>
                  </a:lnTo>
                  <a:cubicBezTo>
                    <a:pt x="2360" y="10257"/>
                    <a:pt x="2502" y="10454"/>
                    <a:pt x="2663" y="10454"/>
                  </a:cubicBezTo>
                  <a:cubicBezTo>
                    <a:pt x="2716" y="10454"/>
                    <a:pt x="2770" y="10433"/>
                    <a:pt x="2818" y="10382"/>
                  </a:cubicBezTo>
                  <a:lnTo>
                    <a:pt x="3573" y="9543"/>
                  </a:lnTo>
                  <a:cubicBezTo>
                    <a:pt x="3609" y="9507"/>
                    <a:pt x="3627" y="9453"/>
                    <a:pt x="3627" y="9399"/>
                  </a:cubicBezTo>
                  <a:lnTo>
                    <a:pt x="3627" y="9052"/>
                  </a:lnTo>
                  <a:lnTo>
                    <a:pt x="4065" y="8740"/>
                  </a:lnTo>
                  <a:lnTo>
                    <a:pt x="4065" y="12396"/>
                  </a:lnTo>
                  <a:lnTo>
                    <a:pt x="1643" y="12396"/>
                  </a:lnTo>
                  <a:lnTo>
                    <a:pt x="1643" y="8938"/>
                  </a:lnTo>
                  <a:cubicBezTo>
                    <a:pt x="1643" y="8830"/>
                    <a:pt x="1571" y="8740"/>
                    <a:pt x="1469" y="8716"/>
                  </a:cubicBezTo>
                  <a:cubicBezTo>
                    <a:pt x="1453" y="8712"/>
                    <a:pt x="1438" y="8711"/>
                    <a:pt x="1422" y="8711"/>
                  </a:cubicBezTo>
                  <a:cubicBezTo>
                    <a:pt x="1309" y="8711"/>
                    <a:pt x="1211" y="8804"/>
                    <a:pt x="1211" y="8926"/>
                  </a:cubicBezTo>
                  <a:lnTo>
                    <a:pt x="1211" y="12396"/>
                  </a:lnTo>
                  <a:lnTo>
                    <a:pt x="912" y="12396"/>
                  </a:lnTo>
                  <a:cubicBezTo>
                    <a:pt x="792" y="12396"/>
                    <a:pt x="696" y="12492"/>
                    <a:pt x="696" y="12612"/>
                  </a:cubicBezTo>
                  <a:lnTo>
                    <a:pt x="696" y="13350"/>
                  </a:lnTo>
                  <a:lnTo>
                    <a:pt x="216" y="13350"/>
                  </a:lnTo>
                  <a:cubicBezTo>
                    <a:pt x="96" y="13350"/>
                    <a:pt x="0" y="13445"/>
                    <a:pt x="0" y="13565"/>
                  </a:cubicBezTo>
                  <a:lnTo>
                    <a:pt x="0" y="14512"/>
                  </a:lnTo>
                  <a:cubicBezTo>
                    <a:pt x="0" y="14632"/>
                    <a:pt x="96" y="14728"/>
                    <a:pt x="216" y="14728"/>
                  </a:cubicBezTo>
                  <a:lnTo>
                    <a:pt x="5491" y="14728"/>
                  </a:lnTo>
                  <a:cubicBezTo>
                    <a:pt x="5611" y="14728"/>
                    <a:pt x="5707" y="14632"/>
                    <a:pt x="5707" y="14512"/>
                  </a:cubicBezTo>
                  <a:lnTo>
                    <a:pt x="5707" y="13565"/>
                  </a:lnTo>
                  <a:cubicBezTo>
                    <a:pt x="5707" y="13445"/>
                    <a:pt x="5611" y="13350"/>
                    <a:pt x="5491" y="13350"/>
                  </a:cubicBezTo>
                  <a:lnTo>
                    <a:pt x="4988" y="13350"/>
                  </a:lnTo>
                  <a:lnTo>
                    <a:pt x="4988" y="12612"/>
                  </a:lnTo>
                  <a:cubicBezTo>
                    <a:pt x="4988" y="12492"/>
                    <a:pt x="4892" y="12396"/>
                    <a:pt x="4772" y="12396"/>
                  </a:cubicBezTo>
                  <a:lnTo>
                    <a:pt x="4472" y="12396"/>
                  </a:lnTo>
                  <a:lnTo>
                    <a:pt x="4472" y="7091"/>
                  </a:lnTo>
                  <a:lnTo>
                    <a:pt x="4772" y="7091"/>
                  </a:lnTo>
                  <a:cubicBezTo>
                    <a:pt x="4892" y="7091"/>
                    <a:pt x="4988" y="6996"/>
                    <a:pt x="4988" y="6876"/>
                  </a:cubicBezTo>
                  <a:lnTo>
                    <a:pt x="4988" y="6144"/>
                  </a:lnTo>
                  <a:lnTo>
                    <a:pt x="5491" y="6144"/>
                  </a:lnTo>
                  <a:cubicBezTo>
                    <a:pt x="5611" y="6144"/>
                    <a:pt x="5707" y="6048"/>
                    <a:pt x="5707" y="5929"/>
                  </a:cubicBezTo>
                  <a:lnTo>
                    <a:pt x="5707" y="4946"/>
                  </a:lnTo>
                  <a:cubicBezTo>
                    <a:pt x="5707" y="4826"/>
                    <a:pt x="5611" y="4730"/>
                    <a:pt x="5491" y="4730"/>
                  </a:cubicBezTo>
                  <a:lnTo>
                    <a:pt x="4610" y="4730"/>
                  </a:lnTo>
                  <a:cubicBezTo>
                    <a:pt x="4676" y="3873"/>
                    <a:pt x="5132" y="3093"/>
                    <a:pt x="5845" y="2614"/>
                  </a:cubicBezTo>
                  <a:cubicBezTo>
                    <a:pt x="5941" y="2542"/>
                    <a:pt x="5965" y="2410"/>
                    <a:pt x="5905" y="2314"/>
                  </a:cubicBezTo>
                  <a:cubicBezTo>
                    <a:pt x="5863" y="2249"/>
                    <a:pt x="5791" y="2213"/>
                    <a:pt x="5720" y="2213"/>
                  </a:cubicBezTo>
                  <a:cubicBezTo>
                    <a:pt x="5680" y="2213"/>
                    <a:pt x="5640" y="2224"/>
                    <a:pt x="5605" y="2248"/>
                  </a:cubicBezTo>
                  <a:cubicBezTo>
                    <a:pt x="4772" y="2812"/>
                    <a:pt x="4244" y="3729"/>
                    <a:pt x="4178" y="4736"/>
                  </a:cubicBezTo>
                  <a:lnTo>
                    <a:pt x="1649" y="4736"/>
                  </a:lnTo>
                  <a:lnTo>
                    <a:pt x="1649" y="1595"/>
                  </a:lnTo>
                  <a:lnTo>
                    <a:pt x="2302" y="1793"/>
                  </a:lnTo>
                  <a:lnTo>
                    <a:pt x="2446" y="2290"/>
                  </a:lnTo>
                  <a:cubicBezTo>
                    <a:pt x="2458" y="2338"/>
                    <a:pt x="2488" y="2374"/>
                    <a:pt x="2524" y="2404"/>
                  </a:cubicBezTo>
                  <a:lnTo>
                    <a:pt x="3459" y="3081"/>
                  </a:lnTo>
                  <a:cubicBezTo>
                    <a:pt x="3503" y="3114"/>
                    <a:pt x="3547" y="3129"/>
                    <a:pt x="3589" y="3129"/>
                  </a:cubicBezTo>
                  <a:cubicBezTo>
                    <a:pt x="3766" y="3129"/>
                    <a:pt x="3895" y="2874"/>
                    <a:pt x="3711" y="2734"/>
                  </a:cubicBezTo>
                  <a:lnTo>
                    <a:pt x="2836" y="2098"/>
                  </a:lnTo>
                  <a:lnTo>
                    <a:pt x="2680" y="1559"/>
                  </a:lnTo>
                  <a:cubicBezTo>
                    <a:pt x="2662" y="1493"/>
                    <a:pt x="2608" y="1439"/>
                    <a:pt x="2536" y="1415"/>
                  </a:cubicBezTo>
                  <a:lnTo>
                    <a:pt x="1649" y="1139"/>
                  </a:lnTo>
                  <a:lnTo>
                    <a:pt x="1649" y="438"/>
                  </a:lnTo>
                  <a:lnTo>
                    <a:pt x="7997" y="438"/>
                  </a:lnTo>
                  <a:lnTo>
                    <a:pt x="8656" y="1307"/>
                  </a:lnTo>
                  <a:cubicBezTo>
                    <a:pt x="8698" y="1361"/>
                    <a:pt x="8758" y="1391"/>
                    <a:pt x="8830" y="1391"/>
                  </a:cubicBezTo>
                  <a:lnTo>
                    <a:pt x="9939" y="1391"/>
                  </a:lnTo>
                  <a:lnTo>
                    <a:pt x="10335" y="2218"/>
                  </a:lnTo>
                  <a:cubicBezTo>
                    <a:pt x="10353" y="2260"/>
                    <a:pt x="10377" y="2290"/>
                    <a:pt x="10419" y="2314"/>
                  </a:cubicBezTo>
                  <a:lnTo>
                    <a:pt x="11126" y="2740"/>
                  </a:lnTo>
                  <a:lnTo>
                    <a:pt x="11671" y="3759"/>
                  </a:lnTo>
                  <a:cubicBezTo>
                    <a:pt x="11695" y="3807"/>
                    <a:pt x="11737" y="3843"/>
                    <a:pt x="11785" y="3861"/>
                  </a:cubicBezTo>
                  <a:lnTo>
                    <a:pt x="12654" y="4172"/>
                  </a:lnTo>
                  <a:lnTo>
                    <a:pt x="12954" y="4736"/>
                  </a:lnTo>
                  <a:lnTo>
                    <a:pt x="10580" y="4736"/>
                  </a:lnTo>
                  <a:cubicBezTo>
                    <a:pt x="10465" y="3009"/>
                    <a:pt x="9021" y="1753"/>
                    <a:pt x="7393" y="1753"/>
                  </a:cubicBezTo>
                  <a:cubicBezTo>
                    <a:pt x="7077" y="1753"/>
                    <a:pt x="6754" y="1800"/>
                    <a:pt x="6432" y="1900"/>
                  </a:cubicBezTo>
                  <a:cubicBezTo>
                    <a:pt x="6336" y="1924"/>
                    <a:pt x="6270" y="2020"/>
                    <a:pt x="6276" y="2122"/>
                  </a:cubicBezTo>
                  <a:cubicBezTo>
                    <a:pt x="6286" y="2237"/>
                    <a:pt x="6384" y="2318"/>
                    <a:pt x="6492" y="2318"/>
                  </a:cubicBezTo>
                  <a:cubicBezTo>
                    <a:pt x="6514" y="2318"/>
                    <a:pt x="6536" y="2315"/>
                    <a:pt x="6558" y="2308"/>
                  </a:cubicBezTo>
                  <a:cubicBezTo>
                    <a:pt x="6837" y="2220"/>
                    <a:pt x="7118" y="2179"/>
                    <a:pt x="7392" y="2179"/>
                  </a:cubicBezTo>
                  <a:cubicBezTo>
                    <a:pt x="8787" y="2179"/>
                    <a:pt x="10029" y="3247"/>
                    <a:pt x="10149" y="4730"/>
                  </a:cubicBezTo>
                  <a:lnTo>
                    <a:pt x="9274" y="4730"/>
                  </a:lnTo>
                  <a:cubicBezTo>
                    <a:pt x="9154" y="4730"/>
                    <a:pt x="9058" y="4826"/>
                    <a:pt x="9058" y="4946"/>
                  </a:cubicBezTo>
                  <a:lnTo>
                    <a:pt x="9058" y="5929"/>
                  </a:lnTo>
                  <a:cubicBezTo>
                    <a:pt x="9058" y="6048"/>
                    <a:pt x="9154" y="6144"/>
                    <a:pt x="9274" y="6144"/>
                  </a:cubicBezTo>
                  <a:lnTo>
                    <a:pt x="9747" y="6144"/>
                  </a:lnTo>
                  <a:lnTo>
                    <a:pt x="9747" y="6876"/>
                  </a:lnTo>
                  <a:cubicBezTo>
                    <a:pt x="9747" y="6996"/>
                    <a:pt x="9843" y="7091"/>
                    <a:pt x="9963" y="7091"/>
                  </a:cubicBezTo>
                  <a:lnTo>
                    <a:pt x="10263" y="7091"/>
                  </a:lnTo>
                  <a:lnTo>
                    <a:pt x="10263" y="10526"/>
                  </a:lnTo>
                  <a:cubicBezTo>
                    <a:pt x="10263" y="10628"/>
                    <a:pt x="10335" y="10718"/>
                    <a:pt x="10437" y="10742"/>
                  </a:cubicBezTo>
                  <a:cubicBezTo>
                    <a:pt x="10452" y="10746"/>
                    <a:pt x="10468" y="10747"/>
                    <a:pt x="10483" y="10747"/>
                  </a:cubicBezTo>
                  <a:cubicBezTo>
                    <a:pt x="10597" y="10747"/>
                    <a:pt x="10695" y="10654"/>
                    <a:pt x="10700" y="10532"/>
                  </a:cubicBezTo>
                  <a:lnTo>
                    <a:pt x="10700" y="7091"/>
                  </a:lnTo>
                  <a:lnTo>
                    <a:pt x="13092" y="7091"/>
                  </a:lnTo>
                  <a:lnTo>
                    <a:pt x="13092" y="10838"/>
                  </a:lnTo>
                  <a:lnTo>
                    <a:pt x="12636" y="10712"/>
                  </a:lnTo>
                  <a:lnTo>
                    <a:pt x="12529" y="9963"/>
                  </a:lnTo>
                  <a:cubicBezTo>
                    <a:pt x="12517" y="9891"/>
                    <a:pt x="12463" y="9825"/>
                    <a:pt x="12397" y="9795"/>
                  </a:cubicBezTo>
                  <a:lnTo>
                    <a:pt x="11689" y="9495"/>
                  </a:lnTo>
                  <a:cubicBezTo>
                    <a:pt x="11657" y="9482"/>
                    <a:pt x="11627" y="9477"/>
                    <a:pt x="11599" y="9477"/>
                  </a:cubicBezTo>
                  <a:cubicBezTo>
                    <a:pt x="11386" y="9477"/>
                    <a:pt x="11284" y="9796"/>
                    <a:pt x="11521" y="9897"/>
                  </a:cubicBezTo>
                  <a:lnTo>
                    <a:pt x="12121" y="10149"/>
                  </a:lnTo>
                  <a:lnTo>
                    <a:pt x="12229" y="10916"/>
                  </a:lnTo>
                  <a:cubicBezTo>
                    <a:pt x="12241" y="11000"/>
                    <a:pt x="12301" y="11072"/>
                    <a:pt x="12385" y="11090"/>
                  </a:cubicBezTo>
                  <a:lnTo>
                    <a:pt x="13122" y="11281"/>
                  </a:lnTo>
                  <a:lnTo>
                    <a:pt x="13122" y="12396"/>
                  </a:lnTo>
                  <a:lnTo>
                    <a:pt x="10694" y="12396"/>
                  </a:lnTo>
                  <a:lnTo>
                    <a:pt x="10694" y="11413"/>
                  </a:lnTo>
                  <a:cubicBezTo>
                    <a:pt x="10694" y="11311"/>
                    <a:pt x="10628" y="11222"/>
                    <a:pt x="10526" y="11192"/>
                  </a:cubicBezTo>
                  <a:cubicBezTo>
                    <a:pt x="10511" y="11188"/>
                    <a:pt x="10495" y="11187"/>
                    <a:pt x="10480" y="11187"/>
                  </a:cubicBezTo>
                  <a:cubicBezTo>
                    <a:pt x="10362" y="11187"/>
                    <a:pt x="10263" y="11285"/>
                    <a:pt x="10263" y="11407"/>
                  </a:cubicBezTo>
                  <a:lnTo>
                    <a:pt x="10263" y="12396"/>
                  </a:lnTo>
                  <a:lnTo>
                    <a:pt x="9963" y="12396"/>
                  </a:lnTo>
                  <a:cubicBezTo>
                    <a:pt x="9843" y="12396"/>
                    <a:pt x="9747" y="12492"/>
                    <a:pt x="9747" y="12612"/>
                  </a:cubicBezTo>
                  <a:lnTo>
                    <a:pt x="9747" y="13350"/>
                  </a:lnTo>
                  <a:lnTo>
                    <a:pt x="9244" y="13350"/>
                  </a:lnTo>
                  <a:cubicBezTo>
                    <a:pt x="9124" y="13350"/>
                    <a:pt x="9028" y="13445"/>
                    <a:pt x="9028" y="13565"/>
                  </a:cubicBezTo>
                  <a:lnTo>
                    <a:pt x="9028" y="14512"/>
                  </a:lnTo>
                  <a:cubicBezTo>
                    <a:pt x="9028" y="14632"/>
                    <a:pt x="9124" y="14728"/>
                    <a:pt x="9244" y="14728"/>
                  </a:cubicBezTo>
                  <a:lnTo>
                    <a:pt x="14519" y="14728"/>
                  </a:lnTo>
                  <a:cubicBezTo>
                    <a:pt x="14633" y="14728"/>
                    <a:pt x="14734" y="14632"/>
                    <a:pt x="14734" y="14512"/>
                  </a:cubicBezTo>
                  <a:lnTo>
                    <a:pt x="14734" y="13565"/>
                  </a:lnTo>
                  <a:cubicBezTo>
                    <a:pt x="14734" y="13445"/>
                    <a:pt x="14633" y="13350"/>
                    <a:pt x="14519" y="13350"/>
                  </a:cubicBezTo>
                  <a:lnTo>
                    <a:pt x="14039" y="13350"/>
                  </a:lnTo>
                  <a:lnTo>
                    <a:pt x="14039" y="12612"/>
                  </a:lnTo>
                  <a:cubicBezTo>
                    <a:pt x="14039" y="12492"/>
                    <a:pt x="13943" y="12396"/>
                    <a:pt x="13823" y="12396"/>
                  </a:cubicBezTo>
                  <a:lnTo>
                    <a:pt x="13524" y="12396"/>
                  </a:lnTo>
                  <a:lnTo>
                    <a:pt x="13524" y="7091"/>
                  </a:lnTo>
                  <a:lnTo>
                    <a:pt x="13817" y="7091"/>
                  </a:lnTo>
                  <a:cubicBezTo>
                    <a:pt x="13937" y="7091"/>
                    <a:pt x="14033" y="6996"/>
                    <a:pt x="14033" y="6876"/>
                  </a:cubicBezTo>
                  <a:lnTo>
                    <a:pt x="14033" y="6108"/>
                  </a:lnTo>
                  <a:lnTo>
                    <a:pt x="14513" y="6108"/>
                  </a:lnTo>
                  <a:cubicBezTo>
                    <a:pt x="14633" y="6108"/>
                    <a:pt x="14728" y="6012"/>
                    <a:pt x="14728" y="5893"/>
                  </a:cubicBezTo>
                  <a:lnTo>
                    <a:pt x="14728" y="4946"/>
                  </a:lnTo>
                  <a:cubicBezTo>
                    <a:pt x="14728" y="4826"/>
                    <a:pt x="14633" y="4730"/>
                    <a:pt x="14513" y="4730"/>
                  </a:cubicBezTo>
                  <a:lnTo>
                    <a:pt x="13434" y="4730"/>
                  </a:lnTo>
                  <a:lnTo>
                    <a:pt x="12990" y="3891"/>
                  </a:lnTo>
                  <a:cubicBezTo>
                    <a:pt x="12966" y="3843"/>
                    <a:pt x="12924" y="3807"/>
                    <a:pt x="12870" y="3789"/>
                  </a:cubicBezTo>
                  <a:lnTo>
                    <a:pt x="12001" y="3477"/>
                  </a:lnTo>
                  <a:lnTo>
                    <a:pt x="11468" y="2476"/>
                  </a:lnTo>
                  <a:cubicBezTo>
                    <a:pt x="11450" y="2446"/>
                    <a:pt x="11426" y="2416"/>
                    <a:pt x="11396" y="2392"/>
                  </a:cubicBezTo>
                  <a:lnTo>
                    <a:pt x="10688" y="1966"/>
                  </a:lnTo>
                  <a:lnTo>
                    <a:pt x="10269" y="1073"/>
                  </a:lnTo>
                  <a:cubicBezTo>
                    <a:pt x="10233" y="1001"/>
                    <a:pt x="10155" y="953"/>
                    <a:pt x="10071" y="953"/>
                  </a:cubicBezTo>
                  <a:lnTo>
                    <a:pt x="8956" y="953"/>
                  </a:lnTo>
                  <a:lnTo>
                    <a:pt x="8297" y="84"/>
                  </a:lnTo>
                  <a:cubicBezTo>
                    <a:pt x="8255" y="30"/>
                    <a:pt x="8195" y="0"/>
                    <a:pt x="8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36;p60">
              <a:extLst>
                <a:ext uri="{FF2B5EF4-FFF2-40B4-BE49-F238E27FC236}">
                  <a16:creationId xmlns:a16="http://schemas.microsoft.com/office/drawing/2014/main" id="{DF1B0BDE-C990-4A36-AEDB-8B99408231E9}"/>
                </a:ext>
              </a:extLst>
            </p:cNvPr>
            <p:cNvSpPr/>
            <p:nvPr/>
          </p:nvSpPr>
          <p:spPr>
            <a:xfrm>
              <a:off x="3979599" y="4076288"/>
              <a:ext cx="368375" cy="368225"/>
            </a:xfrm>
            <a:custGeom>
              <a:avLst/>
              <a:gdLst/>
              <a:ahLst/>
              <a:cxnLst/>
              <a:rect l="l" t="t" r="r" b="b"/>
              <a:pathLst>
                <a:path w="14735" h="14729" extrusionOk="0">
                  <a:moveTo>
                    <a:pt x="5275" y="5161"/>
                  </a:moveTo>
                  <a:lnTo>
                    <a:pt x="5275" y="5677"/>
                  </a:lnTo>
                  <a:lnTo>
                    <a:pt x="438" y="5677"/>
                  </a:lnTo>
                  <a:lnTo>
                    <a:pt x="438" y="5161"/>
                  </a:lnTo>
                  <a:close/>
                  <a:moveTo>
                    <a:pt x="14297" y="5161"/>
                  </a:moveTo>
                  <a:lnTo>
                    <a:pt x="14297" y="5677"/>
                  </a:lnTo>
                  <a:lnTo>
                    <a:pt x="9453" y="5677"/>
                  </a:lnTo>
                  <a:lnTo>
                    <a:pt x="9453" y="5161"/>
                  </a:lnTo>
                  <a:close/>
                  <a:moveTo>
                    <a:pt x="4556" y="6138"/>
                  </a:moveTo>
                  <a:lnTo>
                    <a:pt x="4556" y="6660"/>
                  </a:lnTo>
                  <a:lnTo>
                    <a:pt x="1127" y="6660"/>
                  </a:lnTo>
                  <a:lnTo>
                    <a:pt x="1127" y="6138"/>
                  </a:lnTo>
                  <a:close/>
                  <a:moveTo>
                    <a:pt x="13602" y="6138"/>
                  </a:moveTo>
                  <a:lnTo>
                    <a:pt x="13602" y="6660"/>
                  </a:lnTo>
                  <a:lnTo>
                    <a:pt x="10173" y="6660"/>
                  </a:lnTo>
                  <a:lnTo>
                    <a:pt x="10173" y="6138"/>
                  </a:lnTo>
                  <a:close/>
                  <a:moveTo>
                    <a:pt x="4556" y="12828"/>
                  </a:moveTo>
                  <a:lnTo>
                    <a:pt x="4556" y="13344"/>
                  </a:lnTo>
                  <a:lnTo>
                    <a:pt x="1127" y="13344"/>
                  </a:lnTo>
                  <a:lnTo>
                    <a:pt x="1127" y="12828"/>
                  </a:lnTo>
                  <a:close/>
                  <a:moveTo>
                    <a:pt x="13608" y="12822"/>
                  </a:moveTo>
                  <a:lnTo>
                    <a:pt x="13608" y="13344"/>
                  </a:lnTo>
                  <a:lnTo>
                    <a:pt x="10179" y="13344"/>
                  </a:lnTo>
                  <a:lnTo>
                    <a:pt x="10179" y="12822"/>
                  </a:lnTo>
                  <a:close/>
                  <a:moveTo>
                    <a:pt x="5275" y="13775"/>
                  </a:moveTo>
                  <a:lnTo>
                    <a:pt x="5275" y="14297"/>
                  </a:lnTo>
                  <a:lnTo>
                    <a:pt x="438" y="14297"/>
                  </a:lnTo>
                  <a:lnTo>
                    <a:pt x="438" y="13775"/>
                  </a:lnTo>
                  <a:close/>
                  <a:moveTo>
                    <a:pt x="14297" y="13775"/>
                  </a:moveTo>
                  <a:lnTo>
                    <a:pt x="14297" y="14297"/>
                  </a:lnTo>
                  <a:lnTo>
                    <a:pt x="9453" y="14297"/>
                  </a:lnTo>
                  <a:lnTo>
                    <a:pt x="9453" y="13775"/>
                  </a:lnTo>
                  <a:close/>
                  <a:moveTo>
                    <a:pt x="1427" y="0"/>
                  </a:moveTo>
                  <a:cubicBezTo>
                    <a:pt x="1307" y="0"/>
                    <a:pt x="1211" y="96"/>
                    <a:pt x="1211" y="216"/>
                  </a:cubicBezTo>
                  <a:lnTo>
                    <a:pt x="1211" y="4730"/>
                  </a:lnTo>
                  <a:lnTo>
                    <a:pt x="216" y="4730"/>
                  </a:lnTo>
                  <a:cubicBezTo>
                    <a:pt x="96" y="4730"/>
                    <a:pt x="0" y="4826"/>
                    <a:pt x="0" y="4946"/>
                  </a:cubicBezTo>
                  <a:lnTo>
                    <a:pt x="0" y="5923"/>
                  </a:lnTo>
                  <a:cubicBezTo>
                    <a:pt x="0" y="6042"/>
                    <a:pt x="96" y="6138"/>
                    <a:pt x="216" y="6138"/>
                  </a:cubicBezTo>
                  <a:lnTo>
                    <a:pt x="696" y="6138"/>
                  </a:lnTo>
                  <a:lnTo>
                    <a:pt x="696" y="6876"/>
                  </a:lnTo>
                  <a:cubicBezTo>
                    <a:pt x="696" y="6996"/>
                    <a:pt x="792" y="7091"/>
                    <a:pt x="912" y="7091"/>
                  </a:cubicBezTo>
                  <a:lnTo>
                    <a:pt x="1211" y="7091"/>
                  </a:lnTo>
                  <a:lnTo>
                    <a:pt x="1211" y="8051"/>
                  </a:lnTo>
                  <a:cubicBezTo>
                    <a:pt x="1205" y="8152"/>
                    <a:pt x="1277" y="8242"/>
                    <a:pt x="1379" y="8266"/>
                  </a:cubicBezTo>
                  <a:cubicBezTo>
                    <a:pt x="1395" y="8270"/>
                    <a:pt x="1410" y="8272"/>
                    <a:pt x="1426" y="8272"/>
                  </a:cubicBezTo>
                  <a:cubicBezTo>
                    <a:pt x="1540" y="8272"/>
                    <a:pt x="1643" y="8178"/>
                    <a:pt x="1643" y="8057"/>
                  </a:cubicBezTo>
                  <a:lnTo>
                    <a:pt x="1643" y="7091"/>
                  </a:lnTo>
                  <a:lnTo>
                    <a:pt x="4065" y="7091"/>
                  </a:lnTo>
                  <a:lnTo>
                    <a:pt x="4065" y="8206"/>
                  </a:lnTo>
                  <a:lnTo>
                    <a:pt x="3285" y="8764"/>
                  </a:lnTo>
                  <a:cubicBezTo>
                    <a:pt x="3231" y="8806"/>
                    <a:pt x="3195" y="8872"/>
                    <a:pt x="3195" y="8938"/>
                  </a:cubicBezTo>
                  <a:lnTo>
                    <a:pt x="3195" y="9321"/>
                  </a:lnTo>
                  <a:lnTo>
                    <a:pt x="2500" y="10095"/>
                  </a:lnTo>
                  <a:cubicBezTo>
                    <a:pt x="2360" y="10257"/>
                    <a:pt x="2502" y="10454"/>
                    <a:pt x="2663" y="10454"/>
                  </a:cubicBezTo>
                  <a:cubicBezTo>
                    <a:pt x="2716" y="10454"/>
                    <a:pt x="2770" y="10433"/>
                    <a:pt x="2818" y="10382"/>
                  </a:cubicBezTo>
                  <a:lnTo>
                    <a:pt x="3573" y="9543"/>
                  </a:lnTo>
                  <a:cubicBezTo>
                    <a:pt x="3609" y="9507"/>
                    <a:pt x="3627" y="9453"/>
                    <a:pt x="3627" y="9399"/>
                  </a:cubicBezTo>
                  <a:lnTo>
                    <a:pt x="3627" y="9052"/>
                  </a:lnTo>
                  <a:lnTo>
                    <a:pt x="4065" y="8740"/>
                  </a:lnTo>
                  <a:lnTo>
                    <a:pt x="4065" y="12396"/>
                  </a:lnTo>
                  <a:lnTo>
                    <a:pt x="1643" y="12396"/>
                  </a:lnTo>
                  <a:lnTo>
                    <a:pt x="1643" y="8938"/>
                  </a:lnTo>
                  <a:cubicBezTo>
                    <a:pt x="1643" y="8830"/>
                    <a:pt x="1571" y="8740"/>
                    <a:pt x="1469" y="8716"/>
                  </a:cubicBezTo>
                  <a:cubicBezTo>
                    <a:pt x="1453" y="8712"/>
                    <a:pt x="1438" y="8711"/>
                    <a:pt x="1422" y="8711"/>
                  </a:cubicBezTo>
                  <a:cubicBezTo>
                    <a:pt x="1309" y="8711"/>
                    <a:pt x="1211" y="8804"/>
                    <a:pt x="1211" y="8926"/>
                  </a:cubicBezTo>
                  <a:lnTo>
                    <a:pt x="1211" y="12396"/>
                  </a:lnTo>
                  <a:lnTo>
                    <a:pt x="912" y="12396"/>
                  </a:lnTo>
                  <a:cubicBezTo>
                    <a:pt x="792" y="12396"/>
                    <a:pt x="696" y="12492"/>
                    <a:pt x="696" y="12612"/>
                  </a:cubicBezTo>
                  <a:lnTo>
                    <a:pt x="696" y="13350"/>
                  </a:lnTo>
                  <a:lnTo>
                    <a:pt x="216" y="13350"/>
                  </a:lnTo>
                  <a:cubicBezTo>
                    <a:pt x="96" y="13350"/>
                    <a:pt x="0" y="13445"/>
                    <a:pt x="0" y="13565"/>
                  </a:cubicBezTo>
                  <a:lnTo>
                    <a:pt x="0" y="14512"/>
                  </a:lnTo>
                  <a:cubicBezTo>
                    <a:pt x="0" y="14632"/>
                    <a:pt x="96" y="14728"/>
                    <a:pt x="216" y="14728"/>
                  </a:cubicBezTo>
                  <a:lnTo>
                    <a:pt x="5491" y="14728"/>
                  </a:lnTo>
                  <a:cubicBezTo>
                    <a:pt x="5611" y="14728"/>
                    <a:pt x="5707" y="14632"/>
                    <a:pt x="5707" y="14512"/>
                  </a:cubicBezTo>
                  <a:lnTo>
                    <a:pt x="5707" y="13565"/>
                  </a:lnTo>
                  <a:cubicBezTo>
                    <a:pt x="5707" y="13445"/>
                    <a:pt x="5611" y="13350"/>
                    <a:pt x="5491" y="13350"/>
                  </a:cubicBezTo>
                  <a:lnTo>
                    <a:pt x="4988" y="13350"/>
                  </a:lnTo>
                  <a:lnTo>
                    <a:pt x="4988" y="12612"/>
                  </a:lnTo>
                  <a:cubicBezTo>
                    <a:pt x="4988" y="12492"/>
                    <a:pt x="4892" y="12396"/>
                    <a:pt x="4772" y="12396"/>
                  </a:cubicBezTo>
                  <a:lnTo>
                    <a:pt x="4472" y="12396"/>
                  </a:lnTo>
                  <a:lnTo>
                    <a:pt x="4472" y="7091"/>
                  </a:lnTo>
                  <a:lnTo>
                    <a:pt x="4772" y="7091"/>
                  </a:lnTo>
                  <a:cubicBezTo>
                    <a:pt x="4892" y="7091"/>
                    <a:pt x="4988" y="6996"/>
                    <a:pt x="4988" y="6876"/>
                  </a:cubicBezTo>
                  <a:lnTo>
                    <a:pt x="4988" y="6144"/>
                  </a:lnTo>
                  <a:lnTo>
                    <a:pt x="5491" y="6144"/>
                  </a:lnTo>
                  <a:cubicBezTo>
                    <a:pt x="5611" y="6144"/>
                    <a:pt x="5707" y="6048"/>
                    <a:pt x="5707" y="5929"/>
                  </a:cubicBezTo>
                  <a:lnTo>
                    <a:pt x="5707" y="4946"/>
                  </a:lnTo>
                  <a:cubicBezTo>
                    <a:pt x="5707" y="4826"/>
                    <a:pt x="5611" y="4730"/>
                    <a:pt x="5491" y="4730"/>
                  </a:cubicBezTo>
                  <a:lnTo>
                    <a:pt x="4610" y="4730"/>
                  </a:lnTo>
                  <a:cubicBezTo>
                    <a:pt x="4676" y="3873"/>
                    <a:pt x="5132" y="3093"/>
                    <a:pt x="5845" y="2614"/>
                  </a:cubicBezTo>
                  <a:cubicBezTo>
                    <a:pt x="5941" y="2542"/>
                    <a:pt x="5965" y="2410"/>
                    <a:pt x="5905" y="2314"/>
                  </a:cubicBezTo>
                  <a:cubicBezTo>
                    <a:pt x="5863" y="2249"/>
                    <a:pt x="5791" y="2213"/>
                    <a:pt x="5720" y="2213"/>
                  </a:cubicBezTo>
                  <a:cubicBezTo>
                    <a:pt x="5680" y="2213"/>
                    <a:pt x="5640" y="2224"/>
                    <a:pt x="5605" y="2248"/>
                  </a:cubicBezTo>
                  <a:cubicBezTo>
                    <a:pt x="4772" y="2812"/>
                    <a:pt x="4244" y="3729"/>
                    <a:pt x="4178" y="4736"/>
                  </a:cubicBezTo>
                  <a:lnTo>
                    <a:pt x="1649" y="4736"/>
                  </a:lnTo>
                  <a:lnTo>
                    <a:pt x="1649" y="1595"/>
                  </a:lnTo>
                  <a:lnTo>
                    <a:pt x="2302" y="1793"/>
                  </a:lnTo>
                  <a:lnTo>
                    <a:pt x="2446" y="2290"/>
                  </a:lnTo>
                  <a:cubicBezTo>
                    <a:pt x="2458" y="2338"/>
                    <a:pt x="2488" y="2374"/>
                    <a:pt x="2524" y="2404"/>
                  </a:cubicBezTo>
                  <a:lnTo>
                    <a:pt x="3459" y="3081"/>
                  </a:lnTo>
                  <a:cubicBezTo>
                    <a:pt x="3503" y="3114"/>
                    <a:pt x="3547" y="3129"/>
                    <a:pt x="3589" y="3129"/>
                  </a:cubicBezTo>
                  <a:cubicBezTo>
                    <a:pt x="3766" y="3129"/>
                    <a:pt x="3895" y="2874"/>
                    <a:pt x="3711" y="2734"/>
                  </a:cubicBezTo>
                  <a:lnTo>
                    <a:pt x="2836" y="2098"/>
                  </a:lnTo>
                  <a:lnTo>
                    <a:pt x="2680" y="1559"/>
                  </a:lnTo>
                  <a:cubicBezTo>
                    <a:pt x="2662" y="1493"/>
                    <a:pt x="2608" y="1439"/>
                    <a:pt x="2536" y="1415"/>
                  </a:cubicBezTo>
                  <a:lnTo>
                    <a:pt x="1649" y="1139"/>
                  </a:lnTo>
                  <a:lnTo>
                    <a:pt x="1649" y="438"/>
                  </a:lnTo>
                  <a:lnTo>
                    <a:pt x="7997" y="438"/>
                  </a:lnTo>
                  <a:lnTo>
                    <a:pt x="8656" y="1307"/>
                  </a:lnTo>
                  <a:cubicBezTo>
                    <a:pt x="8698" y="1361"/>
                    <a:pt x="8758" y="1391"/>
                    <a:pt x="8830" y="1391"/>
                  </a:cubicBezTo>
                  <a:lnTo>
                    <a:pt x="9939" y="1391"/>
                  </a:lnTo>
                  <a:lnTo>
                    <a:pt x="10335" y="2218"/>
                  </a:lnTo>
                  <a:cubicBezTo>
                    <a:pt x="10353" y="2260"/>
                    <a:pt x="10377" y="2290"/>
                    <a:pt x="10419" y="2314"/>
                  </a:cubicBezTo>
                  <a:lnTo>
                    <a:pt x="11126" y="2740"/>
                  </a:lnTo>
                  <a:lnTo>
                    <a:pt x="11671" y="3759"/>
                  </a:lnTo>
                  <a:cubicBezTo>
                    <a:pt x="11695" y="3807"/>
                    <a:pt x="11737" y="3843"/>
                    <a:pt x="11785" y="3861"/>
                  </a:cubicBezTo>
                  <a:lnTo>
                    <a:pt x="12654" y="4172"/>
                  </a:lnTo>
                  <a:lnTo>
                    <a:pt x="12954" y="4736"/>
                  </a:lnTo>
                  <a:lnTo>
                    <a:pt x="10580" y="4736"/>
                  </a:lnTo>
                  <a:cubicBezTo>
                    <a:pt x="10465" y="3009"/>
                    <a:pt x="9021" y="1753"/>
                    <a:pt x="7393" y="1753"/>
                  </a:cubicBezTo>
                  <a:cubicBezTo>
                    <a:pt x="7077" y="1753"/>
                    <a:pt x="6754" y="1800"/>
                    <a:pt x="6432" y="1900"/>
                  </a:cubicBezTo>
                  <a:cubicBezTo>
                    <a:pt x="6336" y="1924"/>
                    <a:pt x="6270" y="2020"/>
                    <a:pt x="6276" y="2122"/>
                  </a:cubicBezTo>
                  <a:cubicBezTo>
                    <a:pt x="6286" y="2237"/>
                    <a:pt x="6384" y="2318"/>
                    <a:pt x="6492" y="2318"/>
                  </a:cubicBezTo>
                  <a:cubicBezTo>
                    <a:pt x="6514" y="2318"/>
                    <a:pt x="6536" y="2315"/>
                    <a:pt x="6558" y="2308"/>
                  </a:cubicBezTo>
                  <a:cubicBezTo>
                    <a:pt x="6837" y="2220"/>
                    <a:pt x="7118" y="2179"/>
                    <a:pt x="7392" y="2179"/>
                  </a:cubicBezTo>
                  <a:cubicBezTo>
                    <a:pt x="8787" y="2179"/>
                    <a:pt x="10029" y="3247"/>
                    <a:pt x="10149" y="4730"/>
                  </a:cubicBezTo>
                  <a:lnTo>
                    <a:pt x="9274" y="4730"/>
                  </a:lnTo>
                  <a:cubicBezTo>
                    <a:pt x="9154" y="4730"/>
                    <a:pt x="9058" y="4826"/>
                    <a:pt x="9058" y="4946"/>
                  </a:cubicBezTo>
                  <a:lnTo>
                    <a:pt x="9058" y="5929"/>
                  </a:lnTo>
                  <a:cubicBezTo>
                    <a:pt x="9058" y="6048"/>
                    <a:pt x="9154" y="6144"/>
                    <a:pt x="9274" y="6144"/>
                  </a:cubicBezTo>
                  <a:lnTo>
                    <a:pt x="9747" y="6144"/>
                  </a:lnTo>
                  <a:lnTo>
                    <a:pt x="9747" y="6876"/>
                  </a:lnTo>
                  <a:cubicBezTo>
                    <a:pt x="9747" y="6996"/>
                    <a:pt x="9843" y="7091"/>
                    <a:pt x="9963" y="7091"/>
                  </a:cubicBezTo>
                  <a:lnTo>
                    <a:pt x="10263" y="7091"/>
                  </a:lnTo>
                  <a:lnTo>
                    <a:pt x="10263" y="10526"/>
                  </a:lnTo>
                  <a:cubicBezTo>
                    <a:pt x="10263" y="10628"/>
                    <a:pt x="10335" y="10718"/>
                    <a:pt x="10437" y="10742"/>
                  </a:cubicBezTo>
                  <a:cubicBezTo>
                    <a:pt x="10452" y="10746"/>
                    <a:pt x="10468" y="10747"/>
                    <a:pt x="10483" y="10747"/>
                  </a:cubicBezTo>
                  <a:cubicBezTo>
                    <a:pt x="10597" y="10747"/>
                    <a:pt x="10695" y="10654"/>
                    <a:pt x="10700" y="10532"/>
                  </a:cubicBezTo>
                  <a:lnTo>
                    <a:pt x="10700" y="7091"/>
                  </a:lnTo>
                  <a:lnTo>
                    <a:pt x="13092" y="7091"/>
                  </a:lnTo>
                  <a:lnTo>
                    <a:pt x="13092" y="10838"/>
                  </a:lnTo>
                  <a:lnTo>
                    <a:pt x="12636" y="10712"/>
                  </a:lnTo>
                  <a:lnTo>
                    <a:pt x="12529" y="9963"/>
                  </a:lnTo>
                  <a:cubicBezTo>
                    <a:pt x="12517" y="9891"/>
                    <a:pt x="12463" y="9825"/>
                    <a:pt x="12397" y="9795"/>
                  </a:cubicBezTo>
                  <a:lnTo>
                    <a:pt x="11689" y="9495"/>
                  </a:lnTo>
                  <a:cubicBezTo>
                    <a:pt x="11657" y="9482"/>
                    <a:pt x="11627" y="9477"/>
                    <a:pt x="11599" y="9477"/>
                  </a:cubicBezTo>
                  <a:cubicBezTo>
                    <a:pt x="11386" y="9477"/>
                    <a:pt x="11284" y="9796"/>
                    <a:pt x="11521" y="9897"/>
                  </a:cubicBezTo>
                  <a:lnTo>
                    <a:pt x="12121" y="10149"/>
                  </a:lnTo>
                  <a:lnTo>
                    <a:pt x="12229" y="10916"/>
                  </a:lnTo>
                  <a:cubicBezTo>
                    <a:pt x="12241" y="11000"/>
                    <a:pt x="12301" y="11072"/>
                    <a:pt x="12385" y="11090"/>
                  </a:cubicBezTo>
                  <a:lnTo>
                    <a:pt x="13122" y="11281"/>
                  </a:lnTo>
                  <a:lnTo>
                    <a:pt x="13122" y="12396"/>
                  </a:lnTo>
                  <a:lnTo>
                    <a:pt x="10694" y="12396"/>
                  </a:lnTo>
                  <a:lnTo>
                    <a:pt x="10694" y="11413"/>
                  </a:lnTo>
                  <a:cubicBezTo>
                    <a:pt x="10694" y="11311"/>
                    <a:pt x="10628" y="11222"/>
                    <a:pt x="10526" y="11192"/>
                  </a:cubicBezTo>
                  <a:cubicBezTo>
                    <a:pt x="10511" y="11188"/>
                    <a:pt x="10495" y="11187"/>
                    <a:pt x="10480" y="11187"/>
                  </a:cubicBezTo>
                  <a:cubicBezTo>
                    <a:pt x="10362" y="11187"/>
                    <a:pt x="10263" y="11285"/>
                    <a:pt x="10263" y="11407"/>
                  </a:cubicBezTo>
                  <a:lnTo>
                    <a:pt x="10263" y="12396"/>
                  </a:lnTo>
                  <a:lnTo>
                    <a:pt x="9963" y="12396"/>
                  </a:lnTo>
                  <a:cubicBezTo>
                    <a:pt x="9843" y="12396"/>
                    <a:pt x="9747" y="12492"/>
                    <a:pt x="9747" y="12612"/>
                  </a:cubicBezTo>
                  <a:lnTo>
                    <a:pt x="9747" y="13350"/>
                  </a:lnTo>
                  <a:lnTo>
                    <a:pt x="9244" y="13350"/>
                  </a:lnTo>
                  <a:cubicBezTo>
                    <a:pt x="9124" y="13350"/>
                    <a:pt x="9028" y="13445"/>
                    <a:pt x="9028" y="13565"/>
                  </a:cubicBezTo>
                  <a:lnTo>
                    <a:pt x="9028" y="14512"/>
                  </a:lnTo>
                  <a:cubicBezTo>
                    <a:pt x="9028" y="14632"/>
                    <a:pt x="9124" y="14728"/>
                    <a:pt x="9244" y="14728"/>
                  </a:cubicBezTo>
                  <a:lnTo>
                    <a:pt x="14519" y="14728"/>
                  </a:lnTo>
                  <a:cubicBezTo>
                    <a:pt x="14633" y="14728"/>
                    <a:pt x="14734" y="14632"/>
                    <a:pt x="14734" y="14512"/>
                  </a:cubicBezTo>
                  <a:lnTo>
                    <a:pt x="14734" y="13565"/>
                  </a:lnTo>
                  <a:cubicBezTo>
                    <a:pt x="14734" y="13445"/>
                    <a:pt x="14633" y="13350"/>
                    <a:pt x="14519" y="13350"/>
                  </a:cubicBezTo>
                  <a:lnTo>
                    <a:pt x="14039" y="13350"/>
                  </a:lnTo>
                  <a:lnTo>
                    <a:pt x="14039" y="12612"/>
                  </a:lnTo>
                  <a:cubicBezTo>
                    <a:pt x="14039" y="12492"/>
                    <a:pt x="13943" y="12396"/>
                    <a:pt x="13823" y="12396"/>
                  </a:cubicBezTo>
                  <a:lnTo>
                    <a:pt x="13524" y="12396"/>
                  </a:lnTo>
                  <a:lnTo>
                    <a:pt x="13524" y="7091"/>
                  </a:lnTo>
                  <a:lnTo>
                    <a:pt x="13817" y="7091"/>
                  </a:lnTo>
                  <a:cubicBezTo>
                    <a:pt x="13937" y="7091"/>
                    <a:pt x="14033" y="6996"/>
                    <a:pt x="14033" y="6876"/>
                  </a:cubicBezTo>
                  <a:lnTo>
                    <a:pt x="14033" y="6108"/>
                  </a:lnTo>
                  <a:lnTo>
                    <a:pt x="14513" y="6108"/>
                  </a:lnTo>
                  <a:cubicBezTo>
                    <a:pt x="14633" y="6108"/>
                    <a:pt x="14728" y="6012"/>
                    <a:pt x="14728" y="5893"/>
                  </a:cubicBezTo>
                  <a:lnTo>
                    <a:pt x="14728" y="4946"/>
                  </a:lnTo>
                  <a:cubicBezTo>
                    <a:pt x="14728" y="4826"/>
                    <a:pt x="14633" y="4730"/>
                    <a:pt x="14513" y="4730"/>
                  </a:cubicBezTo>
                  <a:lnTo>
                    <a:pt x="13434" y="4730"/>
                  </a:lnTo>
                  <a:lnTo>
                    <a:pt x="12990" y="3891"/>
                  </a:lnTo>
                  <a:cubicBezTo>
                    <a:pt x="12966" y="3843"/>
                    <a:pt x="12924" y="3807"/>
                    <a:pt x="12870" y="3789"/>
                  </a:cubicBezTo>
                  <a:lnTo>
                    <a:pt x="12001" y="3477"/>
                  </a:lnTo>
                  <a:lnTo>
                    <a:pt x="11468" y="2476"/>
                  </a:lnTo>
                  <a:cubicBezTo>
                    <a:pt x="11450" y="2446"/>
                    <a:pt x="11426" y="2416"/>
                    <a:pt x="11396" y="2392"/>
                  </a:cubicBezTo>
                  <a:lnTo>
                    <a:pt x="10688" y="1966"/>
                  </a:lnTo>
                  <a:lnTo>
                    <a:pt x="10269" y="1073"/>
                  </a:lnTo>
                  <a:cubicBezTo>
                    <a:pt x="10233" y="1001"/>
                    <a:pt x="10155" y="953"/>
                    <a:pt x="10071" y="953"/>
                  </a:cubicBezTo>
                  <a:lnTo>
                    <a:pt x="8956" y="953"/>
                  </a:lnTo>
                  <a:lnTo>
                    <a:pt x="8297" y="84"/>
                  </a:lnTo>
                  <a:cubicBezTo>
                    <a:pt x="8255" y="30"/>
                    <a:pt x="8195" y="0"/>
                    <a:pt x="8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Google Shape;1186;p60">
            <a:extLst>
              <a:ext uri="{FF2B5EF4-FFF2-40B4-BE49-F238E27FC236}">
                <a16:creationId xmlns:a16="http://schemas.microsoft.com/office/drawing/2014/main" id="{3B90D635-A0A8-47FB-9DA9-916C88290F06}"/>
              </a:ext>
            </a:extLst>
          </p:cNvPr>
          <p:cNvGrpSpPr/>
          <p:nvPr/>
        </p:nvGrpSpPr>
        <p:grpSpPr>
          <a:xfrm>
            <a:off x="5299963" y="660802"/>
            <a:ext cx="378710" cy="377660"/>
            <a:chOff x="4788243" y="1849500"/>
            <a:chExt cx="378710" cy="377660"/>
          </a:xfrm>
        </p:grpSpPr>
        <p:grpSp>
          <p:nvGrpSpPr>
            <p:cNvPr id="10" name="Google Shape;1187;p60">
              <a:extLst>
                <a:ext uri="{FF2B5EF4-FFF2-40B4-BE49-F238E27FC236}">
                  <a16:creationId xmlns:a16="http://schemas.microsoft.com/office/drawing/2014/main" id="{B1A73CF7-2EFC-4591-B030-68F9A5545EDA}"/>
                </a:ext>
              </a:extLst>
            </p:cNvPr>
            <p:cNvGrpSpPr/>
            <p:nvPr/>
          </p:nvGrpSpPr>
          <p:grpSpPr>
            <a:xfrm>
              <a:off x="4797828" y="1859085"/>
              <a:ext cx="369125" cy="368075"/>
              <a:chOff x="3592250" y="1272450"/>
              <a:chExt cx="369125" cy="368075"/>
            </a:xfrm>
          </p:grpSpPr>
          <p:sp>
            <p:nvSpPr>
              <p:cNvPr id="23" name="Google Shape;1188;p60">
                <a:extLst>
                  <a:ext uri="{FF2B5EF4-FFF2-40B4-BE49-F238E27FC236}">
                    <a16:creationId xmlns:a16="http://schemas.microsoft.com/office/drawing/2014/main" id="{AAE53D1E-F32E-4A35-9C16-06770DE3BE80}"/>
                  </a:ext>
                </a:extLst>
              </p:cNvPr>
              <p:cNvSpPr/>
              <p:nvPr/>
            </p:nvSpPr>
            <p:spPr>
              <a:xfrm>
                <a:off x="3624625" y="1272450"/>
                <a:ext cx="336750" cy="237800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9512" extrusionOk="0">
                    <a:moveTo>
                      <a:pt x="11971" y="468"/>
                    </a:moveTo>
                    <a:cubicBezTo>
                      <a:pt x="12474" y="504"/>
                      <a:pt x="12888" y="869"/>
                      <a:pt x="12984" y="1361"/>
                    </a:cubicBezTo>
                    <a:lnTo>
                      <a:pt x="10964" y="1355"/>
                    </a:lnTo>
                    <a:lnTo>
                      <a:pt x="10964" y="1349"/>
                    </a:lnTo>
                    <a:cubicBezTo>
                      <a:pt x="10964" y="1331"/>
                      <a:pt x="10970" y="1319"/>
                      <a:pt x="10970" y="1307"/>
                    </a:cubicBezTo>
                    <a:cubicBezTo>
                      <a:pt x="10970" y="1301"/>
                      <a:pt x="10970" y="1295"/>
                      <a:pt x="10970" y="1289"/>
                    </a:cubicBezTo>
                    <a:lnTo>
                      <a:pt x="10982" y="1259"/>
                    </a:lnTo>
                    <a:cubicBezTo>
                      <a:pt x="10982" y="1247"/>
                      <a:pt x="10982" y="1241"/>
                      <a:pt x="10988" y="1235"/>
                    </a:cubicBezTo>
                    <a:cubicBezTo>
                      <a:pt x="10988" y="1229"/>
                      <a:pt x="10994" y="1217"/>
                      <a:pt x="10994" y="1211"/>
                    </a:cubicBezTo>
                    <a:lnTo>
                      <a:pt x="11000" y="1187"/>
                    </a:lnTo>
                    <a:cubicBezTo>
                      <a:pt x="11000" y="1181"/>
                      <a:pt x="11006" y="1169"/>
                      <a:pt x="11012" y="1163"/>
                    </a:cubicBezTo>
                    <a:lnTo>
                      <a:pt x="11018" y="1145"/>
                    </a:lnTo>
                    <a:cubicBezTo>
                      <a:pt x="11018" y="1133"/>
                      <a:pt x="11030" y="1127"/>
                      <a:pt x="11030" y="1115"/>
                    </a:cubicBezTo>
                    <a:cubicBezTo>
                      <a:pt x="11036" y="1109"/>
                      <a:pt x="11036" y="1103"/>
                      <a:pt x="11042" y="1097"/>
                    </a:cubicBezTo>
                    <a:lnTo>
                      <a:pt x="11054" y="1067"/>
                    </a:lnTo>
                    <a:lnTo>
                      <a:pt x="11060" y="1055"/>
                    </a:lnTo>
                    <a:cubicBezTo>
                      <a:pt x="11066" y="1037"/>
                      <a:pt x="11078" y="1025"/>
                      <a:pt x="11084" y="1013"/>
                    </a:cubicBezTo>
                    <a:lnTo>
                      <a:pt x="11090" y="1001"/>
                    </a:lnTo>
                    <a:lnTo>
                      <a:pt x="11108" y="971"/>
                    </a:lnTo>
                    <a:lnTo>
                      <a:pt x="11120" y="953"/>
                    </a:lnTo>
                    <a:lnTo>
                      <a:pt x="11137" y="929"/>
                    </a:lnTo>
                    <a:lnTo>
                      <a:pt x="11149" y="917"/>
                    </a:lnTo>
                    <a:lnTo>
                      <a:pt x="11167" y="893"/>
                    </a:lnTo>
                    <a:lnTo>
                      <a:pt x="11179" y="875"/>
                    </a:lnTo>
                    <a:lnTo>
                      <a:pt x="11197" y="851"/>
                    </a:lnTo>
                    <a:lnTo>
                      <a:pt x="11209" y="840"/>
                    </a:lnTo>
                    <a:cubicBezTo>
                      <a:pt x="11215" y="834"/>
                      <a:pt x="11221" y="822"/>
                      <a:pt x="11227" y="816"/>
                    </a:cubicBezTo>
                    <a:lnTo>
                      <a:pt x="11239" y="804"/>
                    </a:lnTo>
                    <a:lnTo>
                      <a:pt x="11269" y="774"/>
                    </a:lnTo>
                    <a:lnTo>
                      <a:pt x="11275" y="768"/>
                    </a:lnTo>
                    <a:lnTo>
                      <a:pt x="11311" y="738"/>
                    </a:lnTo>
                    <a:lnTo>
                      <a:pt x="11323" y="726"/>
                    </a:lnTo>
                    <a:lnTo>
                      <a:pt x="11347" y="702"/>
                    </a:lnTo>
                    <a:lnTo>
                      <a:pt x="11365" y="690"/>
                    </a:lnTo>
                    <a:lnTo>
                      <a:pt x="11383" y="672"/>
                    </a:lnTo>
                    <a:lnTo>
                      <a:pt x="11401" y="666"/>
                    </a:lnTo>
                    <a:cubicBezTo>
                      <a:pt x="11407" y="660"/>
                      <a:pt x="11419" y="654"/>
                      <a:pt x="11425" y="648"/>
                    </a:cubicBezTo>
                    <a:lnTo>
                      <a:pt x="11443" y="636"/>
                    </a:lnTo>
                    <a:lnTo>
                      <a:pt x="11467" y="618"/>
                    </a:lnTo>
                    <a:lnTo>
                      <a:pt x="11485" y="612"/>
                    </a:lnTo>
                    <a:lnTo>
                      <a:pt x="11515" y="594"/>
                    </a:lnTo>
                    <a:lnTo>
                      <a:pt x="11527" y="588"/>
                    </a:lnTo>
                    <a:cubicBezTo>
                      <a:pt x="11539" y="576"/>
                      <a:pt x="11557" y="570"/>
                      <a:pt x="11569" y="564"/>
                    </a:cubicBezTo>
                    <a:lnTo>
                      <a:pt x="11581" y="558"/>
                    </a:lnTo>
                    <a:lnTo>
                      <a:pt x="11617" y="546"/>
                    </a:lnTo>
                    <a:lnTo>
                      <a:pt x="11629" y="540"/>
                    </a:lnTo>
                    <a:lnTo>
                      <a:pt x="11659" y="528"/>
                    </a:lnTo>
                    <a:lnTo>
                      <a:pt x="11677" y="522"/>
                    </a:lnTo>
                    <a:lnTo>
                      <a:pt x="11707" y="510"/>
                    </a:lnTo>
                    <a:lnTo>
                      <a:pt x="11725" y="504"/>
                    </a:lnTo>
                    <a:lnTo>
                      <a:pt x="11755" y="498"/>
                    </a:lnTo>
                    <a:lnTo>
                      <a:pt x="11779" y="492"/>
                    </a:lnTo>
                    <a:lnTo>
                      <a:pt x="11809" y="486"/>
                    </a:lnTo>
                    <a:lnTo>
                      <a:pt x="11827" y="480"/>
                    </a:lnTo>
                    <a:lnTo>
                      <a:pt x="11863" y="474"/>
                    </a:lnTo>
                    <a:lnTo>
                      <a:pt x="11875" y="474"/>
                    </a:lnTo>
                    <a:lnTo>
                      <a:pt x="11923" y="468"/>
                    </a:lnTo>
                    <a:close/>
                    <a:moveTo>
                      <a:pt x="11989" y="0"/>
                    </a:moveTo>
                    <a:cubicBezTo>
                      <a:pt x="11989" y="0"/>
                      <a:pt x="11923" y="18"/>
                      <a:pt x="11899" y="24"/>
                    </a:cubicBezTo>
                    <a:lnTo>
                      <a:pt x="1828" y="24"/>
                    </a:lnTo>
                    <a:cubicBezTo>
                      <a:pt x="1821" y="24"/>
                      <a:pt x="1814" y="24"/>
                      <a:pt x="1806" y="24"/>
                    </a:cubicBezTo>
                    <a:cubicBezTo>
                      <a:pt x="1335" y="24"/>
                      <a:pt x="876" y="215"/>
                      <a:pt x="545" y="552"/>
                    </a:cubicBezTo>
                    <a:cubicBezTo>
                      <a:pt x="204" y="893"/>
                      <a:pt x="6" y="1355"/>
                      <a:pt x="0" y="1835"/>
                    </a:cubicBezTo>
                    <a:lnTo>
                      <a:pt x="0" y="3339"/>
                    </a:lnTo>
                    <a:cubicBezTo>
                      <a:pt x="12" y="3417"/>
                      <a:pt x="54" y="3483"/>
                      <a:pt x="120" y="3525"/>
                    </a:cubicBezTo>
                    <a:lnTo>
                      <a:pt x="875" y="3975"/>
                    </a:lnTo>
                    <a:lnTo>
                      <a:pt x="120" y="4424"/>
                    </a:lnTo>
                    <a:cubicBezTo>
                      <a:pt x="54" y="4466"/>
                      <a:pt x="24" y="4610"/>
                      <a:pt x="24" y="4610"/>
                    </a:cubicBezTo>
                    <a:lnTo>
                      <a:pt x="24" y="5509"/>
                    </a:lnTo>
                    <a:cubicBezTo>
                      <a:pt x="24" y="5509"/>
                      <a:pt x="54" y="5659"/>
                      <a:pt x="120" y="5695"/>
                    </a:cubicBezTo>
                    <a:lnTo>
                      <a:pt x="875" y="6144"/>
                    </a:lnTo>
                    <a:lnTo>
                      <a:pt x="120" y="6594"/>
                    </a:lnTo>
                    <a:cubicBezTo>
                      <a:pt x="54" y="6636"/>
                      <a:pt x="24" y="6780"/>
                      <a:pt x="24" y="6780"/>
                    </a:cubicBezTo>
                    <a:lnTo>
                      <a:pt x="24" y="9309"/>
                    </a:lnTo>
                    <a:cubicBezTo>
                      <a:pt x="24" y="9444"/>
                      <a:pt x="126" y="9512"/>
                      <a:pt x="228" y="9512"/>
                    </a:cubicBezTo>
                    <a:cubicBezTo>
                      <a:pt x="330" y="9512"/>
                      <a:pt x="432" y="9444"/>
                      <a:pt x="432" y="9309"/>
                    </a:cubicBezTo>
                    <a:lnTo>
                      <a:pt x="432" y="6894"/>
                    </a:lnTo>
                    <a:lnTo>
                      <a:pt x="1409" y="6324"/>
                    </a:lnTo>
                    <a:cubicBezTo>
                      <a:pt x="1559" y="6246"/>
                      <a:pt x="1559" y="6037"/>
                      <a:pt x="1409" y="5953"/>
                    </a:cubicBezTo>
                    <a:lnTo>
                      <a:pt x="462" y="5383"/>
                    </a:lnTo>
                    <a:lnTo>
                      <a:pt x="462" y="4736"/>
                    </a:lnTo>
                    <a:lnTo>
                      <a:pt x="1415" y="4166"/>
                    </a:lnTo>
                    <a:cubicBezTo>
                      <a:pt x="1559" y="4082"/>
                      <a:pt x="1559" y="3873"/>
                      <a:pt x="1415" y="3789"/>
                    </a:cubicBezTo>
                    <a:lnTo>
                      <a:pt x="462" y="3219"/>
                    </a:lnTo>
                    <a:lnTo>
                      <a:pt x="462" y="1847"/>
                    </a:lnTo>
                    <a:cubicBezTo>
                      <a:pt x="462" y="1457"/>
                      <a:pt x="623" y="1085"/>
                      <a:pt x="905" y="828"/>
                    </a:cubicBezTo>
                    <a:cubicBezTo>
                      <a:pt x="1163" y="593"/>
                      <a:pt x="1496" y="462"/>
                      <a:pt x="1847" y="462"/>
                    </a:cubicBezTo>
                    <a:cubicBezTo>
                      <a:pt x="1855" y="462"/>
                      <a:pt x="1862" y="462"/>
                      <a:pt x="1870" y="462"/>
                    </a:cubicBezTo>
                    <a:lnTo>
                      <a:pt x="10994" y="462"/>
                    </a:lnTo>
                    <a:cubicBezTo>
                      <a:pt x="10958" y="492"/>
                      <a:pt x="10928" y="522"/>
                      <a:pt x="10904" y="552"/>
                    </a:cubicBezTo>
                    <a:lnTo>
                      <a:pt x="10892" y="564"/>
                    </a:lnTo>
                    <a:lnTo>
                      <a:pt x="10856" y="606"/>
                    </a:lnTo>
                    <a:lnTo>
                      <a:pt x="10844" y="624"/>
                    </a:lnTo>
                    <a:lnTo>
                      <a:pt x="10814" y="660"/>
                    </a:lnTo>
                    <a:lnTo>
                      <a:pt x="10802" y="684"/>
                    </a:lnTo>
                    <a:cubicBezTo>
                      <a:pt x="10790" y="696"/>
                      <a:pt x="10784" y="708"/>
                      <a:pt x="10772" y="720"/>
                    </a:cubicBezTo>
                    <a:lnTo>
                      <a:pt x="10760" y="744"/>
                    </a:lnTo>
                    <a:cubicBezTo>
                      <a:pt x="10754" y="756"/>
                      <a:pt x="10742" y="768"/>
                      <a:pt x="10736" y="786"/>
                    </a:cubicBezTo>
                    <a:lnTo>
                      <a:pt x="10724" y="804"/>
                    </a:lnTo>
                    <a:cubicBezTo>
                      <a:pt x="10712" y="822"/>
                      <a:pt x="10706" y="834"/>
                      <a:pt x="10700" y="845"/>
                    </a:cubicBezTo>
                    <a:lnTo>
                      <a:pt x="10688" y="869"/>
                    </a:lnTo>
                    <a:cubicBezTo>
                      <a:pt x="10682" y="881"/>
                      <a:pt x="10670" y="899"/>
                      <a:pt x="10664" y="911"/>
                    </a:cubicBezTo>
                    <a:cubicBezTo>
                      <a:pt x="10658" y="929"/>
                      <a:pt x="10658" y="929"/>
                      <a:pt x="10658" y="935"/>
                    </a:cubicBezTo>
                    <a:cubicBezTo>
                      <a:pt x="10652" y="941"/>
                      <a:pt x="10640" y="965"/>
                      <a:pt x="10634" y="983"/>
                    </a:cubicBezTo>
                    <a:cubicBezTo>
                      <a:pt x="10628" y="995"/>
                      <a:pt x="10628" y="995"/>
                      <a:pt x="10628" y="1001"/>
                    </a:cubicBezTo>
                    <a:cubicBezTo>
                      <a:pt x="10622" y="1013"/>
                      <a:pt x="10616" y="1037"/>
                      <a:pt x="10610" y="1049"/>
                    </a:cubicBezTo>
                    <a:lnTo>
                      <a:pt x="10598" y="1073"/>
                    </a:lnTo>
                    <a:cubicBezTo>
                      <a:pt x="10598" y="1091"/>
                      <a:pt x="10592" y="1103"/>
                      <a:pt x="10586" y="1121"/>
                    </a:cubicBezTo>
                    <a:cubicBezTo>
                      <a:pt x="10580" y="1139"/>
                      <a:pt x="10580" y="1139"/>
                      <a:pt x="10580" y="1145"/>
                    </a:cubicBezTo>
                    <a:cubicBezTo>
                      <a:pt x="10574" y="1151"/>
                      <a:pt x="10568" y="1175"/>
                      <a:pt x="10568" y="1193"/>
                    </a:cubicBezTo>
                    <a:cubicBezTo>
                      <a:pt x="10562" y="1211"/>
                      <a:pt x="10568" y="1211"/>
                      <a:pt x="10562" y="1217"/>
                    </a:cubicBezTo>
                    <a:cubicBezTo>
                      <a:pt x="10556" y="1223"/>
                      <a:pt x="10550" y="1247"/>
                      <a:pt x="10550" y="1265"/>
                    </a:cubicBezTo>
                    <a:cubicBezTo>
                      <a:pt x="10544" y="1283"/>
                      <a:pt x="10550" y="1283"/>
                      <a:pt x="10544" y="1289"/>
                    </a:cubicBezTo>
                    <a:cubicBezTo>
                      <a:pt x="10538" y="1301"/>
                      <a:pt x="10538" y="1325"/>
                      <a:pt x="10538" y="1337"/>
                    </a:cubicBezTo>
                    <a:cubicBezTo>
                      <a:pt x="10532" y="1355"/>
                      <a:pt x="10538" y="1361"/>
                      <a:pt x="10532" y="1367"/>
                    </a:cubicBezTo>
                    <a:cubicBezTo>
                      <a:pt x="10526" y="1379"/>
                      <a:pt x="10532" y="1397"/>
                      <a:pt x="10526" y="1415"/>
                    </a:cubicBezTo>
                    <a:cubicBezTo>
                      <a:pt x="10520" y="1433"/>
                      <a:pt x="10526" y="1439"/>
                      <a:pt x="10526" y="1451"/>
                    </a:cubicBezTo>
                    <a:lnTo>
                      <a:pt x="10526" y="1493"/>
                    </a:lnTo>
                    <a:lnTo>
                      <a:pt x="10526" y="1553"/>
                    </a:lnTo>
                    <a:lnTo>
                      <a:pt x="10526" y="1571"/>
                    </a:lnTo>
                    <a:lnTo>
                      <a:pt x="10526" y="4436"/>
                    </a:lnTo>
                    <a:cubicBezTo>
                      <a:pt x="10526" y="4538"/>
                      <a:pt x="10598" y="4628"/>
                      <a:pt x="10694" y="4652"/>
                    </a:cubicBezTo>
                    <a:cubicBezTo>
                      <a:pt x="10710" y="4655"/>
                      <a:pt x="10725" y="4657"/>
                      <a:pt x="10740" y="4657"/>
                    </a:cubicBezTo>
                    <a:cubicBezTo>
                      <a:pt x="10859" y="4657"/>
                      <a:pt x="10958" y="4558"/>
                      <a:pt x="10958" y="4436"/>
                    </a:cubicBezTo>
                    <a:lnTo>
                      <a:pt x="10958" y="1787"/>
                    </a:lnTo>
                    <a:lnTo>
                      <a:pt x="13247" y="1787"/>
                    </a:lnTo>
                    <a:cubicBezTo>
                      <a:pt x="13367" y="1781"/>
                      <a:pt x="13463" y="1691"/>
                      <a:pt x="13463" y="1571"/>
                    </a:cubicBezTo>
                    <a:lnTo>
                      <a:pt x="13463" y="1565"/>
                    </a:lnTo>
                    <a:cubicBezTo>
                      <a:pt x="13469" y="732"/>
                      <a:pt x="12822" y="48"/>
                      <a:pt x="11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89;p60">
                <a:extLst>
                  <a:ext uri="{FF2B5EF4-FFF2-40B4-BE49-F238E27FC236}">
                    <a16:creationId xmlns:a16="http://schemas.microsoft.com/office/drawing/2014/main" id="{4F7BC82D-66D3-427C-BE68-607F3AD90458}"/>
                  </a:ext>
                </a:extLst>
              </p:cNvPr>
              <p:cNvSpPr/>
              <p:nvPr/>
            </p:nvSpPr>
            <p:spPr>
              <a:xfrm>
                <a:off x="3592250" y="1398350"/>
                <a:ext cx="306025" cy="242175"/>
              </a:xfrm>
              <a:custGeom>
                <a:avLst/>
                <a:gdLst/>
                <a:ahLst/>
                <a:cxnLst/>
                <a:rect l="l" t="t" r="r" b="b"/>
                <a:pathLst>
                  <a:path w="12241" h="9687" extrusionOk="0">
                    <a:moveTo>
                      <a:pt x="9154" y="8362"/>
                    </a:moveTo>
                    <a:lnTo>
                      <a:pt x="9166" y="8427"/>
                    </a:lnTo>
                    <a:lnTo>
                      <a:pt x="9172" y="8451"/>
                    </a:lnTo>
                    <a:cubicBezTo>
                      <a:pt x="9172" y="8463"/>
                      <a:pt x="9178" y="8481"/>
                      <a:pt x="9184" y="8493"/>
                    </a:cubicBezTo>
                    <a:cubicBezTo>
                      <a:pt x="9184" y="8511"/>
                      <a:pt x="9184" y="8511"/>
                      <a:pt x="9190" y="8523"/>
                    </a:cubicBezTo>
                    <a:cubicBezTo>
                      <a:pt x="9190" y="8529"/>
                      <a:pt x="9196" y="8547"/>
                      <a:pt x="9196" y="8559"/>
                    </a:cubicBezTo>
                    <a:cubicBezTo>
                      <a:pt x="9202" y="8571"/>
                      <a:pt x="9202" y="8577"/>
                      <a:pt x="9208" y="8589"/>
                    </a:cubicBezTo>
                    <a:lnTo>
                      <a:pt x="9220" y="8625"/>
                    </a:lnTo>
                    <a:lnTo>
                      <a:pt x="9226" y="8655"/>
                    </a:lnTo>
                    <a:cubicBezTo>
                      <a:pt x="9226" y="8667"/>
                      <a:pt x="9238" y="8673"/>
                      <a:pt x="9238" y="8685"/>
                    </a:cubicBezTo>
                    <a:cubicBezTo>
                      <a:pt x="9244" y="8697"/>
                      <a:pt x="9244" y="8709"/>
                      <a:pt x="9249" y="8715"/>
                    </a:cubicBezTo>
                    <a:cubicBezTo>
                      <a:pt x="9255" y="8727"/>
                      <a:pt x="9261" y="8739"/>
                      <a:pt x="9261" y="8751"/>
                    </a:cubicBezTo>
                    <a:cubicBezTo>
                      <a:pt x="9267" y="8763"/>
                      <a:pt x="9273" y="8769"/>
                      <a:pt x="9273" y="8775"/>
                    </a:cubicBezTo>
                    <a:lnTo>
                      <a:pt x="9291" y="8811"/>
                    </a:lnTo>
                    <a:lnTo>
                      <a:pt x="9303" y="8835"/>
                    </a:lnTo>
                    <a:lnTo>
                      <a:pt x="9321" y="8871"/>
                    </a:lnTo>
                    <a:lnTo>
                      <a:pt x="9333" y="8895"/>
                    </a:lnTo>
                    <a:lnTo>
                      <a:pt x="9351" y="8925"/>
                    </a:lnTo>
                    <a:lnTo>
                      <a:pt x="9369" y="8949"/>
                    </a:lnTo>
                    <a:cubicBezTo>
                      <a:pt x="9375" y="8961"/>
                      <a:pt x="9381" y="8973"/>
                      <a:pt x="9387" y="8985"/>
                    </a:cubicBezTo>
                    <a:lnTo>
                      <a:pt x="9405" y="9009"/>
                    </a:lnTo>
                    <a:lnTo>
                      <a:pt x="9423" y="9039"/>
                    </a:lnTo>
                    <a:lnTo>
                      <a:pt x="9441" y="9063"/>
                    </a:lnTo>
                    <a:lnTo>
                      <a:pt x="9465" y="9093"/>
                    </a:lnTo>
                    <a:lnTo>
                      <a:pt x="9483" y="9111"/>
                    </a:lnTo>
                    <a:lnTo>
                      <a:pt x="9507" y="9147"/>
                    </a:lnTo>
                    <a:lnTo>
                      <a:pt x="9525" y="9165"/>
                    </a:lnTo>
                    <a:lnTo>
                      <a:pt x="9567" y="9207"/>
                    </a:lnTo>
                    <a:lnTo>
                      <a:pt x="9573" y="9213"/>
                    </a:lnTo>
                    <a:lnTo>
                      <a:pt x="9615" y="9255"/>
                    </a:lnTo>
                    <a:lnTo>
                      <a:pt x="1523" y="9255"/>
                    </a:lnTo>
                    <a:cubicBezTo>
                      <a:pt x="995" y="9255"/>
                      <a:pt x="540" y="8883"/>
                      <a:pt x="438" y="8362"/>
                    </a:cubicBezTo>
                    <a:close/>
                    <a:moveTo>
                      <a:pt x="12025" y="0"/>
                    </a:moveTo>
                    <a:cubicBezTo>
                      <a:pt x="12010" y="0"/>
                      <a:pt x="11993" y="2"/>
                      <a:pt x="11977" y="6"/>
                    </a:cubicBezTo>
                    <a:cubicBezTo>
                      <a:pt x="11881" y="29"/>
                      <a:pt x="11809" y="119"/>
                      <a:pt x="11809" y="221"/>
                    </a:cubicBezTo>
                    <a:lnTo>
                      <a:pt x="11809" y="3596"/>
                    </a:lnTo>
                    <a:lnTo>
                      <a:pt x="10844" y="4166"/>
                    </a:lnTo>
                    <a:cubicBezTo>
                      <a:pt x="10694" y="4249"/>
                      <a:pt x="10694" y="4459"/>
                      <a:pt x="10844" y="4543"/>
                    </a:cubicBezTo>
                    <a:lnTo>
                      <a:pt x="11809" y="5113"/>
                    </a:lnTo>
                    <a:lnTo>
                      <a:pt x="11809" y="8158"/>
                    </a:lnTo>
                    <a:cubicBezTo>
                      <a:pt x="11809" y="8760"/>
                      <a:pt x="11322" y="9250"/>
                      <a:pt x="10721" y="9255"/>
                    </a:cubicBezTo>
                    <a:lnTo>
                      <a:pt x="10721" y="9255"/>
                    </a:lnTo>
                    <a:cubicBezTo>
                      <a:pt x="10114" y="9250"/>
                      <a:pt x="9621" y="8760"/>
                      <a:pt x="9615" y="8152"/>
                    </a:cubicBezTo>
                    <a:cubicBezTo>
                      <a:pt x="9615" y="8032"/>
                      <a:pt x="9519" y="7930"/>
                      <a:pt x="9405" y="7930"/>
                    </a:cubicBezTo>
                    <a:lnTo>
                      <a:pt x="1757" y="7930"/>
                    </a:lnTo>
                    <a:lnTo>
                      <a:pt x="1757" y="5221"/>
                    </a:lnTo>
                    <a:cubicBezTo>
                      <a:pt x="1769" y="5066"/>
                      <a:pt x="1654" y="4987"/>
                      <a:pt x="1540" y="4987"/>
                    </a:cubicBezTo>
                    <a:cubicBezTo>
                      <a:pt x="1432" y="4987"/>
                      <a:pt x="1325" y="5057"/>
                      <a:pt x="1325" y="5203"/>
                    </a:cubicBezTo>
                    <a:lnTo>
                      <a:pt x="1325" y="7930"/>
                    </a:lnTo>
                    <a:lnTo>
                      <a:pt x="216" y="7930"/>
                    </a:lnTo>
                    <a:cubicBezTo>
                      <a:pt x="96" y="7930"/>
                      <a:pt x="0" y="8026"/>
                      <a:pt x="0" y="8146"/>
                    </a:cubicBezTo>
                    <a:cubicBezTo>
                      <a:pt x="0" y="8997"/>
                      <a:pt x="690" y="9686"/>
                      <a:pt x="1541" y="9686"/>
                    </a:cubicBezTo>
                    <a:lnTo>
                      <a:pt x="10712" y="9686"/>
                    </a:lnTo>
                    <a:cubicBezTo>
                      <a:pt x="11557" y="9686"/>
                      <a:pt x="12241" y="9003"/>
                      <a:pt x="12241" y="8158"/>
                    </a:cubicBezTo>
                    <a:lnTo>
                      <a:pt x="12241" y="4987"/>
                    </a:lnTo>
                    <a:cubicBezTo>
                      <a:pt x="12241" y="4909"/>
                      <a:pt x="12205" y="4843"/>
                      <a:pt x="12139" y="4801"/>
                    </a:cubicBezTo>
                    <a:lnTo>
                      <a:pt x="11377" y="4351"/>
                    </a:lnTo>
                    <a:lnTo>
                      <a:pt x="12139" y="3902"/>
                    </a:lnTo>
                    <a:cubicBezTo>
                      <a:pt x="12199" y="3866"/>
                      <a:pt x="12241" y="3794"/>
                      <a:pt x="12241" y="3722"/>
                    </a:cubicBezTo>
                    <a:lnTo>
                      <a:pt x="12241" y="215"/>
                    </a:lnTo>
                    <a:cubicBezTo>
                      <a:pt x="12241" y="94"/>
                      <a:pt x="12143" y="0"/>
                      <a:pt x="120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90;p60">
                <a:extLst>
                  <a:ext uri="{FF2B5EF4-FFF2-40B4-BE49-F238E27FC236}">
                    <a16:creationId xmlns:a16="http://schemas.microsoft.com/office/drawing/2014/main" id="{CD3DD7A7-3A7A-4466-9F10-FA34F383E3B4}"/>
                  </a:ext>
                </a:extLst>
              </p:cNvPr>
              <p:cNvSpPr/>
              <p:nvPr/>
            </p:nvSpPr>
            <p:spPr>
              <a:xfrm>
                <a:off x="3681400" y="1326400"/>
                <a:ext cx="497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1" extrusionOk="0">
                    <a:moveTo>
                      <a:pt x="1565" y="432"/>
                    </a:moveTo>
                    <a:lnTo>
                      <a:pt x="1565" y="1559"/>
                    </a:lnTo>
                    <a:lnTo>
                      <a:pt x="438" y="1559"/>
                    </a:lnTo>
                    <a:lnTo>
                      <a:pt x="438" y="432"/>
                    </a:lnTo>
                    <a:close/>
                    <a:moveTo>
                      <a:pt x="217" y="0"/>
                    </a:moveTo>
                    <a:cubicBezTo>
                      <a:pt x="97" y="0"/>
                      <a:pt x="1" y="96"/>
                      <a:pt x="1" y="216"/>
                    </a:cubicBezTo>
                    <a:lnTo>
                      <a:pt x="1" y="1775"/>
                    </a:lnTo>
                    <a:cubicBezTo>
                      <a:pt x="1" y="1894"/>
                      <a:pt x="97" y="1990"/>
                      <a:pt x="217" y="1990"/>
                    </a:cubicBezTo>
                    <a:lnTo>
                      <a:pt x="1775" y="1990"/>
                    </a:lnTo>
                    <a:cubicBezTo>
                      <a:pt x="1895" y="1990"/>
                      <a:pt x="1991" y="1894"/>
                      <a:pt x="1991" y="1775"/>
                    </a:cubicBezTo>
                    <a:lnTo>
                      <a:pt x="1991" y="216"/>
                    </a:lnTo>
                    <a:cubicBezTo>
                      <a:pt x="1991" y="96"/>
                      <a:pt x="1895" y="0"/>
                      <a:pt x="1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91;p60">
                <a:extLst>
                  <a:ext uri="{FF2B5EF4-FFF2-40B4-BE49-F238E27FC236}">
                    <a16:creationId xmlns:a16="http://schemas.microsoft.com/office/drawing/2014/main" id="{F332CCDB-E2C5-47B7-8C5E-1B82AB3D9C6F}"/>
                  </a:ext>
                </a:extLst>
              </p:cNvPr>
              <p:cNvSpPr/>
              <p:nvPr/>
            </p:nvSpPr>
            <p:spPr>
              <a:xfrm>
                <a:off x="3754850" y="1305875"/>
                <a:ext cx="10950" cy="2778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113" extrusionOk="0">
                    <a:moveTo>
                      <a:pt x="221" y="1"/>
                    </a:moveTo>
                    <a:cubicBezTo>
                      <a:pt x="205" y="1"/>
                      <a:pt x="190" y="2"/>
                      <a:pt x="174" y="6"/>
                    </a:cubicBezTo>
                    <a:cubicBezTo>
                      <a:pt x="72" y="30"/>
                      <a:pt x="0" y="120"/>
                      <a:pt x="6" y="228"/>
                    </a:cubicBezTo>
                    <a:lnTo>
                      <a:pt x="6" y="10892"/>
                    </a:lnTo>
                    <a:cubicBezTo>
                      <a:pt x="0" y="10994"/>
                      <a:pt x="72" y="11083"/>
                      <a:pt x="174" y="11107"/>
                    </a:cubicBezTo>
                    <a:cubicBezTo>
                      <a:pt x="190" y="11111"/>
                      <a:pt x="205" y="11113"/>
                      <a:pt x="221" y="11113"/>
                    </a:cubicBezTo>
                    <a:cubicBezTo>
                      <a:pt x="335" y="11113"/>
                      <a:pt x="438" y="11019"/>
                      <a:pt x="438" y="10898"/>
                    </a:cubicBezTo>
                    <a:lnTo>
                      <a:pt x="438" y="216"/>
                    </a:lnTo>
                    <a:cubicBezTo>
                      <a:pt x="438" y="94"/>
                      <a:pt x="335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92;p60">
                <a:extLst>
                  <a:ext uri="{FF2B5EF4-FFF2-40B4-BE49-F238E27FC236}">
                    <a16:creationId xmlns:a16="http://schemas.microsoft.com/office/drawing/2014/main" id="{9977B813-3669-4CE5-AE95-52EF379E9AC6}"/>
                  </a:ext>
                </a:extLst>
              </p:cNvPr>
              <p:cNvSpPr/>
              <p:nvPr/>
            </p:nvSpPr>
            <p:spPr>
              <a:xfrm>
                <a:off x="3677950" y="1398475"/>
                <a:ext cx="568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344" extrusionOk="0">
                    <a:moveTo>
                      <a:pt x="1805" y="432"/>
                    </a:moveTo>
                    <a:cubicBezTo>
                      <a:pt x="1715" y="720"/>
                      <a:pt x="1446" y="918"/>
                      <a:pt x="1140" y="918"/>
                    </a:cubicBezTo>
                    <a:cubicBezTo>
                      <a:pt x="834" y="918"/>
                      <a:pt x="564" y="720"/>
                      <a:pt x="469" y="432"/>
                    </a:cubicBezTo>
                    <a:close/>
                    <a:moveTo>
                      <a:pt x="223" y="1"/>
                    </a:moveTo>
                    <a:cubicBezTo>
                      <a:pt x="103" y="1"/>
                      <a:pt x="7" y="96"/>
                      <a:pt x="7" y="210"/>
                    </a:cubicBezTo>
                    <a:cubicBezTo>
                      <a:pt x="1" y="840"/>
                      <a:pt x="511" y="1343"/>
                      <a:pt x="1140" y="1343"/>
                    </a:cubicBezTo>
                    <a:cubicBezTo>
                      <a:pt x="1763" y="1343"/>
                      <a:pt x="2273" y="840"/>
                      <a:pt x="2273" y="210"/>
                    </a:cubicBezTo>
                    <a:cubicBezTo>
                      <a:pt x="2273" y="96"/>
                      <a:pt x="2177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93;p60">
                <a:extLst>
                  <a:ext uri="{FF2B5EF4-FFF2-40B4-BE49-F238E27FC236}">
                    <a16:creationId xmlns:a16="http://schemas.microsoft.com/office/drawing/2014/main" id="{1FB60028-BCA9-4D2A-B6CB-A2B9D1466E75}"/>
                  </a:ext>
                </a:extLst>
              </p:cNvPr>
              <p:cNvSpPr/>
              <p:nvPr/>
            </p:nvSpPr>
            <p:spPr>
              <a:xfrm>
                <a:off x="3681400" y="1451075"/>
                <a:ext cx="497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1" extrusionOk="0">
                    <a:moveTo>
                      <a:pt x="217" y="1"/>
                    </a:moveTo>
                    <a:cubicBezTo>
                      <a:pt x="97" y="1"/>
                      <a:pt x="1" y="96"/>
                      <a:pt x="1" y="216"/>
                    </a:cubicBezTo>
                    <a:lnTo>
                      <a:pt x="1" y="1751"/>
                    </a:lnTo>
                    <a:cubicBezTo>
                      <a:pt x="1" y="1853"/>
                      <a:pt x="73" y="1949"/>
                      <a:pt x="169" y="1973"/>
                    </a:cubicBezTo>
                    <a:cubicBezTo>
                      <a:pt x="184" y="1976"/>
                      <a:pt x="200" y="1978"/>
                      <a:pt x="215" y="1978"/>
                    </a:cubicBezTo>
                    <a:cubicBezTo>
                      <a:pt x="334" y="1978"/>
                      <a:pt x="432" y="1879"/>
                      <a:pt x="432" y="1757"/>
                    </a:cubicBezTo>
                    <a:lnTo>
                      <a:pt x="432" y="438"/>
                    </a:lnTo>
                    <a:lnTo>
                      <a:pt x="1559" y="438"/>
                    </a:lnTo>
                    <a:lnTo>
                      <a:pt x="1559" y="1559"/>
                    </a:lnTo>
                    <a:lnTo>
                      <a:pt x="1212" y="1559"/>
                    </a:lnTo>
                    <a:lnTo>
                      <a:pt x="1212" y="1008"/>
                    </a:lnTo>
                    <a:cubicBezTo>
                      <a:pt x="1212" y="906"/>
                      <a:pt x="1146" y="816"/>
                      <a:pt x="1044" y="792"/>
                    </a:cubicBezTo>
                    <a:cubicBezTo>
                      <a:pt x="1028" y="788"/>
                      <a:pt x="1011" y="786"/>
                      <a:pt x="995" y="786"/>
                    </a:cubicBezTo>
                    <a:cubicBezTo>
                      <a:pt x="878" y="786"/>
                      <a:pt x="780" y="880"/>
                      <a:pt x="780" y="1002"/>
                    </a:cubicBezTo>
                    <a:lnTo>
                      <a:pt x="780" y="1775"/>
                    </a:lnTo>
                    <a:cubicBezTo>
                      <a:pt x="780" y="1895"/>
                      <a:pt x="876" y="1991"/>
                      <a:pt x="996" y="1991"/>
                    </a:cubicBezTo>
                    <a:lnTo>
                      <a:pt x="1775" y="1991"/>
                    </a:lnTo>
                    <a:cubicBezTo>
                      <a:pt x="1895" y="1991"/>
                      <a:pt x="1991" y="1895"/>
                      <a:pt x="1991" y="1775"/>
                    </a:cubicBezTo>
                    <a:lnTo>
                      <a:pt x="1991" y="216"/>
                    </a:lnTo>
                    <a:cubicBezTo>
                      <a:pt x="1991" y="96"/>
                      <a:pt x="1895" y="1"/>
                      <a:pt x="17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94;p60">
                <a:extLst>
                  <a:ext uri="{FF2B5EF4-FFF2-40B4-BE49-F238E27FC236}">
                    <a16:creationId xmlns:a16="http://schemas.microsoft.com/office/drawing/2014/main" id="{E90C0401-1139-4376-9632-049B9326AE08}"/>
                  </a:ext>
                </a:extLst>
              </p:cNvPr>
              <p:cNvSpPr/>
              <p:nvPr/>
            </p:nvSpPr>
            <p:spPr>
              <a:xfrm>
                <a:off x="3676475" y="1520725"/>
                <a:ext cx="590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529" extrusionOk="0">
                    <a:moveTo>
                      <a:pt x="286" y="0"/>
                    </a:moveTo>
                    <a:cubicBezTo>
                      <a:pt x="145" y="0"/>
                      <a:pt x="1" y="134"/>
                      <a:pt x="78" y="308"/>
                    </a:cubicBezTo>
                    <a:lnTo>
                      <a:pt x="540" y="1393"/>
                    </a:lnTo>
                    <a:cubicBezTo>
                      <a:pt x="576" y="1479"/>
                      <a:pt x="656" y="1523"/>
                      <a:pt x="737" y="1523"/>
                    </a:cubicBezTo>
                    <a:cubicBezTo>
                      <a:pt x="818" y="1523"/>
                      <a:pt x="899" y="1479"/>
                      <a:pt x="935" y="1393"/>
                    </a:cubicBezTo>
                    <a:lnTo>
                      <a:pt x="1199" y="775"/>
                    </a:lnTo>
                    <a:lnTo>
                      <a:pt x="1463" y="1399"/>
                    </a:lnTo>
                    <a:cubicBezTo>
                      <a:pt x="1499" y="1485"/>
                      <a:pt x="1578" y="1529"/>
                      <a:pt x="1658" y="1529"/>
                    </a:cubicBezTo>
                    <a:cubicBezTo>
                      <a:pt x="1738" y="1529"/>
                      <a:pt x="1819" y="1485"/>
                      <a:pt x="1858" y="1399"/>
                    </a:cubicBezTo>
                    <a:lnTo>
                      <a:pt x="2314" y="314"/>
                    </a:lnTo>
                    <a:cubicBezTo>
                      <a:pt x="2362" y="200"/>
                      <a:pt x="2314" y="74"/>
                      <a:pt x="2200" y="26"/>
                    </a:cubicBezTo>
                    <a:cubicBezTo>
                      <a:pt x="2173" y="14"/>
                      <a:pt x="2145" y="8"/>
                      <a:pt x="2117" y="8"/>
                    </a:cubicBezTo>
                    <a:cubicBezTo>
                      <a:pt x="2034" y="8"/>
                      <a:pt x="1954" y="59"/>
                      <a:pt x="1918" y="140"/>
                    </a:cubicBezTo>
                    <a:lnTo>
                      <a:pt x="1654" y="757"/>
                    </a:lnTo>
                    <a:lnTo>
                      <a:pt x="1397" y="140"/>
                    </a:lnTo>
                    <a:cubicBezTo>
                      <a:pt x="1358" y="53"/>
                      <a:pt x="1277" y="9"/>
                      <a:pt x="1197" y="9"/>
                    </a:cubicBezTo>
                    <a:cubicBezTo>
                      <a:pt x="1116" y="9"/>
                      <a:pt x="1037" y="53"/>
                      <a:pt x="1001" y="140"/>
                    </a:cubicBezTo>
                    <a:lnTo>
                      <a:pt x="737" y="757"/>
                    </a:lnTo>
                    <a:lnTo>
                      <a:pt x="480" y="140"/>
                    </a:lnTo>
                    <a:cubicBezTo>
                      <a:pt x="441" y="41"/>
                      <a:pt x="364" y="0"/>
                      <a:pt x="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95;p60">
                <a:extLst>
                  <a:ext uri="{FF2B5EF4-FFF2-40B4-BE49-F238E27FC236}">
                    <a16:creationId xmlns:a16="http://schemas.microsoft.com/office/drawing/2014/main" id="{9E415261-E80E-4F2D-8E59-9F4134E0F9F0}"/>
                  </a:ext>
                </a:extLst>
              </p:cNvPr>
              <p:cNvSpPr/>
              <p:nvPr/>
            </p:nvSpPr>
            <p:spPr>
              <a:xfrm>
                <a:off x="3788100" y="1515200"/>
                <a:ext cx="497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2" extrusionOk="0">
                    <a:moveTo>
                      <a:pt x="1553" y="433"/>
                    </a:moveTo>
                    <a:lnTo>
                      <a:pt x="1553" y="1554"/>
                    </a:lnTo>
                    <a:lnTo>
                      <a:pt x="432" y="1554"/>
                    </a:lnTo>
                    <a:lnTo>
                      <a:pt x="432" y="433"/>
                    </a:lnTo>
                    <a:close/>
                    <a:moveTo>
                      <a:pt x="1785" y="1"/>
                    </a:moveTo>
                    <a:cubicBezTo>
                      <a:pt x="1782" y="1"/>
                      <a:pt x="1778" y="1"/>
                      <a:pt x="1775" y="1"/>
                    </a:cubicBezTo>
                    <a:lnTo>
                      <a:pt x="217" y="1"/>
                    </a:lnTo>
                    <a:cubicBezTo>
                      <a:pt x="97" y="1"/>
                      <a:pt x="1" y="97"/>
                      <a:pt x="1" y="217"/>
                    </a:cubicBezTo>
                    <a:lnTo>
                      <a:pt x="1" y="1769"/>
                    </a:lnTo>
                    <a:cubicBezTo>
                      <a:pt x="1" y="1895"/>
                      <a:pt x="97" y="1991"/>
                      <a:pt x="217" y="1991"/>
                    </a:cubicBezTo>
                    <a:lnTo>
                      <a:pt x="1775" y="1991"/>
                    </a:lnTo>
                    <a:cubicBezTo>
                      <a:pt x="1895" y="1991"/>
                      <a:pt x="1991" y="1895"/>
                      <a:pt x="1991" y="1775"/>
                    </a:cubicBezTo>
                    <a:lnTo>
                      <a:pt x="1991" y="217"/>
                    </a:lnTo>
                    <a:cubicBezTo>
                      <a:pt x="1991" y="100"/>
                      <a:pt x="1895" y="1"/>
                      <a:pt x="17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96;p60">
                <a:extLst>
                  <a:ext uri="{FF2B5EF4-FFF2-40B4-BE49-F238E27FC236}">
                    <a16:creationId xmlns:a16="http://schemas.microsoft.com/office/drawing/2014/main" id="{3929280B-F60B-4F22-9289-6B0793112276}"/>
                  </a:ext>
                </a:extLst>
              </p:cNvPr>
              <p:cNvSpPr/>
              <p:nvPr/>
            </p:nvSpPr>
            <p:spPr>
              <a:xfrm>
                <a:off x="3784650" y="1457675"/>
                <a:ext cx="568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349" extrusionOk="0">
                    <a:moveTo>
                      <a:pt x="1137" y="433"/>
                    </a:moveTo>
                    <a:cubicBezTo>
                      <a:pt x="1419" y="433"/>
                      <a:pt x="1700" y="597"/>
                      <a:pt x="1805" y="923"/>
                    </a:cubicBezTo>
                    <a:lnTo>
                      <a:pt x="469" y="923"/>
                    </a:lnTo>
                    <a:cubicBezTo>
                      <a:pt x="573" y="597"/>
                      <a:pt x="855" y="433"/>
                      <a:pt x="1137" y="433"/>
                    </a:cubicBezTo>
                    <a:close/>
                    <a:moveTo>
                      <a:pt x="1140" y="0"/>
                    </a:moveTo>
                    <a:cubicBezTo>
                      <a:pt x="510" y="0"/>
                      <a:pt x="1" y="510"/>
                      <a:pt x="7" y="1139"/>
                    </a:cubicBezTo>
                    <a:cubicBezTo>
                      <a:pt x="7" y="1253"/>
                      <a:pt x="103" y="1349"/>
                      <a:pt x="217" y="1349"/>
                    </a:cubicBezTo>
                    <a:lnTo>
                      <a:pt x="2057" y="1349"/>
                    </a:lnTo>
                    <a:cubicBezTo>
                      <a:pt x="2177" y="1349"/>
                      <a:pt x="2273" y="1253"/>
                      <a:pt x="2273" y="1139"/>
                    </a:cubicBezTo>
                    <a:cubicBezTo>
                      <a:pt x="2273" y="510"/>
                      <a:pt x="1763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97;p60">
                <a:extLst>
                  <a:ext uri="{FF2B5EF4-FFF2-40B4-BE49-F238E27FC236}">
                    <a16:creationId xmlns:a16="http://schemas.microsoft.com/office/drawing/2014/main" id="{5E1ABC04-A335-41E3-B4CE-CFEE3BD88C8F}"/>
                  </a:ext>
                </a:extLst>
              </p:cNvPr>
              <p:cNvSpPr/>
              <p:nvPr/>
            </p:nvSpPr>
            <p:spPr>
              <a:xfrm>
                <a:off x="3788100" y="1386175"/>
                <a:ext cx="497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2" extrusionOk="0">
                    <a:moveTo>
                      <a:pt x="217" y="1"/>
                    </a:moveTo>
                    <a:cubicBezTo>
                      <a:pt x="97" y="1"/>
                      <a:pt x="1" y="97"/>
                      <a:pt x="1" y="217"/>
                    </a:cubicBezTo>
                    <a:lnTo>
                      <a:pt x="1" y="1775"/>
                    </a:lnTo>
                    <a:cubicBezTo>
                      <a:pt x="1" y="1895"/>
                      <a:pt x="97" y="1991"/>
                      <a:pt x="217" y="1991"/>
                    </a:cubicBezTo>
                    <a:lnTo>
                      <a:pt x="1775" y="1991"/>
                    </a:lnTo>
                    <a:cubicBezTo>
                      <a:pt x="1895" y="1991"/>
                      <a:pt x="1991" y="1895"/>
                      <a:pt x="1991" y="1775"/>
                    </a:cubicBezTo>
                    <a:lnTo>
                      <a:pt x="1991" y="235"/>
                    </a:lnTo>
                    <a:cubicBezTo>
                      <a:pt x="1991" y="133"/>
                      <a:pt x="1919" y="43"/>
                      <a:pt x="1817" y="19"/>
                    </a:cubicBezTo>
                    <a:cubicBezTo>
                      <a:pt x="1801" y="15"/>
                      <a:pt x="1786" y="14"/>
                      <a:pt x="1770" y="14"/>
                    </a:cubicBezTo>
                    <a:cubicBezTo>
                      <a:pt x="1656" y="14"/>
                      <a:pt x="1553" y="107"/>
                      <a:pt x="1553" y="229"/>
                    </a:cubicBezTo>
                    <a:lnTo>
                      <a:pt x="1553" y="1559"/>
                    </a:lnTo>
                    <a:lnTo>
                      <a:pt x="432" y="1559"/>
                    </a:lnTo>
                    <a:lnTo>
                      <a:pt x="432" y="433"/>
                    </a:lnTo>
                    <a:lnTo>
                      <a:pt x="780" y="433"/>
                    </a:lnTo>
                    <a:lnTo>
                      <a:pt x="780" y="990"/>
                    </a:lnTo>
                    <a:cubicBezTo>
                      <a:pt x="780" y="1112"/>
                      <a:pt x="878" y="1205"/>
                      <a:pt x="995" y="1205"/>
                    </a:cubicBezTo>
                    <a:cubicBezTo>
                      <a:pt x="1011" y="1205"/>
                      <a:pt x="1027" y="1203"/>
                      <a:pt x="1044" y="1200"/>
                    </a:cubicBezTo>
                    <a:cubicBezTo>
                      <a:pt x="1140" y="1176"/>
                      <a:pt x="1212" y="1086"/>
                      <a:pt x="1212" y="984"/>
                    </a:cubicBezTo>
                    <a:lnTo>
                      <a:pt x="1212" y="217"/>
                    </a:lnTo>
                    <a:cubicBezTo>
                      <a:pt x="1212" y="97"/>
                      <a:pt x="1116" y="1"/>
                      <a:pt x="9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98;p60">
                <a:extLst>
                  <a:ext uri="{FF2B5EF4-FFF2-40B4-BE49-F238E27FC236}">
                    <a16:creationId xmlns:a16="http://schemas.microsoft.com/office/drawing/2014/main" id="{FEEBE60E-7822-4817-A870-CE969478DFA6}"/>
                  </a:ext>
                </a:extLst>
              </p:cNvPr>
              <p:cNvSpPr/>
              <p:nvPr/>
            </p:nvSpPr>
            <p:spPr>
              <a:xfrm>
                <a:off x="3783375" y="1326525"/>
                <a:ext cx="58850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517" extrusionOk="0">
                    <a:moveTo>
                      <a:pt x="279" y="0"/>
                    </a:moveTo>
                    <a:cubicBezTo>
                      <a:pt x="140" y="0"/>
                      <a:pt x="0" y="131"/>
                      <a:pt x="70" y="301"/>
                    </a:cubicBezTo>
                    <a:lnTo>
                      <a:pt x="532" y="1386"/>
                    </a:lnTo>
                    <a:cubicBezTo>
                      <a:pt x="567" y="1473"/>
                      <a:pt x="648" y="1516"/>
                      <a:pt x="729" y="1516"/>
                    </a:cubicBezTo>
                    <a:cubicBezTo>
                      <a:pt x="810" y="1516"/>
                      <a:pt x="891" y="1473"/>
                      <a:pt x="927" y="1386"/>
                    </a:cubicBezTo>
                    <a:lnTo>
                      <a:pt x="1191" y="769"/>
                    </a:lnTo>
                    <a:lnTo>
                      <a:pt x="1449" y="1386"/>
                    </a:lnTo>
                    <a:cubicBezTo>
                      <a:pt x="1488" y="1473"/>
                      <a:pt x="1569" y="1516"/>
                      <a:pt x="1649" y="1516"/>
                    </a:cubicBezTo>
                    <a:cubicBezTo>
                      <a:pt x="1730" y="1516"/>
                      <a:pt x="1811" y="1473"/>
                      <a:pt x="1850" y="1386"/>
                    </a:cubicBezTo>
                    <a:lnTo>
                      <a:pt x="2306" y="301"/>
                    </a:lnTo>
                    <a:cubicBezTo>
                      <a:pt x="2354" y="193"/>
                      <a:pt x="2300" y="61"/>
                      <a:pt x="2192" y="19"/>
                    </a:cubicBezTo>
                    <a:cubicBezTo>
                      <a:pt x="2165" y="7"/>
                      <a:pt x="2137" y="2"/>
                      <a:pt x="2109" y="2"/>
                    </a:cubicBezTo>
                    <a:cubicBezTo>
                      <a:pt x="2026" y="2"/>
                      <a:pt x="1946" y="52"/>
                      <a:pt x="1910" y="133"/>
                    </a:cubicBezTo>
                    <a:lnTo>
                      <a:pt x="1646" y="751"/>
                    </a:lnTo>
                    <a:lnTo>
                      <a:pt x="1389" y="133"/>
                    </a:lnTo>
                    <a:cubicBezTo>
                      <a:pt x="1350" y="46"/>
                      <a:pt x="1269" y="3"/>
                      <a:pt x="1189" y="3"/>
                    </a:cubicBezTo>
                    <a:cubicBezTo>
                      <a:pt x="1108" y="3"/>
                      <a:pt x="1029" y="46"/>
                      <a:pt x="993" y="133"/>
                    </a:cubicBezTo>
                    <a:lnTo>
                      <a:pt x="729" y="751"/>
                    </a:lnTo>
                    <a:lnTo>
                      <a:pt x="472" y="133"/>
                    </a:lnTo>
                    <a:cubicBezTo>
                      <a:pt x="431" y="40"/>
                      <a:pt x="355" y="0"/>
                      <a:pt x="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199;p60">
              <a:extLst>
                <a:ext uri="{FF2B5EF4-FFF2-40B4-BE49-F238E27FC236}">
                  <a16:creationId xmlns:a16="http://schemas.microsoft.com/office/drawing/2014/main" id="{9E7DA46B-84AC-46F4-ABCA-906BCA551366}"/>
                </a:ext>
              </a:extLst>
            </p:cNvPr>
            <p:cNvGrpSpPr/>
            <p:nvPr/>
          </p:nvGrpSpPr>
          <p:grpSpPr>
            <a:xfrm>
              <a:off x="4788243" y="1849500"/>
              <a:ext cx="369125" cy="368075"/>
              <a:chOff x="3592250" y="1272450"/>
              <a:chExt cx="369125" cy="368075"/>
            </a:xfrm>
          </p:grpSpPr>
          <p:sp>
            <p:nvSpPr>
              <p:cNvPr id="12" name="Google Shape;1200;p60">
                <a:extLst>
                  <a:ext uri="{FF2B5EF4-FFF2-40B4-BE49-F238E27FC236}">
                    <a16:creationId xmlns:a16="http://schemas.microsoft.com/office/drawing/2014/main" id="{038BE4F5-0D32-43E6-8672-6B59FDA2A207}"/>
                  </a:ext>
                </a:extLst>
              </p:cNvPr>
              <p:cNvSpPr/>
              <p:nvPr/>
            </p:nvSpPr>
            <p:spPr>
              <a:xfrm>
                <a:off x="3624625" y="1272450"/>
                <a:ext cx="336750" cy="237800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9512" extrusionOk="0">
                    <a:moveTo>
                      <a:pt x="11971" y="468"/>
                    </a:moveTo>
                    <a:cubicBezTo>
                      <a:pt x="12474" y="504"/>
                      <a:pt x="12888" y="869"/>
                      <a:pt x="12984" y="1361"/>
                    </a:cubicBezTo>
                    <a:lnTo>
                      <a:pt x="10964" y="1355"/>
                    </a:lnTo>
                    <a:lnTo>
                      <a:pt x="10964" y="1349"/>
                    </a:lnTo>
                    <a:cubicBezTo>
                      <a:pt x="10964" y="1331"/>
                      <a:pt x="10970" y="1319"/>
                      <a:pt x="10970" y="1307"/>
                    </a:cubicBezTo>
                    <a:cubicBezTo>
                      <a:pt x="10970" y="1301"/>
                      <a:pt x="10970" y="1295"/>
                      <a:pt x="10970" y="1289"/>
                    </a:cubicBezTo>
                    <a:lnTo>
                      <a:pt x="10982" y="1259"/>
                    </a:lnTo>
                    <a:cubicBezTo>
                      <a:pt x="10982" y="1247"/>
                      <a:pt x="10982" y="1241"/>
                      <a:pt x="10988" y="1235"/>
                    </a:cubicBezTo>
                    <a:cubicBezTo>
                      <a:pt x="10988" y="1229"/>
                      <a:pt x="10994" y="1217"/>
                      <a:pt x="10994" y="1211"/>
                    </a:cubicBezTo>
                    <a:lnTo>
                      <a:pt x="11000" y="1187"/>
                    </a:lnTo>
                    <a:cubicBezTo>
                      <a:pt x="11000" y="1181"/>
                      <a:pt x="11006" y="1169"/>
                      <a:pt x="11012" y="1163"/>
                    </a:cubicBezTo>
                    <a:lnTo>
                      <a:pt x="11018" y="1145"/>
                    </a:lnTo>
                    <a:cubicBezTo>
                      <a:pt x="11018" y="1133"/>
                      <a:pt x="11030" y="1127"/>
                      <a:pt x="11030" y="1115"/>
                    </a:cubicBezTo>
                    <a:cubicBezTo>
                      <a:pt x="11036" y="1109"/>
                      <a:pt x="11036" y="1103"/>
                      <a:pt x="11042" y="1097"/>
                    </a:cubicBezTo>
                    <a:lnTo>
                      <a:pt x="11054" y="1067"/>
                    </a:lnTo>
                    <a:lnTo>
                      <a:pt x="11060" y="1055"/>
                    </a:lnTo>
                    <a:cubicBezTo>
                      <a:pt x="11066" y="1037"/>
                      <a:pt x="11078" y="1025"/>
                      <a:pt x="11084" y="1013"/>
                    </a:cubicBezTo>
                    <a:lnTo>
                      <a:pt x="11090" y="1001"/>
                    </a:lnTo>
                    <a:lnTo>
                      <a:pt x="11108" y="971"/>
                    </a:lnTo>
                    <a:lnTo>
                      <a:pt x="11120" y="953"/>
                    </a:lnTo>
                    <a:lnTo>
                      <a:pt x="11137" y="929"/>
                    </a:lnTo>
                    <a:lnTo>
                      <a:pt x="11149" y="917"/>
                    </a:lnTo>
                    <a:lnTo>
                      <a:pt x="11167" y="893"/>
                    </a:lnTo>
                    <a:lnTo>
                      <a:pt x="11179" y="875"/>
                    </a:lnTo>
                    <a:lnTo>
                      <a:pt x="11197" y="851"/>
                    </a:lnTo>
                    <a:lnTo>
                      <a:pt x="11209" y="840"/>
                    </a:lnTo>
                    <a:cubicBezTo>
                      <a:pt x="11215" y="834"/>
                      <a:pt x="11221" y="822"/>
                      <a:pt x="11227" y="816"/>
                    </a:cubicBezTo>
                    <a:lnTo>
                      <a:pt x="11239" y="804"/>
                    </a:lnTo>
                    <a:lnTo>
                      <a:pt x="11269" y="774"/>
                    </a:lnTo>
                    <a:lnTo>
                      <a:pt x="11275" y="768"/>
                    </a:lnTo>
                    <a:lnTo>
                      <a:pt x="11311" y="738"/>
                    </a:lnTo>
                    <a:lnTo>
                      <a:pt x="11323" y="726"/>
                    </a:lnTo>
                    <a:lnTo>
                      <a:pt x="11347" y="702"/>
                    </a:lnTo>
                    <a:lnTo>
                      <a:pt x="11365" y="690"/>
                    </a:lnTo>
                    <a:lnTo>
                      <a:pt x="11383" y="672"/>
                    </a:lnTo>
                    <a:lnTo>
                      <a:pt x="11401" y="666"/>
                    </a:lnTo>
                    <a:cubicBezTo>
                      <a:pt x="11407" y="660"/>
                      <a:pt x="11419" y="654"/>
                      <a:pt x="11425" y="648"/>
                    </a:cubicBezTo>
                    <a:lnTo>
                      <a:pt x="11443" y="636"/>
                    </a:lnTo>
                    <a:lnTo>
                      <a:pt x="11467" y="618"/>
                    </a:lnTo>
                    <a:lnTo>
                      <a:pt x="11485" y="612"/>
                    </a:lnTo>
                    <a:lnTo>
                      <a:pt x="11515" y="594"/>
                    </a:lnTo>
                    <a:lnTo>
                      <a:pt x="11527" y="588"/>
                    </a:lnTo>
                    <a:cubicBezTo>
                      <a:pt x="11539" y="576"/>
                      <a:pt x="11557" y="570"/>
                      <a:pt x="11569" y="564"/>
                    </a:cubicBezTo>
                    <a:lnTo>
                      <a:pt x="11581" y="558"/>
                    </a:lnTo>
                    <a:lnTo>
                      <a:pt x="11617" y="546"/>
                    </a:lnTo>
                    <a:lnTo>
                      <a:pt x="11629" y="540"/>
                    </a:lnTo>
                    <a:lnTo>
                      <a:pt x="11659" y="528"/>
                    </a:lnTo>
                    <a:lnTo>
                      <a:pt x="11677" y="522"/>
                    </a:lnTo>
                    <a:lnTo>
                      <a:pt x="11707" y="510"/>
                    </a:lnTo>
                    <a:lnTo>
                      <a:pt x="11725" y="504"/>
                    </a:lnTo>
                    <a:lnTo>
                      <a:pt x="11755" y="498"/>
                    </a:lnTo>
                    <a:lnTo>
                      <a:pt x="11779" y="492"/>
                    </a:lnTo>
                    <a:lnTo>
                      <a:pt x="11809" y="486"/>
                    </a:lnTo>
                    <a:lnTo>
                      <a:pt x="11827" y="480"/>
                    </a:lnTo>
                    <a:lnTo>
                      <a:pt x="11863" y="474"/>
                    </a:lnTo>
                    <a:lnTo>
                      <a:pt x="11875" y="474"/>
                    </a:lnTo>
                    <a:lnTo>
                      <a:pt x="11923" y="468"/>
                    </a:lnTo>
                    <a:close/>
                    <a:moveTo>
                      <a:pt x="11989" y="0"/>
                    </a:moveTo>
                    <a:cubicBezTo>
                      <a:pt x="11989" y="0"/>
                      <a:pt x="11923" y="18"/>
                      <a:pt x="11899" y="24"/>
                    </a:cubicBezTo>
                    <a:lnTo>
                      <a:pt x="1828" y="24"/>
                    </a:lnTo>
                    <a:cubicBezTo>
                      <a:pt x="1821" y="24"/>
                      <a:pt x="1814" y="24"/>
                      <a:pt x="1806" y="24"/>
                    </a:cubicBezTo>
                    <a:cubicBezTo>
                      <a:pt x="1335" y="24"/>
                      <a:pt x="876" y="215"/>
                      <a:pt x="545" y="552"/>
                    </a:cubicBezTo>
                    <a:cubicBezTo>
                      <a:pt x="204" y="893"/>
                      <a:pt x="6" y="1355"/>
                      <a:pt x="0" y="1835"/>
                    </a:cubicBezTo>
                    <a:lnTo>
                      <a:pt x="0" y="3339"/>
                    </a:lnTo>
                    <a:cubicBezTo>
                      <a:pt x="12" y="3417"/>
                      <a:pt x="54" y="3483"/>
                      <a:pt x="120" y="3525"/>
                    </a:cubicBezTo>
                    <a:lnTo>
                      <a:pt x="875" y="3975"/>
                    </a:lnTo>
                    <a:lnTo>
                      <a:pt x="120" y="4424"/>
                    </a:lnTo>
                    <a:cubicBezTo>
                      <a:pt x="54" y="4466"/>
                      <a:pt x="24" y="4610"/>
                      <a:pt x="24" y="4610"/>
                    </a:cubicBezTo>
                    <a:lnTo>
                      <a:pt x="24" y="5509"/>
                    </a:lnTo>
                    <a:cubicBezTo>
                      <a:pt x="24" y="5509"/>
                      <a:pt x="54" y="5659"/>
                      <a:pt x="120" y="5695"/>
                    </a:cubicBezTo>
                    <a:lnTo>
                      <a:pt x="875" y="6144"/>
                    </a:lnTo>
                    <a:lnTo>
                      <a:pt x="120" y="6594"/>
                    </a:lnTo>
                    <a:cubicBezTo>
                      <a:pt x="54" y="6636"/>
                      <a:pt x="24" y="6780"/>
                      <a:pt x="24" y="6780"/>
                    </a:cubicBezTo>
                    <a:lnTo>
                      <a:pt x="24" y="9309"/>
                    </a:lnTo>
                    <a:cubicBezTo>
                      <a:pt x="24" y="9444"/>
                      <a:pt x="126" y="9512"/>
                      <a:pt x="228" y="9512"/>
                    </a:cubicBezTo>
                    <a:cubicBezTo>
                      <a:pt x="330" y="9512"/>
                      <a:pt x="432" y="9444"/>
                      <a:pt x="432" y="9309"/>
                    </a:cubicBezTo>
                    <a:lnTo>
                      <a:pt x="432" y="6894"/>
                    </a:lnTo>
                    <a:lnTo>
                      <a:pt x="1409" y="6324"/>
                    </a:lnTo>
                    <a:cubicBezTo>
                      <a:pt x="1559" y="6246"/>
                      <a:pt x="1559" y="6037"/>
                      <a:pt x="1409" y="5953"/>
                    </a:cubicBezTo>
                    <a:lnTo>
                      <a:pt x="462" y="5383"/>
                    </a:lnTo>
                    <a:lnTo>
                      <a:pt x="462" y="4736"/>
                    </a:lnTo>
                    <a:lnTo>
                      <a:pt x="1415" y="4166"/>
                    </a:lnTo>
                    <a:cubicBezTo>
                      <a:pt x="1559" y="4082"/>
                      <a:pt x="1559" y="3873"/>
                      <a:pt x="1415" y="3789"/>
                    </a:cubicBezTo>
                    <a:lnTo>
                      <a:pt x="462" y="3219"/>
                    </a:lnTo>
                    <a:lnTo>
                      <a:pt x="462" y="1847"/>
                    </a:lnTo>
                    <a:cubicBezTo>
                      <a:pt x="462" y="1457"/>
                      <a:pt x="623" y="1085"/>
                      <a:pt x="905" y="828"/>
                    </a:cubicBezTo>
                    <a:cubicBezTo>
                      <a:pt x="1163" y="593"/>
                      <a:pt x="1496" y="462"/>
                      <a:pt x="1847" y="462"/>
                    </a:cubicBezTo>
                    <a:cubicBezTo>
                      <a:pt x="1855" y="462"/>
                      <a:pt x="1862" y="462"/>
                      <a:pt x="1870" y="462"/>
                    </a:cubicBezTo>
                    <a:lnTo>
                      <a:pt x="10994" y="462"/>
                    </a:lnTo>
                    <a:cubicBezTo>
                      <a:pt x="10958" y="492"/>
                      <a:pt x="10928" y="522"/>
                      <a:pt x="10904" y="552"/>
                    </a:cubicBezTo>
                    <a:lnTo>
                      <a:pt x="10892" y="564"/>
                    </a:lnTo>
                    <a:lnTo>
                      <a:pt x="10856" y="606"/>
                    </a:lnTo>
                    <a:lnTo>
                      <a:pt x="10844" y="624"/>
                    </a:lnTo>
                    <a:lnTo>
                      <a:pt x="10814" y="660"/>
                    </a:lnTo>
                    <a:lnTo>
                      <a:pt x="10802" y="684"/>
                    </a:lnTo>
                    <a:cubicBezTo>
                      <a:pt x="10790" y="696"/>
                      <a:pt x="10784" y="708"/>
                      <a:pt x="10772" y="720"/>
                    </a:cubicBezTo>
                    <a:lnTo>
                      <a:pt x="10760" y="744"/>
                    </a:lnTo>
                    <a:cubicBezTo>
                      <a:pt x="10754" y="756"/>
                      <a:pt x="10742" y="768"/>
                      <a:pt x="10736" y="786"/>
                    </a:cubicBezTo>
                    <a:lnTo>
                      <a:pt x="10724" y="804"/>
                    </a:lnTo>
                    <a:cubicBezTo>
                      <a:pt x="10712" y="822"/>
                      <a:pt x="10706" y="834"/>
                      <a:pt x="10700" y="845"/>
                    </a:cubicBezTo>
                    <a:lnTo>
                      <a:pt x="10688" y="869"/>
                    </a:lnTo>
                    <a:cubicBezTo>
                      <a:pt x="10682" y="881"/>
                      <a:pt x="10670" y="899"/>
                      <a:pt x="10664" y="911"/>
                    </a:cubicBezTo>
                    <a:cubicBezTo>
                      <a:pt x="10658" y="929"/>
                      <a:pt x="10658" y="929"/>
                      <a:pt x="10658" y="935"/>
                    </a:cubicBezTo>
                    <a:cubicBezTo>
                      <a:pt x="10652" y="941"/>
                      <a:pt x="10640" y="965"/>
                      <a:pt x="10634" y="983"/>
                    </a:cubicBezTo>
                    <a:cubicBezTo>
                      <a:pt x="10628" y="995"/>
                      <a:pt x="10628" y="995"/>
                      <a:pt x="10628" y="1001"/>
                    </a:cubicBezTo>
                    <a:cubicBezTo>
                      <a:pt x="10622" y="1013"/>
                      <a:pt x="10616" y="1037"/>
                      <a:pt x="10610" y="1049"/>
                    </a:cubicBezTo>
                    <a:lnTo>
                      <a:pt x="10598" y="1073"/>
                    </a:lnTo>
                    <a:cubicBezTo>
                      <a:pt x="10598" y="1091"/>
                      <a:pt x="10592" y="1103"/>
                      <a:pt x="10586" y="1121"/>
                    </a:cubicBezTo>
                    <a:cubicBezTo>
                      <a:pt x="10580" y="1139"/>
                      <a:pt x="10580" y="1139"/>
                      <a:pt x="10580" y="1145"/>
                    </a:cubicBezTo>
                    <a:cubicBezTo>
                      <a:pt x="10574" y="1151"/>
                      <a:pt x="10568" y="1175"/>
                      <a:pt x="10568" y="1193"/>
                    </a:cubicBezTo>
                    <a:cubicBezTo>
                      <a:pt x="10562" y="1211"/>
                      <a:pt x="10568" y="1211"/>
                      <a:pt x="10562" y="1217"/>
                    </a:cubicBezTo>
                    <a:cubicBezTo>
                      <a:pt x="10556" y="1223"/>
                      <a:pt x="10550" y="1247"/>
                      <a:pt x="10550" y="1265"/>
                    </a:cubicBezTo>
                    <a:cubicBezTo>
                      <a:pt x="10544" y="1283"/>
                      <a:pt x="10550" y="1283"/>
                      <a:pt x="10544" y="1289"/>
                    </a:cubicBezTo>
                    <a:cubicBezTo>
                      <a:pt x="10538" y="1301"/>
                      <a:pt x="10538" y="1325"/>
                      <a:pt x="10538" y="1337"/>
                    </a:cubicBezTo>
                    <a:cubicBezTo>
                      <a:pt x="10532" y="1355"/>
                      <a:pt x="10538" y="1361"/>
                      <a:pt x="10532" y="1367"/>
                    </a:cubicBezTo>
                    <a:cubicBezTo>
                      <a:pt x="10526" y="1379"/>
                      <a:pt x="10532" y="1397"/>
                      <a:pt x="10526" y="1415"/>
                    </a:cubicBezTo>
                    <a:cubicBezTo>
                      <a:pt x="10520" y="1433"/>
                      <a:pt x="10526" y="1439"/>
                      <a:pt x="10526" y="1451"/>
                    </a:cubicBezTo>
                    <a:lnTo>
                      <a:pt x="10526" y="1493"/>
                    </a:lnTo>
                    <a:lnTo>
                      <a:pt x="10526" y="1553"/>
                    </a:lnTo>
                    <a:lnTo>
                      <a:pt x="10526" y="1571"/>
                    </a:lnTo>
                    <a:lnTo>
                      <a:pt x="10526" y="4436"/>
                    </a:lnTo>
                    <a:cubicBezTo>
                      <a:pt x="10526" y="4538"/>
                      <a:pt x="10598" y="4628"/>
                      <a:pt x="10694" y="4652"/>
                    </a:cubicBezTo>
                    <a:cubicBezTo>
                      <a:pt x="10710" y="4655"/>
                      <a:pt x="10725" y="4657"/>
                      <a:pt x="10740" y="4657"/>
                    </a:cubicBezTo>
                    <a:cubicBezTo>
                      <a:pt x="10859" y="4657"/>
                      <a:pt x="10958" y="4558"/>
                      <a:pt x="10958" y="4436"/>
                    </a:cubicBezTo>
                    <a:lnTo>
                      <a:pt x="10958" y="1787"/>
                    </a:lnTo>
                    <a:lnTo>
                      <a:pt x="13247" y="1787"/>
                    </a:lnTo>
                    <a:cubicBezTo>
                      <a:pt x="13367" y="1781"/>
                      <a:pt x="13463" y="1691"/>
                      <a:pt x="13463" y="1571"/>
                    </a:cubicBezTo>
                    <a:lnTo>
                      <a:pt x="13463" y="1565"/>
                    </a:lnTo>
                    <a:cubicBezTo>
                      <a:pt x="13469" y="732"/>
                      <a:pt x="12822" y="48"/>
                      <a:pt x="119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01;p60">
                <a:extLst>
                  <a:ext uri="{FF2B5EF4-FFF2-40B4-BE49-F238E27FC236}">
                    <a16:creationId xmlns:a16="http://schemas.microsoft.com/office/drawing/2014/main" id="{8EB777E8-F371-44BC-A6F8-1753EA8A7CD3}"/>
                  </a:ext>
                </a:extLst>
              </p:cNvPr>
              <p:cNvSpPr/>
              <p:nvPr/>
            </p:nvSpPr>
            <p:spPr>
              <a:xfrm>
                <a:off x="3592250" y="1398350"/>
                <a:ext cx="306025" cy="242175"/>
              </a:xfrm>
              <a:custGeom>
                <a:avLst/>
                <a:gdLst/>
                <a:ahLst/>
                <a:cxnLst/>
                <a:rect l="l" t="t" r="r" b="b"/>
                <a:pathLst>
                  <a:path w="12241" h="9687" extrusionOk="0">
                    <a:moveTo>
                      <a:pt x="9154" y="8362"/>
                    </a:moveTo>
                    <a:lnTo>
                      <a:pt x="9166" y="8427"/>
                    </a:lnTo>
                    <a:lnTo>
                      <a:pt x="9172" y="8451"/>
                    </a:lnTo>
                    <a:cubicBezTo>
                      <a:pt x="9172" y="8463"/>
                      <a:pt x="9178" y="8481"/>
                      <a:pt x="9184" y="8493"/>
                    </a:cubicBezTo>
                    <a:cubicBezTo>
                      <a:pt x="9184" y="8511"/>
                      <a:pt x="9184" y="8511"/>
                      <a:pt x="9190" y="8523"/>
                    </a:cubicBezTo>
                    <a:cubicBezTo>
                      <a:pt x="9190" y="8529"/>
                      <a:pt x="9196" y="8547"/>
                      <a:pt x="9196" y="8559"/>
                    </a:cubicBezTo>
                    <a:cubicBezTo>
                      <a:pt x="9202" y="8571"/>
                      <a:pt x="9202" y="8577"/>
                      <a:pt x="9208" y="8589"/>
                    </a:cubicBezTo>
                    <a:lnTo>
                      <a:pt x="9220" y="8625"/>
                    </a:lnTo>
                    <a:lnTo>
                      <a:pt x="9226" y="8655"/>
                    </a:lnTo>
                    <a:cubicBezTo>
                      <a:pt x="9226" y="8667"/>
                      <a:pt x="9238" y="8673"/>
                      <a:pt x="9238" y="8685"/>
                    </a:cubicBezTo>
                    <a:cubicBezTo>
                      <a:pt x="9244" y="8697"/>
                      <a:pt x="9244" y="8709"/>
                      <a:pt x="9249" y="8715"/>
                    </a:cubicBezTo>
                    <a:cubicBezTo>
                      <a:pt x="9255" y="8727"/>
                      <a:pt x="9261" y="8739"/>
                      <a:pt x="9261" y="8751"/>
                    </a:cubicBezTo>
                    <a:cubicBezTo>
                      <a:pt x="9267" y="8763"/>
                      <a:pt x="9273" y="8769"/>
                      <a:pt x="9273" y="8775"/>
                    </a:cubicBezTo>
                    <a:lnTo>
                      <a:pt x="9291" y="8811"/>
                    </a:lnTo>
                    <a:lnTo>
                      <a:pt x="9303" y="8835"/>
                    </a:lnTo>
                    <a:lnTo>
                      <a:pt x="9321" y="8871"/>
                    </a:lnTo>
                    <a:lnTo>
                      <a:pt x="9333" y="8895"/>
                    </a:lnTo>
                    <a:lnTo>
                      <a:pt x="9351" y="8925"/>
                    </a:lnTo>
                    <a:lnTo>
                      <a:pt x="9369" y="8949"/>
                    </a:lnTo>
                    <a:cubicBezTo>
                      <a:pt x="9375" y="8961"/>
                      <a:pt x="9381" y="8973"/>
                      <a:pt x="9387" y="8985"/>
                    </a:cubicBezTo>
                    <a:lnTo>
                      <a:pt x="9405" y="9009"/>
                    </a:lnTo>
                    <a:lnTo>
                      <a:pt x="9423" y="9039"/>
                    </a:lnTo>
                    <a:lnTo>
                      <a:pt x="9441" y="9063"/>
                    </a:lnTo>
                    <a:lnTo>
                      <a:pt x="9465" y="9093"/>
                    </a:lnTo>
                    <a:lnTo>
                      <a:pt x="9483" y="9111"/>
                    </a:lnTo>
                    <a:lnTo>
                      <a:pt x="9507" y="9147"/>
                    </a:lnTo>
                    <a:lnTo>
                      <a:pt x="9525" y="9165"/>
                    </a:lnTo>
                    <a:lnTo>
                      <a:pt x="9567" y="9207"/>
                    </a:lnTo>
                    <a:lnTo>
                      <a:pt x="9573" y="9213"/>
                    </a:lnTo>
                    <a:lnTo>
                      <a:pt x="9615" y="9255"/>
                    </a:lnTo>
                    <a:lnTo>
                      <a:pt x="1523" y="9255"/>
                    </a:lnTo>
                    <a:cubicBezTo>
                      <a:pt x="995" y="9255"/>
                      <a:pt x="540" y="8883"/>
                      <a:pt x="438" y="8362"/>
                    </a:cubicBezTo>
                    <a:close/>
                    <a:moveTo>
                      <a:pt x="12025" y="0"/>
                    </a:moveTo>
                    <a:cubicBezTo>
                      <a:pt x="12010" y="0"/>
                      <a:pt x="11993" y="2"/>
                      <a:pt x="11977" y="6"/>
                    </a:cubicBezTo>
                    <a:cubicBezTo>
                      <a:pt x="11881" y="29"/>
                      <a:pt x="11809" y="119"/>
                      <a:pt x="11809" y="221"/>
                    </a:cubicBezTo>
                    <a:lnTo>
                      <a:pt x="11809" y="3596"/>
                    </a:lnTo>
                    <a:lnTo>
                      <a:pt x="10844" y="4166"/>
                    </a:lnTo>
                    <a:cubicBezTo>
                      <a:pt x="10694" y="4249"/>
                      <a:pt x="10694" y="4459"/>
                      <a:pt x="10844" y="4543"/>
                    </a:cubicBezTo>
                    <a:lnTo>
                      <a:pt x="11809" y="5113"/>
                    </a:lnTo>
                    <a:lnTo>
                      <a:pt x="11809" y="8158"/>
                    </a:lnTo>
                    <a:cubicBezTo>
                      <a:pt x="11809" y="8760"/>
                      <a:pt x="11322" y="9250"/>
                      <a:pt x="10721" y="9255"/>
                    </a:cubicBezTo>
                    <a:lnTo>
                      <a:pt x="10721" y="9255"/>
                    </a:lnTo>
                    <a:cubicBezTo>
                      <a:pt x="10114" y="9250"/>
                      <a:pt x="9621" y="8760"/>
                      <a:pt x="9615" y="8152"/>
                    </a:cubicBezTo>
                    <a:cubicBezTo>
                      <a:pt x="9615" y="8032"/>
                      <a:pt x="9519" y="7930"/>
                      <a:pt x="9405" y="7930"/>
                    </a:cubicBezTo>
                    <a:lnTo>
                      <a:pt x="1757" y="7930"/>
                    </a:lnTo>
                    <a:lnTo>
                      <a:pt x="1757" y="5221"/>
                    </a:lnTo>
                    <a:cubicBezTo>
                      <a:pt x="1769" y="5066"/>
                      <a:pt x="1654" y="4987"/>
                      <a:pt x="1540" y="4987"/>
                    </a:cubicBezTo>
                    <a:cubicBezTo>
                      <a:pt x="1432" y="4987"/>
                      <a:pt x="1325" y="5057"/>
                      <a:pt x="1325" y="5203"/>
                    </a:cubicBezTo>
                    <a:lnTo>
                      <a:pt x="1325" y="7930"/>
                    </a:lnTo>
                    <a:lnTo>
                      <a:pt x="216" y="7930"/>
                    </a:lnTo>
                    <a:cubicBezTo>
                      <a:pt x="96" y="7930"/>
                      <a:pt x="0" y="8026"/>
                      <a:pt x="0" y="8146"/>
                    </a:cubicBezTo>
                    <a:cubicBezTo>
                      <a:pt x="0" y="8997"/>
                      <a:pt x="690" y="9686"/>
                      <a:pt x="1541" y="9686"/>
                    </a:cubicBezTo>
                    <a:lnTo>
                      <a:pt x="10712" y="9686"/>
                    </a:lnTo>
                    <a:cubicBezTo>
                      <a:pt x="11557" y="9686"/>
                      <a:pt x="12241" y="9003"/>
                      <a:pt x="12241" y="8158"/>
                    </a:cubicBezTo>
                    <a:lnTo>
                      <a:pt x="12241" y="4987"/>
                    </a:lnTo>
                    <a:cubicBezTo>
                      <a:pt x="12241" y="4909"/>
                      <a:pt x="12205" y="4843"/>
                      <a:pt x="12139" y="4801"/>
                    </a:cubicBezTo>
                    <a:lnTo>
                      <a:pt x="11377" y="4351"/>
                    </a:lnTo>
                    <a:lnTo>
                      <a:pt x="12139" y="3902"/>
                    </a:lnTo>
                    <a:cubicBezTo>
                      <a:pt x="12199" y="3866"/>
                      <a:pt x="12241" y="3794"/>
                      <a:pt x="12241" y="3722"/>
                    </a:cubicBezTo>
                    <a:lnTo>
                      <a:pt x="12241" y="215"/>
                    </a:lnTo>
                    <a:cubicBezTo>
                      <a:pt x="12241" y="94"/>
                      <a:pt x="12143" y="0"/>
                      <a:pt x="120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02;p60">
                <a:extLst>
                  <a:ext uri="{FF2B5EF4-FFF2-40B4-BE49-F238E27FC236}">
                    <a16:creationId xmlns:a16="http://schemas.microsoft.com/office/drawing/2014/main" id="{03E07701-9972-43C7-B735-20B3F02158B2}"/>
                  </a:ext>
                </a:extLst>
              </p:cNvPr>
              <p:cNvSpPr/>
              <p:nvPr/>
            </p:nvSpPr>
            <p:spPr>
              <a:xfrm>
                <a:off x="3681400" y="1326400"/>
                <a:ext cx="497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1" extrusionOk="0">
                    <a:moveTo>
                      <a:pt x="1565" y="432"/>
                    </a:moveTo>
                    <a:lnTo>
                      <a:pt x="1565" y="1559"/>
                    </a:lnTo>
                    <a:lnTo>
                      <a:pt x="438" y="1559"/>
                    </a:lnTo>
                    <a:lnTo>
                      <a:pt x="438" y="432"/>
                    </a:lnTo>
                    <a:close/>
                    <a:moveTo>
                      <a:pt x="217" y="0"/>
                    </a:moveTo>
                    <a:cubicBezTo>
                      <a:pt x="97" y="0"/>
                      <a:pt x="1" y="96"/>
                      <a:pt x="1" y="216"/>
                    </a:cubicBezTo>
                    <a:lnTo>
                      <a:pt x="1" y="1775"/>
                    </a:lnTo>
                    <a:cubicBezTo>
                      <a:pt x="1" y="1894"/>
                      <a:pt x="97" y="1990"/>
                      <a:pt x="217" y="1990"/>
                    </a:cubicBezTo>
                    <a:lnTo>
                      <a:pt x="1775" y="1990"/>
                    </a:lnTo>
                    <a:cubicBezTo>
                      <a:pt x="1895" y="1990"/>
                      <a:pt x="1991" y="1894"/>
                      <a:pt x="1991" y="1775"/>
                    </a:cubicBezTo>
                    <a:lnTo>
                      <a:pt x="1991" y="216"/>
                    </a:lnTo>
                    <a:cubicBezTo>
                      <a:pt x="1991" y="96"/>
                      <a:pt x="1895" y="0"/>
                      <a:pt x="1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03;p60">
                <a:extLst>
                  <a:ext uri="{FF2B5EF4-FFF2-40B4-BE49-F238E27FC236}">
                    <a16:creationId xmlns:a16="http://schemas.microsoft.com/office/drawing/2014/main" id="{FF43E308-E309-430C-9562-10669FB45585}"/>
                  </a:ext>
                </a:extLst>
              </p:cNvPr>
              <p:cNvSpPr/>
              <p:nvPr/>
            </p:nvSpPr>
            <p:spPr>
              <a:xfrm>
                <a:off x="3754850" y="1305875"/>
                <a:ext cx="10950" cy="2778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113" extrusionOk="0">
                    <a:moveTo>
                      <a:pt x="221" y="1"/>
                    </a:moveTo>
                    <a:cubicBezTo>
                      <a:pt x="205" y="1"/>
                      <a:pt x="190" y="2"/>
                      <a:pt x="174" y="6"/>
                    </a:cubicBezTo>
                    <a:cubicBezTo>
                      <a:pt x="72" y="30"/>
                      <a:pt x="0" y="120"/>
                      <a:pt x="6" y="228"/>
                    </a:cubicBezTo>
                    <a:lnTo>
                      <a:pt x="6" y="10892"/>
                    </a:lnTo>
                    <a:cubicBezTo>
                      <a:pt x="0" y="10994"/>
                      <a:pt x="72" y="11083"/>
                      <a:pt x="174" y="11107"/>
                    </a:cubicBezTo>
                    <a:cubicBezTo>
                      <a:pt x="190" y="11111"/>
                      <a:pt x="205" y="11113"/>
                      <a:pt x="221" y="11113"/>
                    </a:cubicBezTo>
                    <a:cubicBezTo>
                      <a:pt x="335" y="11113"/>
                      <a:pt x="438" y="11019"/>
                      <a:pt x="438" y="10898"/>
                    </a:cubicBezTo>
                    <a:lnTo>
                      <a:pt x="438" y="216"/>
                    </a:lnTo>
                    <a:cubicBezTo>
                      <a:pt x="438" y="94"/>
                      <a:pt x="335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04;p60">
                <a:extLst>
                  <a:ext uri="{FF2B5EF4-FFF2-40B4-BE49-F238E27FC236}">
                    <a16:creationId xmlns:a16="http://schemas.microsoft.com/office/drawing/2014/main" id="{D8732655-90B2-4DDA-9C72-C63724A1AD97}"/>
                  </a:ext>
                </a:extLst>
              </p:cNvPr>
              <p:cNvSpPr/>
              <p:nvPr/>
            </p:nvSpPr>
            <p:spPr>
              <a:xfrm>
                <a:off x="3677950" y="1398475"/>
                <a:ext cx="568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344" extrusionOk="0">
                    <a:moveTo>
                      <a:pt x="1805" y="432"/>
                    </a:moveTo>
                    <a:cubicBezTo>
                      <a:pt x="1715" y="720"/>
                      <a:pt x="1446" y="918"/>
                      <a:pt x="1140" y="918"/>
                    </a:cubicBezTo>
                    <a:cubicBezTo>
                      <a:pt x="834" y="918"/>
                      <a:pt x="564" y="720"/>
                      <a:pt x="469" y="432"/>
                    </a:cubicBezTo>
                    <a:close/>
                    <a:moveTo>
                      <a:pt x="223" y="1"/>
                    </a:moveTo>
                    <a:cubicBezTo>
                      <a:pt x="103" y="1"/>
                      <a:pt x="7" y="96"/>
                      <a:pt x="7" y="210"/>
                    </a:cubicBezTo>
                    <a:cubicBezTo>
                      <a:pt x="1" y="840"/>
                      <a:pt x="511" y="1343"/>
                      <a:pt x="1140" y="1343"/>
                    </a:cubicBezTo>
                    <a:cubicBezTo>
                      <a:pt x="1763" y="1343"/>
                      <a:pt x="2273" y="840"/>
                      <a:pt x="2273" y="210"/>
                    </a:cubicBezTo>
                    <a:cubicBezTo>
                      <a:pt x="2273" y="96"/>
                      <a:pt x="2177" y="1"/>
                      <a:pt x="20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05;p60">
                <a:extLst>
                  <a:ext uri="{FF2B5EF4-FFF2-40B4-BE49-F238E27FC236}">
                    <a16:creationId xmlns:a16="http://schemas.microsoft.com/office/drawing/2014/main" id="{EA87F9D2-628F-4FF0-ADDF-D09349609DE9}"/>
                  </a:ext>
                </a:extLst>
              </p:cNvPr>
              <p:cNvSpPr/>
              <p:nvPr/>
            </p:nvSpPr>
            <p:spPr>
              <a:xfrm>
                <a:off x="3681400" y="1451075"/>
                <a:ext cx="497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1" extrusionOk="0">
                    <a:moveTo>
                      <a:pt x="217" y="1"/>
                    </a:moveTo>
                    <a:cubicBezTo>
                      <a:pt x="97" y="1"/>
                      <a:pt x="1" y="96"/>
                      <a:pt x="1" y="216"/>
                    </a:cubicBezTo>
                    <a:lnTo>
                      <a:pt x="1" y="1751"/>
                    </a:lnTo>
                    <a:cubicBezTo>
                      <a:pt x="1" y="1853"/>
                      <a:pt x="73" y="1949"/>
                      <a:pt x="169" y="1973"/>
                    </a:cubicBezTo>
                    <a:cubicBezTo>
                      <a:pt x="184" y="1976"/>
                      <a:pt x="200" y="1978"/>
                      <a:pt x="215" y="1978"/>
                    </a:cubicBezTo>
                    <a:cubicBezTo>
                      <a:pt x="334" y="1978"/>
                      <a:pt x="432" y="1879"/>
                      <a:pt x="432" y="1757"/>
                    </a:cubicBezTo>
                    <a:lnTo>
                      <a:pt x="432" y="438"/>
                    </a:lnTo>
                    <a:lnTo>
                      <a:pt x="1559" y="438"/>
                    </a:lnTo>
                    <a:lnTo>
                      <a:pt x="1559" y="1559"/>
                    </a:lnTo>
                    <a:lnTo>
                      <a:pt x="1212" y="1559"/>
                    </a:lnTo>
                    <a:lnTo>
                      <a:pt x="1212" y="1008"/>
                    </a:lnTo>
                    <a:cubicBezTo>
                      <a:pt x="1212" y="906"/>
                      <a:pt x="1146" y="816"/>
                      <a:pt x="1044" y="792"/>
                    </a:cubicBezTo>
                    <a:cubicBezTo>
                      <a:pt x="1028" y="788"/>
                      <a:pt x="1011" y="786"/>
                      <a:pt x="995" y="786"/>
                    </a:cubicBezTo>
                    <a:cubicBezTo>
                      <a:pt x="878" y="786"/>
                      <a:pt x="780" y="880"/>
                      <a:pt x="780" y="1002"/>
                    </a:cubicBezTo>
                    <a:lnTo>
                      <a:pt x="780" y="1775"/>
                    </a:lnTo>
                    <a:cubicBezTo>
                      <a:pt x="780" y="1895"/>
                      <a:pt x="876" y="1991"/>
                      <a:pt x="996" y="1991"/>
                    </a:cubicBezTo>
                    <a:lnTo>
                      <a:pt x="1775" y="1991"/>
                    </a:lnTo>
                    <a:cubicBezTo>
                      <a:pt x="1895" y="1991"/>
                      <a:pt x="1991" y="1895"/>
                      <a:pt x="1991" y="1775"/>
                    </a:cubicBezTo>
                    <a:lnTo>
                      <a:pt x="1991" y="216"/>
                    </a:lnTo>
                    <a:cubicBezTo>
                      <a:pt x="1991" y="96"/>
                      <a:pt x="1895" y="1"/>
                      <a:pt x="1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06;p60">
                <a:extLst>
                  <a:ext uri="{FF2B5EF4-FFF2-40B4-BE49-F238E27FC236}">
                    <a16:creationId xmlns:a16="http://schemas.microsoft.com/office/drawing/2014/main" id="{D723BBE6-33D2-4D4C-A1CB-C7878F0959BE}"/>
                  </a:ext>
                </a:extLst>
              </p:cNvPr>
              <p:cNvSpPr/>
              <p:nvPr/>
            </p:nvSpPr>
            <p:spPr>
              <a:xfrm>
                <a:off x="3676475" y="1520725"/>
                <a:ext cx="590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529" extrusionOk="0">
                    <a:moveTo>
                      <a:pt x="286" y="0"/>
                    </a:moveTo>
                    <a:cubicBezTo>
                      <a:pt x="145" y="0"/>
                      <a:pt x="1" y="134"/>
                      <a:pt x="78" y="308"/>
                    </a:cubicBezTo>
                    <a:lnTo>
                      <a:pt x="540" y="1393"/>
                    </a:lnTo>
                    <a:cubicBezTo>
                      <a:pt x="576" y="1479"/>
                      <a:pt x="656" y="1523"/>
                      <a:pt x="737" y="1523"/>
                    </a:cubicBezTo>
                    <a:cubicBezTo>
                      <a:pt x="818" y="1523"/>
                      <a:pt x="899" y="1479"/>
                      <a:pt x="935" y="1393"/>
                    </a:cubicBezTo>
                    <a:lnTo>
                      <a:pt x="1199" y="775"/>
                    </a:lnTo>
                    <a:lnTo>
                      <a:pt x="1463" y="1399"/>
                    </a:lnTo>
                    <a:cubicBezTo>
                      <a:pt x="1499" y="1485"/>
                      <a:pt x="1578" y="1529"/>
                      <a:pt x="1658" y="1529"/>
                    </a:cubicBezTo>
                    <a:cubicBezTo>
                      <a:pt x="1738" y="1529"/>
                      <a:pt x="1819" y="1485"/>
                      <a:pt x="1858" y="1399"/>
                    </a:cubicBezTo>
                    <a:lnTo>
                      <a:pt x="2314" y="314"/>
                    </a:lnTo>
                    <a:cubicBezTo>
                      <a:pt x="2362" y="200"/>
                      <a:pt x="2314" y="74"/>
                      <a:pt x="2200" y="26"/>
                    </a:cubicBezTo>
                    <a:cubicBezTo>
                      <a:pt x="2173" y="14"/>
                      <a:pt x="2145" y="8"/>
                      <a:pt x="2117" y="8"/>
                    </a:cubicBezTo>
                    <a:cubicBezTo>
                      <a:pt x="2034" y="8"/>
                      <a:pt x="1954" y="59"/>
                      <a:pt x="1918" y="140"/>
                    </a:cubicBezTo>
                    <a:lnTo>
                      <a:pt x="1654" y="757"/>
                    </a:lnTo>
                    <a:lnTo>
                      <a:pt x="1397" y="140"/>
                    </a:lnTo>
                    <a:cubicBezTo>
                      <a:pt x="1358" y="53"/>
                      <a:pt x="1277" y="9"/>
                      <a:pt x="1197" y="9"/>
                    </a:cubicBezTo>
                    <a:cubicBezTo>
                      <a:pt x="1116" y="9"/>
                      <a:pt x="1037" y="53"/>
                      <a:pt x="1001" y="140"/>
                    </a:cubicBezTo>
                    <a:lnTo>
                      <a:pt x="737" y="757"/>
                    </a:lnTo>
                    <a:lnTo>
                      <a:pt x="480" y="140"/>
                    </a:lnTo>
                    <a:cubicBezTo>
                      <a:pt x="441" y="41"/>
                      <a:pt x="364" y="0"/>
                      <a:pt x="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07;p60">
                <a:extLst>
                  <a:ext uri="{FF2B5EF4-FFF2-40B4-BE49-F238E27FC236}">
                    <a16:creationId xmlns:a16="http://schemas.microsoft.com/office/drawing/2014/main" id="{75826282-817B-4B33-992B-9AB0EE6CD9CD}"/>
                  </a:ext>
                </a:extLst>
              </p:cNvPr>
              <p:cNvSpPr/>
              <p:nvPr/>
            </p:nvSpPr>
            <p:spPr>
              <a:xfrm>
                <a:off x="3788100" y="1515200"/>
                <a:ext cx="497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2" extrusionOk="0">
                    <a:moveTo>
                      <a:pt x="1553" y="433"/>
                    </a:moveTo>
                    <a:lnTo>
                      <a:pt x="1553" y="1554"/>
                    </a:lnTo>
                    <a:lnTo>
                      <a:pt x="432" y="1554"/>
                    </a:lnTo>
                    <a:lnTo>
                      <a:pt x="432" y="433"/>
                    </a:lnTo>
                    <a:close/>
                    <a:moveTo>
                      <a:pt x="1785" y="1"/>
                    </a:moveTo>
                    <a:cubicBezTo>
                      <a:pt x="1782" y="1"/>
                      <a:pt x="1778" y="1"/>
                      <a:pt x="1775" y="1"/>
                    </a:cubicBezTo>
                    <a:lnTo>
                      <a:pt x="217" y="1"/>
                    </a:lnTo>
                    <a:cubicBezTo>
                      <a:pt x="97" y="1"/>
                      <a:pt x="1" y="97"/>
                      <a:pt x="1" y="217"/>
                    </a:cubicBezTo>
                    <a:lnTo>
                      <a:pt x="1" y="1769"/>
                    </a:lnTo>
                    <a:cubicBezTo>
                      <a:pt x="1" y="1895"/>
                      <a:pt x="97" y="1991"/>
                      <a:pt x="217" y="1991"/>
                    </a:cubicBezTo>
                    <a:lnTo>
                      <a:pt x="1775" y="1991"/>
                    </a:lnTo>
                    <a:cubicBezTo>
                      <a:pt x="1895" y="1991"/>
                      <a:pt x="1991" y="1895"/>
                      <a:pt x="1991" y="1775"/>
                    </a:cubicBezTo>
                    <a:lnTo>
                      <a:pt x="1991" y="217"/>
                    </a:lnTo>
                    <a:cubicBezTo>
                      <a:pt x="1991" y="100"/>
                      <a:pt x="1895" y="1"/>
                      <a:pt x="17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08;p60">
                <a:extLst>
                  <a:ext uri="{FF2B5EF4-FFF2-40B4-BE49-F238E27FC236}">
                    <a16:creationId xmlns:a16="http://schemas.microsoft.com/office/drawing/2014/main" id="{3F208EA9-3D55-46DC-BA45-97A334C68588}"/>
                  </a:ext>
                </a:extLst>
              </p:cNvPr>
              <p:cNvSpPr/>
              <p:nvPr/>
            </p:nvSpPr>
            <p:spPr>
              <a:xfrm>
                <a:off x="3784650" y="1457675"/>
                <a:ext cx="568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349" extrusionOk="0">
                    <a:moveTo>
                      <a:pt x="1137" y="433"/>
                    </a:moveTo>
                    <a:cubicBezTo>
                      <a:pt x="1419" y="433"/>
                      <a:pt x="1700" y="597"/>
                      <a:pt x="1805" y="923"/>
                    </a:cubicBezTo>
                    <a:lnTo>
                      <a:pt x="469" y="923"/>
                    </a:lnTo>
                    <a:cubicBezTo>
                      <a:pt x="573" y="597"/>
                      <a:pt x="855" y="433"/>
                      <a:pt x="1137" y="433"/>
                    </a:cubicBezTo>
                    <a:close/>
                    <a:moveTo>
                      <a:pt x="1140" y="0"/>
                    </a:moveTo>
                    <a:cubicBezTo>
                      <a:pt x="510" y="0"/>
                      <a:pt x="1" y="510"/>
                      <a:pt x="7" y="1139"/>
                    </a:cubicBezTo>
                    <a:cubicBezTo>
                      <a:pt x="7" y="1253"/>
                      <a:pt x="103" y="1349"/>
                      <a:pt x="217" y="1349"/>
                    </a:cubicBezTo>
                    <a:lnTo>
                      <a:pt x="2057" y="1349"/>
                    </a:lnTo>
                    <a:cubicBezTo>
                      <a:pt x="2177" y="1349"/>
                      <a:pt x="2273" y="1253"/>
                      <a:pt x="2273" y="1139"/>
                    </a:cubicBezTo>
                    <a:cubicBezTo>
                      <a:pt x="2273" y="510"/>
                      <a:pt x="1763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09;p60">
                <a:extLst>
                  <a:ext uri="{FF2B5EF4-FFF2-40B4-BE49-F238E27FC236}">
                    <a16:creationId xmlns:a16="http://schemas.microsoft.com/office/drawing/2014/main" id="{8EEE9DB2-DFC3-425C-865C-0561F30C3A72}"/>
                  </a:ext>
                </a:extLst>
              </p:cNvPr>
              <p:cNvSpPr/>
              <p:nvPr/>
            </p:nvSpPr>
            <p:spPr>
              <a:xfrm>
                <a:off x="3788100" y="1386175"/>
                <a:ext cx="497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992" extrusionOk="0">
                    <a:moveTo>
                      <a:pt x="217" y="1"/>
                    </a:moveTo>
                    <a:cubicBezTo>
                      <a:pt x="97" y="1"/>
                      <a:pt x="1" y="97"/>
                      <a:pt x="1" y="217"/>
                    </a:cubicBezTo>
                    <a:lnTo>
                      <a:pt x="1" y="1775"/>
                    </a:lnTo>
                    <a:cubicBezTo>
                      <a:pt x="1" y="1895"/>
                      <a:pt x="97" y="1991"/>
                      <a:pt x="217" y="1991"/>
                    </a:cubicBezTo>
                    <a:lnTo>
                      <a:pt x="1775" y="1991"/>
                    </a:lnTo>
                    <a:cubicBezTo>
                      <a:pt x="1895" y="1991"/>
                      <a:pt x="1991" y="1895"/>
                      <a:pt x="1991" y="1775"/>
                    </a:cubicBezTo>
                    <a:lnTo>
                      <a:pt x="1991" y="235"/>
                    </a:lnTo>
                    <a:cubicBezTo>
                      <a:pt x="1991" y="133"/>
                      <a:pt x="1919" y="43"/>
                      <a:pt x="1817" y="19"/>
                    </a:cubicBezTo>
                    <a:cubicBezTo>
                      <a:pt x="1801" y="15"/>
                      <a:pt x="1786" y="14"/>
                      <a:pt x="1770" y="14"/>
                    </a:cubicBezTo>
                    <a:cubicBezTo>
                      <a:pt x="1656" y="14"/>
                      <a:pt x="1553" y="107"/>
                      <a:pt x="1553" y="229"/>
                    </a:cubicBezTo>
                    <a:lnTo>
                      <a:pt x="1553" y="1559"/>
                    </a:lnTo>
                    <a:lnTo>
                      <a:pt x="432" y="1559"/>
                    </a:lnTo>
                    <a:lnTo>
                      <a:pt x="432" y="433"/>
                    </a:lnTo>
                    <a:lnTo>
                      <a:pt x="780" y="433"/>
                    </a:lnTo>
                    <a:lnTo>
                      <a:pt x="780" y="990"/>
                    </a:lnTo>
                    <a:cubicBezTo>
                      <a:pt x="780" y="1112"/>
                      <a:pt x="878" y="1205"/>
                      <a:pt x="995" y="1205"/>
                    </a:cubicBezTo>
                    <a:cubicBezTo>
                      <a:pt x="1011" y="1205"/>
                      <a:pt x="1027" y="1203"/>
                      <a:pt x="1044" y="1200"/>
                    </a:cubicBezTo>
                    <a:cubicBezTo>
                      <a:pt x="1140" y="1176"/>
                      <a:pt x="1212" y="1086"/>
                      <a:pt x="1212" y="984"/>
                    </a:cubicBezTo>
                    <a:lnTo>
                      <a:pt x="1212" y="217"/>
                    </a:lnTo>
                    <a:cubicBezTo>
                      <a:pt x="1212" y="97"/>
                      <a:pt x="1116" y="1"/>
                      <a:pt x="9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10;p60">
                <a:extLst>
                  <a:ext uri="{FF2B5EF4-FFF2-40B4-BE49-F238E27FC236}">
                    <a16:creationId xmlns:a16="http://schemas.microsoft.com/office/drawing/2014/main" id="{D09E5265-C8C4-4E50-A366-D8CC4AF50F78}"/>
                  </a:ext>
                </a:extLst>
              </p:cNvPr>
              <p:cNvSpPr/>
              <p:nvPr/>
            </p:nvSpPr>
            <p:spPr>
              <a:xfrm>
                <a:off x="3783375" y="1326525"/>
                <a:ext cx="58850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517" extrusionOk="0">
                    <a:moveTo>
                      <a:pt x="279" y="0"/>
                    </a:moveTo>
                    <a:cubicBezTo>
                      <a:pt x="140" y="0"/>
                      <a:pt x="0" y="131"/>
                      <a:pt x="70" y="301"/>
                    </a:cubicBezTo>
                    <a:lnTo>
                      <a:pt x="532" y="1386"/>
                    </a:lnTo>
                    <a:cubicBezTo>
                      <a:pt x="567" y="1473"/>
                      <a:pt x="648" y="1516"/>
                      <a:pt x="729" y="1516"/>
                    </a:cubicBezTo>
                    <a:cubicBezTo>
                      <a:pt x="810" y="1516"/>
                      <a:pt x="891" y="1473"/>
                      <a:pt x="927" y="1386"/>
                    </a:cubicBezTo>
                    <a:lnTo>
                      <a:pt x="1191" y="769"/>
                    </a:lnTo>
                    <a:lnTo>
                      <a:pt x="1449" y="1386"/>
                    </a:lnTo>
                    <a:cubicBezTo>
                      <a:pt x="1488" y="1473"/>
                      <a:pt x="1569" y="1516"/>
                      <a:pt x="1649" y="1516"/>
                    </a:cubicBezTo>
                    <a:cubicBezTo>
                      <a:pt x="1730" y="1516"/>
                      <a:pt x="1811" y="1473"/>
                      <a:pt x="1850" y="1386"/>
                    </a:cubicBezTo>
                    <a:lnTo>
                      <a:pt x="2306" y="301"/>
                    </a:lnTo>
                    <a:cubicBezTo>
                      <a:pt x="2354" y="193"/>
                      <a:pt x="2300" y="61"/>
                      <a:pt x="2192" y="19"/>
                    </a:cubicBezTo>
                    <a:cubicBezTo>
                      <a:pt x="2165" y="7"/>
                      <a:pt x="2137" y="2"/>
                      <a:pt x="2109" y="2"/>
                    </a:cubicBezTo>
                    <a:cubicBezTo>
                      <a:pt x="2026" y="2"/>
                      <a:pt x="1946" y="52"/>
                      <a:pt x="1910" y="133"/>
                    </a:cubicBezTo>
                    <a:lnTo>
                      <a:pt x="1646" y="751"/>
                    </a:lnTo>
                    <a:lnTo>
                      <a:pt x="1389" y="133"/>
                    </a:lnTo>
                    <a:cubicBezTo>
                      <a:pt x="1350" y="46"/>
                      <a:pt x="1269" y="3"/>
                      <a:pt x="1189" y="3"/>
                    </a:cubicBezTo>
                    <a:cubicBezTo>
                      <a:pt x="1108" y="3"/>
                      <a:pt x="1029" y="46"/>
                      <a:pt x="993" y="133"/>
                    </a:cubicBezTo>
                    <a:lnTo>
                      <a:pt x="729" y="751"/>
                    </a:lnTo>
                    <a:lnTo>
                      <a:pt x="472" y="133"/>
                    </a:lnTo>
                    <a:cubicBezTo>
                      <a:pt x="431" y="40"/>
                      <a:pt x="355" y="0"/>
                      <a:pt x="2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098;p58">
            <a:extLst>
              <a:ext uri="{FF2B5EF4-FFF2-40B4-BE49-F238E27FC236}">
                <a16:creationId xmlns:a16="http://schemas.microsoft.com/office/drawing/2014/main" id="{577BE810-9357-4CDE-A273-628B56ABD3A9}"/>
              </a:ext>
            </a:extLst>
          </p:cNvPr>
          <p:cNvGrpSpPr/>
          <p:nvPr/>
        </p:nvGrpSpPr>
        <p:grpSpPr>
          <a:xfrm>
            <a:off x="2582729" y="1558748"/>
            <a:ext cx="6365328" cy="3166143"/>
            <a:chOff x="2088825" y="637000"/>
            <a:chExt cx="2739950" cy="1482750"/>
          </a:xfrm>
        </p:grpSpPr>
        <p:sp>
          <p:nvSpPr>
            <p:cNvPr id="37" name="Google Shape;1099;p58">
              <a:extLst>
                <a:ext uri="{FF2B5EF4-FFF2-40B4-BE49-F238E27FC236}">
                  <a16:creationId xmlns:a16="http://schemas.microsoft.com/office/drawing/2014/main" id="{A9ECE297-39E5-45F0-9D10-5AF81ACA4250}"/>
                </a:ext>
              </a:extLst>
            </p:cNvPr>
            <p:cNvSpPr/>
            <p:nvPr/>
          </p:nvSpPr>
          <p:spPr>
            <a:xfrm>
              <a:off x="2437700" y="637000"/>
              <a:ext cx="2039100" cy="1328975"/>
            </a:xfrm>
            <a:custGeom>
              <a:avLst/>
              <a:gdLst/>
              <a:ahLst/>
              <a:cxnLst/>
              <a:rect l="l" t="t" r="r" b="b"/>
              <a:pathLst>
                <a:path w="81564" h="53159" fill="none" extrusionOk="0">
                  <a:moveTo>
                    <a:pt x="79685" y="1"/>
                  </a:moveTo>
                  <a:lnTo>
                    <a:pt x="1858" y="1"/>
                  </a:lnTo>
                  <a:cubicBezTo>
                    <a:pt x="826" y="1"/>
                    <a:pt x="0" y="1095"/>
                    <a:pt x="0" y="2437"/>
                  </a:cubicBezTo>
                  <a:lnTo>
                    <a:pt x="0" y="50743"/>
                  </a:lnTo>
                  <a:cubicBezTo>
                    <a:pt x="0" y="52085"/>
                    <a:pt x="826" y="53158"/>
                    <a:pt x="1858" y="53158"/>
                  </a:cubicBezTo>
                  <a:lnTo>
                    <a:pt x="79685" y="53158"/>
                  </a:lnTo>
                  <a:cubicBezTo>
                    <a:pt x="80717" y="53158"/>
                    <a:pt x="81564" y="52085"/>
                    <a:pt x="81564" y="50743"/>
                  </a:cubicBezTo>
                  <a:lnTo>
                    <a:pt x="81564" y="2437"/>
                  </a:lnTo>
                  <a:cubicBezTo>
                    <a:pt x="81564" y="1095"/>
                    <a:pt x="80717" y="1"/>
                    <a:pt x="79685" y="1"/>
                  </a:cubicBezTo>
                  <a:close/>
                  <a:moveTo>
                    <a:pt x="78529" y="47811"/>
                  </a:moveTo>
                  <a:lnTo>
                    <a:pt x="3241" y="47811"/>
                  </a:lnTo>
                  <a:lnTo>
                    <a:pt x="3241" y="2912"/>
                  </a:lnTo>
                  <a:lnTo>
                    <a:pt x="78529" y="291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0;p58">
              <a:extLst>
                <a:ext uri="{FF2B5EF4-FFF2-40B4-BE49-F238E27FC236}">
                  <a16:creationId xmlns:a16="http://schemas.microsoft.com/office/drawing/2014/main" id="{14783788-A1E0-4155-A91C-6C6B44179635}"/>
                </a:ext>
              </a:extLst>
            </p:cNvPr>
            <p:cNvSpPr/>
            <p:nvPr/>
          </p:nvSpPr>
          <p:spPr>
            <a:xfrm>
              <a:off x="2089850" y="2043875"/>
              <a:ext cx="2734275" cy="75875"/>
            </a:xfrm>
            <a:custGeom>
              <a:avLst/>
              <a:gdLst/>
              <a:ahLst/>
              <a:cxnLst/>
              <a:rect l="l" t="t" r="r" b="b"/>
              <a:pathLst>
                <a:path w="109371" h="3035" fill="none" extrusionOk="0">
                  <a:moveTo>
                    <a:pt x="1" y="351"/>
                  </a:moveTo>
                  <a:cubicBezTo>
                    <a:pt x="42" y="516"/>
                    <a:pt x="63" y="702"/>
                    <a:pt x="83" y="867"/>
                  </a:cubicBezTo>
                  <a:cubicBezTo>
                    <a:pt x="124" y="1528"/>
                    <a:pt x="558" y="2705"/>
                    <a:pt x="4150" y="2684"/>
                  </a:cubicBezTo>
                  <a:lnTo>
                    <a:pt x="105098" y="2684"/>
                  </a:lnTo>
                  <a:cubicBezTo>
                    <a:pt x="105098" y="2684"/>
                    <a:pt x="107946" y="3035"/>
                    <a:pt x="109371" y="867"/>
                  </a:cubicBezTo>
                  <a:lnTo>
                    <a:pt x="109371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1;p58">
              <a:extLst>
                <a:ext uri="{FF2B5EF4-FFF2-40B4-BE49-F238E27FC236}">
                  <a16:creationId xmlns:a16="http://schemas.microsoft.com/office/drawing/2014/main" id="{6C2BB4DF-F529-44B9-9E54-671BB286F91A}"/>
                </a:ext>
              </a:extLst>
            </p:cNvPr>
            <p:cNvSpPr/>
            <p:nvPr/>
          </p:nvSpPr>
          <p:spPr>
            <a:xfrm>
              <a:off x="2088825" y="1966450"/>
              <a:ext cx="2739950" cy="84150"/>
            </a:xfrm>
            <a:custGeom>
              <a:avLst/>
              <a:gdLst/>
              <a:ahLst/>
              <a:cxnLst/>
              <a:rect l="l" t="t" r="r" b="b"/>
              <a:pathLst>
                <a:path w="109598" h="3366" fill="none" extrusionOk="0">
                  <a:moveTo>
                    <a:pt x="83" y="1"/>
                  </a:moveTo>
                  <a:lnTo>
                    <a:pt x="109453" y="1"/>
                  </a:lnTo>
                  <a:lnTo>
                    <a:pt x="109453" y="2808"/>
                  </a:lnTo>
                  <a:cubicBezTo>
                    <a:pt x="109453" y="2808"/>
                    <a:pt x="109598" y="3180"/>
                    <a:pt x="108318" y="3097"/>
                  </a:cubicBezTo>
                  <a:lnTo>
                    <a:pt x="1115" y="3097"/>
                  </a:lnTo>
                  <a:cubicBezTo>
                    <a:pt x="1115" y="3097"/>
                    <a:pt x="104" y="3366"/>
                    <a:pt x="0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102;p58">
              <a:extLst>
                <a:ext uri="{FF2B5EF4-FFF2-40B4-BE49-F238E27FC236}">
                  <a16:creationId xmlns:a16="http://schemas.microsoft.com/office/drawing/2014/main" id="{3A64063C-1929-4E7C-A922-52D339089D3B}"/>
                </a:ext>
              </a:extLst>
            </p:cNvPr>
            <p:cNvSpPr/>
            <p:nvPr/>
          </p:nvSpPr>
          <p:spPr>
            <a:xfrm>
              <a:off x="4596500" y="2002575"/>
              <a:ext cx="101700" cy="9850"/>
            </a:xfrm>
            <a:custGeom>
              <a:avLst/>
              <a:gdLst/>
              <a:ahLst/>
              <a:cxnLst/>
              <a:rect l="l" t="t" r="r" b="b"/>
              <a:pathLst>
                <a:path w="4068" h="394" fill="none" extrusionOk="0">
                  <a:moveTo>
                    <a:pt x="4068" y="187"/>
                  </a:moveTo>
                  <a:cubicBezTo>
                    <a:pt x="4068" y="290"/>
                    <a:pt x="4006" y="372"/>
                    <a:pt x="3903" y="393"/>
                  </a:cubicBezTo>
                  <a:lnTo>
                    <a:pt x="187" y="393"/>
                  </a:lnTo>
                  <a:cubicBezTo>
                    <a:pt x="84" y="372"/>
                    <a:pt x="1" y="290"/>
                    <a:pt x="22" y="187"/>
                  </a:cubicBezTo>
                  <a:lnTo>
                    <a:pt x="22" y="187"/>
                  </a:lnTo>
                  <a:cubicBezTo>
                    <a:pt x="1" y="83"/>
                    <a:pt x="84" y="1"/>
                    <a:pt x="187" y="1"/>
                  </a:cubicBezTo>
                  <a:lnTo>
                    <a:pt x="3903" y="1"/>
                  </a:lnTo>
                  <a:cubicBezTo>
                    <a:pt x="4006" y="1"/>
                    <a:pt x="4068" y="83"/>
                    <a:pt x="4068" y="18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3;p58">
              <a:extLst>
                <a:ext uri="{FF2B5EF4-FFF2-40B4-BE49-F238E27FC236}">
                  <a16:creationId xmlns:a16="http://schemas.microsoft.com/office/drawing/2014/main" id="{B9A8F15C-31E3-4F52-A8AF-7A3D8CCDCFD3}"/>
                </a:ext>
              </a:extLst>
            </p:cNvPr>
            <p:cNvSpPr/>
            <p:nvPr/>
          </p:nvSpPr>
          <p:spPr>
            <a:xfrm>
              <a:off x="3261900" y="1966975"/>
              <a:ext cx="386050" cy="42850"/>
            </a:xfrm>
            <a:custGeom>
              <a:avLst/>
              <a:gdLst/>
              <a:ahLst/>
              <a:cxnLst/>
              <a:rect l="l" t="t" r="r" b="b"/>
              <a:pathLst>
                <a:path w="15442" h="1714" fill="none" extrusionOk="0">
                  <a:moveTo>
                    <a:pt x="413" y="0"/>
                  </a:moveTo>
                  <a:cubicBezTo>
                    <a:pt x="413" y="0"/>
                    <a:pt x="0" y="1404"/>
                    <a:pt x="1404" y="1549"/>
                  </a:cubicBezTo>
                  <a:lnTo>
                    <a:pt x="14079" y="1549"/>
                  </a:lnTo>
                  <a:cubicBezTo>
                    <a:pt x="14079" y="1549"/>
                    <a:pt x="15442" y="1714"/>
                    <a:pt x="15256" y="4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miter lim="206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696DD70A-CF47-4899-8532-361B378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75" y="1838303"/>
            <a:ext cx="4220436" cy="21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131F-6DFC-4BF2-ACF3-CACC3207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obster" panose="00000500000000000000" pitchFamily="2" charset="-52"/>
              </a:rPr>
              <a:t>Realization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330E-8154-418E-B6A3-29ACF82E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50" y="1490925"/>
            <a:ext cx="2324100" cy="3076313"/>
          </a:xfrm>
        </p:spPr>
        <p:txBody>
          <a:bodyPr/>
          <a:lstStyle/>
          <a:p>
            <a:pPr marL="152400" indent="0" algn="just">
              <a:buNone/>
            </a:pPr>
            <a:r>
              <a:rPr lang="en-US" dirty="0">
                <a:latin typeface="+mn-lt"/>
              </a:rPr>
              <a:t>We realized our project through collaborative work across different online platforms and coding environments.</a:t>
            </a:r>
          </a:p>
          <a:p>
            <a:pPr marL="152400" indent="0" algn="just">
              <a:buNone/>
            </a:pPr>
            <a:endParaRPr lang="en-US" dirty="0">
              <a:latin typeface="+mn-lt"/>
            </a:endParaRPr>
          </a:p>
          <a:p>
            <a:pPr marL="152400" indent="0" algn="just">
              <a:buNone/>
            </a:pPr>
            <a:endParaRPr lang="en-US" dirty="0"/>
          </a:p>
          <a:p>
            <a:pPr marL="152400" indent="0" algn="just">
              <a:buNone/>
            </a:pPr>
            <a:r>
              <a:rPr lang="en-US" dirty="0">
                <a:latin typeface="+mn-lt"/>
              </a:rPr>
              <a:t>Every day we had meetings to discuss progress and responsibilities of the respective team members.</a:t>
            </a:r>
          </a:p>
        </p:txBody>
      </p:sp>
      <p:grpSp>
        <p:nvGrpSpPr>
          <p:cNvPr id="7" name="Google Shape;1355;p60">
            <a:extLst>
              <a:ext uri="{FF2B5EF4-FFF2-40B4-BE49-F238E27FC236}">
                <a16:creationId xmlns:a16="http://schemas.microsoft.com/office/drawing/2014/main" id="{3BFDD81C-E018-45B6-AE50-47600D2CB01A}"/>
              </a:ext>
            </a:extLst>
          </p:cNvPr>
          <p:cNvGrpSpPr/>
          <p:nvPr/>
        </p:nvGrpSpPr>
        <p:grpSpPr>
          <a:xfrm>
            <a:off x="3068270" y="673370"/>
            <a:ext cx="378560" cy="304960"/>
            <a:chOff x="1731538" y="3370417"/>
            <a:chExt cx="378560" cy="304960"/>
          </a:xfrm>
        </p:grpSpPr>
        <p:sp>
          <p:nvSpPr>
            <p:cNvPr id="8" name="Google Shape;1356;p60">
              <a:extLst>
                <a:ext uri="{FF2B5EF4-FFF2-40B4-BE49-F238E27FC236}">
                  <a16:creationId xmlns:a16="http://schemas.microsoft.com/office/drawing/2014/main" id="{4D93A9D3-B212-41AD-81E3-9B17A06B70C9}"/>
                </a:ext>
              </a:extLst>
            </p:cNvPr>
            <p:cNvSpPr/>
            <p:nvPr/>
          </p:nvSpPr>
          <p:spPr>
            <a:xfrm>
              <a:off x="1741122" y="3380002"/>
              <a:ext cx="368975" cy="295375"/>
            </a:xfrm>
            <a:custGeom>
              <a:avLst/>
              <a:gdLst/>
              <a:ahLst/>
              <a:cxnLst/>
              <a:rect l="l" t="t" r="r" b="b"/>
              <a:pathLst>
                <a:path w="14759" h="11815" extrusionOk="0">
                  <a:moveTo>
                    <a:pt x="2308" y="2536"/>
                  </a:moveTo>
                  <a:cubicBezTo>
                    <a:pt x="2494" y="2536"/>
                    <a:pt x="2650" y="2686"/>
                    <a:pt x="2650" y="2877"/>
                  </a:cubicBezTo>
                  <a:lnTo>
                    <a:pt x="2650" y="3800"/>
                  </a:lnTo>
                  <a:lnTo>
                    <a:pt x="1960" y="3800"/>
                  </a:lnTo>
                  <a:lnTo>
                    <a:pt x="1960" y="2877"/>
                  </a:lnTo>
                  <a:cubicBezTo>
                    <a:pt x="1960" y="2686"/>
                    <a:pt x="2116" y="2536"/>
                    <a:pt x="2308" y="2536"/>
                  </a:cubicBezTo>
                  <a:close/>
                  <a:moveTo>
                    <a:pt x="4322" y="2536"/>
                  </a:moveTo>
                  <a:cubicBezTo>
                    <a:pt x="4514" y="2536"/>
                    <a:pt x="4670" y="2686"/>
                    <a:pt x="4670" y="2877"/>
                  </a:cubicBezTo>
                  <a:lnTo>
                    <a:pt x="4670" y="3800"/>
                  </a:lnTo>
                  <a:lnTo>
                    <a:pt x="3975" y="3800"/>
                  </a:lnTo>
                  <a:lnTo>
                    <a:pt x="3975" y="2877"/>
                  </a:lnTo>
                  <a:cubicBezTo>
                    <a:pt x="3975" y="2686"/>
                    <a:pt x="4130" y="2536"/>
                    <a:pt x="4322" y="2536"/>
                  </a:cubicBezTo>
                  <a:close/>
                  <a:moveTo>
                    <a:pt x="6372" y="2536"/>
                  </a:moveTo>
                  <a:cubicBezTo>
                    <a:pt x="6558" y="2536"/>
                    <a:pt x="6714" y="2686"/>
                    <a:pt x="6714" y="2877"/>
                  </a:cubicBezTo>
                  <a:lnTo>
                    <a:pt x="6714" y="3800"/>
                  </a:lnTo>
                  <a:lnTo>
                    <a:pt x="6025" y="3800"/>
                  </a:lnTo>
                  <a:lnTo>
                    <a:pt x="6025" y="2877"/>
                  </a:lnTo>
                  <a:cubicBezTo>
                    <a:pt x="6025" y="2686"/>
                    <a:pt x="6180" y="2536"/>
                    <a:pt x="6372" y="2536"/>
                  </a:cubicBezTo>
                  <a:close/>
                  <a:moveTo>
                    <a:pt x="8386" y="2536"/>
                  </a:moveTo>
                  <a:cubicBezTo>
                    <a:pt x="8578" y="2536"/>
                    <a:pt x="8734" y="2686"/>
                    <a:pt x="8734" y="2877"/>
                  </a:cubicBezTo>
                  <a:lnTo>
                    <a:pt x="8734" y="3800"/>
                  </a:lnTo>
                  <a:lnTo>
                    <a:pt x="8039" y="3800"/>
                  </a:lnTo>
                  <a:lnTo>
                    <a:pt x="8039" y="2877"/>
                  </a:lnTo>
                  <a:cubicBezTo>
                    <a:pt x="8039" y="2686"/>
                    <a:pt x="8195" y="2536"/>
                    <a:pt x="8386" y="2536"/>
                  </a:cubicBezTo>
                  <a:close/>
                  <a:moveTo>
                    <a:pt x="8015" y="432"/>
                  </a:moveTo>
                  <a:lnTo>
                    <a:pt x="8608" y="1151"/>
                  </a:lnTo>
                  <a:lnTo>
                    <a:pt x="3117" y="1151"/>
                  </a:lnTo>
                  <a:cubicBezTo>
                    <a:pt x="3033" y="1151"/>
                    <a:pt x="2956" y="1205"/>
                    <a:pt x="2932" y="1283"/>
                  </a:cubicBezTo>
                  <a:cubicBezTo>
                    <a:pt x="2884" y="1415"/>
                    <a:pt x="2979" y="1553"/>
                    <a:pt x="3117" y="1553"/>
                  </a:cubicBezTo>
                  <a:lnTo>
                    <a:pt x="8926" y="1553"/>
                  </a:lnTo>
                  <a:lnTo>
                    <a:pt x="10059" y="3770"/>
                  </a:lnTo>
                  <a:lnTo>
                    <a:pt x="9166" y="3770"/>
                  </a:lnTo>
                  <a:lnTo>
                    <a:pt x="9166" y="2871"/>
                  </a:lnTo>
                  <a:cubicBezTo>
                    <a:pt x="9166" y="2446"/>
                    <a:pt x="8818" y="2104"/>
                    <a:pt x="8392" y="2104"/>
                  </a:cubicBezTo>
                  <a:lnTo>
                    <a:pt x="8075" y="2104"/>
                  </a:lnTo>
                  <a:cubicBezTo>
                    <a:pt x="7817" y="2104"/>
                    <a:pt x="7607" y="2308"/>
                    <a:pt x="7613" y="2566"/>
                  </a:cubicBezTo>
                  <a:lnTo>
                    <a:pt x="7613" y="3806"/>
                  </a:lnTo>
                  <a:lnTo>
                    <a:pt x="7152" y="3806"/>
                  </a:lnTo>
                  <a:lnTo>
                    <a:pt x="7152" y="2566"/>
                  </a:lnTo>
                  <a:cubicBezTo>
                    <a:pt x="7152" y="2308"/>
                    <a:pt x="6942" y="2104"/>
                    <a:pt x="6690" y="2104"/>
                  </a:cubicBezTo>
                  <a:lnTo>
                    <a:pt x="6025" y="2104"/>
                  </a:lnTo>
                  <a:cubicBezTo>
                    <a:pt x="5773" y="2104"/>
                    <a:pt x="5563" y="2308"/>
                    <a:pt x="5563" y="2566"/>
                  </a:cubicBezTo>
                  <a:lnTo>
                    <a:pt x="5563" y="3806"/>
                  </a:lnTo>
                  <a:lnTo>
                    <a:pt x="5101" y="3806"/>
                  </a:lnTo>
                  <a:lnTo>
                    <a:pt x="5101" y="2566"/>
                  </a:lnTo>
                  <a:cubicBezTo>
                    <a:pt x="5101" y="2308"/>
                    <a:pt x="4898" y="2104"/>
                    <a:pt x="4640" y="2104"/>
                  </a:cubicBezTo>
                  <a:lnTo>
                    <a:pt x="4011" y="2104"/>
                  </a:lnTo>
                  <a:cubicBezTo>
                    <a:pt x="3753" y="2104"/>
                    <a:pt x="3549" y="2308"/>
                    <a:pt x="3549" y="2566"/>
                  </a:cubicBezTo>
                  <a:lnTo>
                    <a:pt x="3549" y="3806"/>
                  </a:lnTo>
                  <a:lnTo>
                    <a:pt x="3087" y="3806"/>
                  </a:lnTo>
                  <a:lnTo>
                    <a:pt x="3087" y="2566"/>
                  </a:lnTo>
                  <a:cubicBezTo>
                    <a:pt x="3087" y="2308"/>
                    <a:pt x="2878" y="2104"/>
                    <a:pt x="2626" y="2104"/>
                  </a:cubicBezTo>
                  <a:lnTo>
                    <a:pt x="2266" y="2104"/>
                  </a:lnTo>
                  <a:cubicBezTo>
                    <a:pt x="1847" y="2104"/>
                    <a:pt x="1499" y="2446"/>
                    <a:pt x="1499" y="2871"/>
                  </a:cubicBezTo>
                  <a:lnTo>
                    <a:pt x="1499" y="3806"/>
                  </a:lnTo>
                  <a:lnTo>
                    <a:pt x="1043" y="3806"/>
                  </a:lnTo>
                  <a:lnTo>
                    <a:pt x="1043" y="1559"/>
                  </a:lnTo>
                  <a:lnTo>
                    <a:pt x="2242" y="1559"/>
                  </a:lnTo>
                  <a:cubicBezTo>
                    <a:pt x="2350" y="1559"/>
                    <a:pt x="2446" y="1475"/>
                    <a:pt x="2464" y="1367"/>
                  </a:cubicBezTo>
                  <a:cubicBezTo>
                    <a:pt x="2482" y="1241"/>
                    <a:pt x="2380" y="1127"/>
                    <a:pt x="2254" y="1121"/>
                  </a:cubicBezTo>
                  <a:lnTo>
                    <a:pt x="432" y="1121"/>
                  </a:lnTo>
                  <a:lnTo>
                    <a:pt x="432" y="432"/>
                  </a:lnTo>
                  <a:close/>
                  <a:moveTo>
                    <a:pt x="2308" y="6306"/>
                  </a:moveTo>
                  <a:cubicBezTo>
                    <a:pt x="2494" y="6306"/>
                    <a:pt x="2650" y="6462"/>
                    <a:pt x="2650" y="6654"/>
                  </a:cubicBezTo>
                  <a:lnTo>
                    <a:pt x="2650" y="7577"/>
                  </a:lnTo>
                  <a:lnTo>
                    <a:pt x="1960" y="7577"/>
                  </a:lnTo>
                  <a:lnTo>
                    <a:pt x="1960" y="6654"/>
                  </a:lnTo>
                  <a:cubicBezTo>
                    <a:pt x="1960" y="6462"/>
                    <a:pt x="2116" y="6306"/>
                    <a:pt x="2308" y="6306"/>
                  </a:cubicBezTo>
                  <a:close/>
                  <a:moveTo>
                    <a:pt x="4322" y="6306"/>
                  </a:moveTo>
                  <a:cubicBezTo>
                    <a:pt x="4514" y="6306"/>
                    <a:pt x="4670" y="6462"/>
                    <a:pt x="4670" y="6654"/>
                  </a:cubicBezTo>
                  <a:lnTo>
                    <a:pt x="4670" y="7577"/>
                  </a:lnTo>
                  <a:lnTo>
                    <a:pt x="3975" y="7577"/>
                  </a:lnTo>
                  <a:lnTo>
                    <a:pt x="3975" y="6654"/>
                  </a:lnTo>
                  <a:cubicBezTo>
                    <a:pt x="3975" y="6462"/>
                    <a:pt x="4130" y="6306"/>
                    <a:pt x="4322" y="6306"/>
                  </a:cubicBezTo>
                  <a:close/>
                  <a:moveTo>
                    <a:pt x="6366" y="6306"/>
                  </a:moveTo>
                  <a:cubicBezTo>
                    <a:pt x="6558" y="6306"/>
                    <a:pt x="6714" y="6462"/>
                    <a:pt x="6714" y="6654"/>
                  </a:cubicBezTo>
                  <a:lnTo>
                    <a:pt x="6714" y="7577"/>
                  </a:lnTo>
                  <a:lnTo>
                    <a:pt x="6025" y="7577"/>
                  </a:lnTo>
                  <a:lnTo>
                    <a:pt x="6025" y="6654"/>
                  </a:lnTo>
                  <a:cubicBezTo>
                    <a:pt x="6025" y="6462"/>
                    <a:pt x="6180" y="6306"/>
                    <a:pt x="6366" y="6306"/>
                  </a:cubicBezTo>
                  <a:close/>
                  <a:moveTo>
                    <a:pt x="8386" y="6306"/>
                  </a:moveTo>
                  <a:cubicBezTo>
                    <a:pt x="8578" y="6306"/>
                    <a:pt x="8734" y="6462"/>
                    <a:pt x="8734" y="6654"/>
                  </a:cubicBezTo>
                  <a:lnTo>
                    <a:pt x="8734" y="7577"/>
                  </a:lnTo>
                  <a:lnTo>
                    <a:pt x="8039" y="7577"/>
                  </a:lnTo>
                  <a:lnTo>
                    <a:pt x="8039" y="6654"/>
                  </a:lnTo>
                  <a:cubicBezTo>
                    <a:pt x="8039" y="6462"/>
                    <a:pt x="8195" y="6306"/>
                    <a:pt x="8386" y="6306"/>
                  </a:cubicBezTo>
                  <a:close/>
                  <a:moveTo>
                    <a:pt x="10203" y="4202"/>
                  </a:moveTo>
                  <a:lnTo>
                    <a:pt x="10167" y="4927"/>
                  </a:lnTo>
                  <a:lnTo>
                    <a:pt x="8416" y="4927"/>
                  </a:lnTo>
                  <a:cubicBezTo>
                    <a:pt x="8412" y="4927"/>
                    <a:pt x="8408" y="4927"/>
                    <a:pt x="8405" y="4927"/>
                  </a:cubicBezTo>
                  <a:cubicBezTo>
                    <a:pt x="8308" y="4927"/>
                    <a:pt x="8224" y="4997"/>
                    <a:pt x="8201" y="5095"/>
                  </a:cubicBezTo>
                  <a:cubicBezTo>
                    <a:pt x="8171" y="5227"/>
                    <a:pt x="8272" y="5359"/>
                    <a:pt x="8410" y="5359"/>
                  </a:cubicBezTo>
                  <a:lnTo>
                    <a:pt x="10137" y="5359"/>
                  </a:lnTo>
                  <a:lnTo>
                    <a:pt x="10017" y="6798"/>
                  </a:lnTo>
                  <a:cubicBezTo>
                    <a:pt x="10011" y="6918"/>
                    <a:pt x="10095" y="7019"/>
                    <a:pt x="10215" y="7031"/>
                  </a:cubicBezTo>
                  <a:lnTo>
                    <a:pt x="13721" y="7313"/>
                  </a:lnTo>
                  <a:lnTo>
                    <a:pt x="13721" y="7607"/>
                  </a:lnTo>
                  <a:lnTo>
                    <a:pt x="9196" y="7607"/>
                  </a:lnTo>
                  <a:lnTo>
                    <a:pt x="9196" y="6684"/>
                  </a:lnTo>
                  <a:cubicBezTo>
                    <a:pt x="9196" y="6252"/>
                    <a:pt x="8848" y="5904"/>
                    <a:pt x="8416" y="5904"/>
                  </a:cubicBezTo>
                  <a:lnTo>
                    <a:pt x="8075" y="5904"/>
                  </a:lnTo>
                  <a:cubicBezTo>
                    <a:pt x="7817" y="5904"/>
                    <a:pt x="7607" y="6108"/>
                    <a:pt x="7613" y="6366"/>
                  </a:cubicBezTo>
                  <a:lnTo>
                    <a:pt x="7613" y="7607"/>
                  </a:lnTo>
                  <a:lnTo>
                    <a:pt x="7152" y="7607"/>
                  </a:lnTo>
                  <a:lnTo>
                    <a:pt x="7152" y="6366"/>
                  </a:lnTo>
                  <a:cubicBezTo>
                    <a:pt x="7152" y="6114"/>
                    <a:pt x="6942" y="5904"/>
                    <a:pt x="6690" y="5904"/>
                  </a:cubicBezTo>
                  <a:lnTo>
                    <a:pt x="6025" y="5904"/>
                  </a:lnTo>
                  <a:cubicBezTo>
                    <a:pt x="5773" y="5904"/>
                    <a:pt x="5563" y="6114"/>
                    <a:pt x="5563" y="6366"/>
                  </a:cubicBezTo>
                  <a:lnTo>
                    <a:pt x="5563" y="7607"/>
                  </a:lnTo>
                  <a:lnTo>
                    <a:pt x="5101" y="7607"/>
                  </a:lnTo>
                  <a:lnTo>
                    <a:pt x="5101" y="6366"/>
                  </a:lnTo>
                  <a:cubicBezTo>
                    <a:pt x="5101" y="6114"/>
                    <a:pt x="4898" y="5904"/>
                    <a:pt x="4640" y="5904"/>
                  </a:cubicBezTo>
                  <a:lnTo>
                    <a:pt x="4011" y="5904"/>
                  </a:lnTo>
                  <a:cubicBezTo>
                    <a:pt x="3753" y="5904"/>
                    <a:pt x="3549" y="6114"/>
                    <a:pt x="3549" y="6366"/>
                  </a:cubicBezTo>
                  <a:lnTo>
                    <a:pt x="3549" y="7607"/>
                  </a:lnTo>
                  <a:lnTo>
                    <a:pt x="3087" y="7607"/>
                  </a:lnTo>
                  <a:lnTo>
                    <a:pt x="3087" y="6366"/>
                  </a:lnTo>
                  <a:cubicBezTo>
                    <a:pt x="3087" y="6114"/>
                    <a:pt x="2878" y="5904"/>
                    <a:pt x="2626" y="5904"/>
                  </a:cubicBezTo>
                  <a:lnTo>
                    <a:pt x="2266" y="5904"/>
                  </a:lnTo>
                  <a:cubicBezTo>
                    <a:pt x="1847" y="5904"/>
                    <a:pt x="1499" y="6246"/>
                    <a:pt x="1499" y="6672"/>
                  </a:cubicBezTo>
                  <a:lnTo>
                    <a:pt x="1499" y="7607"/>
                  </a:lnTo>
                  <a:lnTo>
                    <a:pt x="1043" y="7607"/>
                  </a:lnTo>
                  <a:lnTo>
                    <a:pt x="1043" y="5359"/>
                  </a:lnTo>
                  <a:lnTo>
                    <a:pt x="7487" y="5359"/>
                  </a:lnTo>
                  <a:cubicBezTo>
                    <a:pt x="7595" y="5359"/>
                    <a:pt x="7691" y="5281"/>
                    <a:pt x="7709" y="5167"/>
                  </a:cubicBezTo>
                  <a:cubicBezTo>
                    <a:pt x="7727" y="5041"/>
                    <a:pt x="7625" y="4927"/>
                    <a:pt x="7499" y="4927"/>
                  </a:cubicBezTo>
                  <a:lnTo>
                    <a:pt x="432" y="4927"/>
                  </a:lnTo>
                  <a:lnTo>
                    <a:pt x="432" y="4202"/>
                  </a:lnTo>
                  <a:close/>
                  <a:moveTo>
                    <a:pt x="2308" y="10112"/>
                  </a:moveTo>
                  <a:cubicBezTo>
                    <a:pt x="2494" y="10112"/>
                    <a:pt x="2650" y="10268"/>
                    <a:pt x="2650" y="10460"/>
                  </a:cubicBezTo>
                  <a:lnTo>
                    <a:pt x="2650" y="11383"/>
                  </a:lnTo>
                  <a:lnTo>
                    <a:pt x="1960" y="11383"/>
                  </a:lnTo>
                  <a:lnTo>
                    <a:pt x="1960" y="10460"/>
                  </a:lnTo>
                  <a:cubicBezTo>
                    <a:pt x="1960" y="10268"/>
                    <a:pt x="2116" y="10112"/>
                    <a:pt x="2308" y="10112"/>
                  </a:cubicBezTo>
                  <a:close/>
                  <a:moveTo>
                    <a:pt x="4322" y="10112"/>
                  </a:moveTo>
                  <a:cubicBezTo>
                    <a:pt x="4514" y="10112"/>
                    <a:pt x="4670" y="10268"/>
                    <a:pt x="4670" y="10460"/>
                  </a:cubicBezTo>
                  <a:lnTo>
                    <a:pt x="4670" y="11383"/>
                  </a:lnTo>
                  <a:lnTo>
                    <a:pt x="3975" y="11383"/>
                  </a:lnTo>
                  <a:lnTo>
                    <a:pt x="3975" y="10460"/>
                  </a:lnTo>
                  <a:cubicBezTo>
                    <a:pt x="3975" y="10268"/>
                    <a:pt x="4130" y="10112"/>
                    <a:pt x="4322" y="10112"/>
                  </a:cubicBezTo>
                  <a:close/>
                  <a:moveTo>
                    <a:pt x="6366" y="10112"/>
                  </a:moveTo>
                  <a:cubicBezTo>
                    <a:pt x="6558" y="10112"/>
                    <a:pt x="6714" y="10268"/>
                    <a:pt x="6714" y="10460"/>
                  </a:cubicBezTo>
                  <a:lnTo>
                    <a:pt x="6714" y="11383"/>
                  </a:lnTo>
                  <a:lnTo>
                    <a:pt x="6025" y="11383"/>
                  </a:lnTo>
                  <a:lnTo>
                    <a:pt x="6025" y="10460"/>
                  </a:lnTo>
                  <a:cubicBezTo>
                    <a:pt x="6025" y="10268"/>
                    <a:pt x="6180" y="10112"/>
                    <a:pt x="6366" y="10112"/>
                  </a:cubicBezTo>
                  <a:close/>
                  <a:moveTo>
                    <a:pt x="8386" y="10112"/>
                  </a:moveTo>
                  <a:cubicBezTo>
                    <a:pt x="8578" y="10112"/>
                    <a:pt x="8734" y="10268"/>
                    <a:pt x="8734" y="10460"/>
                  </a:cubicBezTo>
                  <a:lnTo>
                    <a:pt x="8734" y="11377"/>
                  </a:lnTo>
                  <a:lnTo>
                    <a:pt x="8734" y="11383"/>
                  </a:lnTo>
                  <a:lnTo>
                    <a:pt x="8039" y="11383"/>
                  </a:lnTo>
                  <a:lnTo>
                    <a:pt x="8039" y="10460"/>
                  </a:lnTo>
                  <a:cubicBezTo>
                    <a:pt x="8039" y="10268"/>
                    <a:pt x="8195" y="10112"/>
                    <a:pt x="8386" y="10112"/>
                  </a:cubicBezTo>
                  <a:close/>
                  <a:moveTo>
                    <a:pt x="10430" y="10112"/>
                  </a:moveTo>
                  <a:cubicBezTo>
                    <a:pt x="10622" y="10112"/>
                    <a:pt x="10778" y="10268"/>
                    <a:pt x="10778" y="10460"/>
                  </a:cubicBezTo>
                  <a:lnTo>
                    <a:pt x="10778" y="11383"/>
                  </a:lnTo>
                  <a:lnTo>
                    <a:pt x="10089" y="11383"/>
                  </a:lnTo>
                  <a:lnTo>
                    <a:pt x="10089" y="10460"/>
                  </a:lnTo>
                  <a:cubicBezTo>
                    <a:pt x="10089" y="10268"/>
                    <a:pt x="10239" y="10112"/>
                    <a:pt x="10430" y="10112"/>
                  </a:cubicBezTo>
                  <a:close/>
                  <a:moveTo>
                    <a:pt x="14321" y="8008"/>
                  </a:moveTo>
                  <a:lnTo>
                    <a:pt x="14321" y="8728"/>
                  </a:lnTo>
                  <a:lnTo>
                    <a:pt x="5239" y="8728"/>
                  </a:lnTo>
                  <a:cubicBezTo>
                    <a:pt x="5131" y="8728"/>
                    <a:pt x="5042" y="8800"/>
                    <a:pt x="5018" y="8896"/>
                  </a:cubicBezTo>
                  <a:cubicBezTo>
                    <a:pt x="4988" y="9033"/>
                    <a:pt x="5089" y="9159"/>
                    <a:pt x="5233" y="9159"/>
                  </a:cubicBezTo>
                  <a:lnTo>
                    <a:pt x="13715" y="9159"/>
                  </a:lnTo>
                  <a:lnTo>
                    <a:pt x="13715" y="11377"/>
                  </a:lnTo>
                  <a:lnTo>
                    <a:pt x="13254" y="11377"/>
                  </a:lnTo>
                  <a:lnTo>
                    <a:pt x="13254" y="10442"/>
                  </a:lnTo>
                  <a:cubicBezTo>
                    <a:pt x="13254" y="10023"/>
                    <a:pt x="12912" y="9681"/>
                    <a:pt x="12492" y="9681"/>
                  </a:cubicBezTo>
                  <a:lnTo>
                    <a:pt x="12133" y="9681"/>
                  </a:lnTo>
                  <a:cubicBezTo>
                    <a:pt x="11881" y="9681"/>
                    <a:pt x="11671" y="9885"/>
                    <a:pt x="11671" y="10142"/>
                  </a:cubicBezTo>
                  <a:lnTo>
                    <a:pt x="11671" y="11383"/>
                  </a:lnTo>
                  <a:lnTo>
                    <a:pt x="11210" y="11383"/>
                  </a:lnTo>
                  <a:lnTo>
                    <a:pt x="11210" y="10142"/>
                  </a:lnTo>
                  <a:cubicBezTo>
                    <a:pt x="11210" y="9885"/>
                    <a:pt x="11006" y="9681"/>
                    <a:pt x="10748" y="9681"/>
                  </a:cubicBezTo>
                  <a:lnTo>
                    <a:pt x="10119" y="9681"/>
                  </a:lnTo>
                  <a:cubicBezTo>
                    <a:pt x="9861" y="9681"/>
                    <a:pt x="9657" y="9885"/>
                    <a:pt x="9657" y="10142"/>
                  </a:cubicBezTo>
                  <a:lnTo>
                    <a:pt x="9657" y="11383"/>
                  </a:lnTo>
                  <a:lnTo>
                    <a:pt x="9196" y="11383"/>
                  </a:lnTo>
                  <a:lnTo>
                    <a:pt x="9196" y="10142"/>
                  </a:lnTo>
                  <a:cubicBezTo>
                    <a:pt x="9196" y="9885"/>
                    <a:pt x="8992" y="9681"/>
                    <a:pt x="8734" y="9681"/>
                  </a:cubicBezTo>
                  <a:lnTo>
                    <a:pt x="8075" y="9681"/>
                  </a:lnTo>
                  <a:cubicBezTo>
                    <a:pt x="7817" y="9681"/>
                    <a:pt x="7607" y="9885"/>
                    <a:pt x="7613" y="10142"/>
                  </a:cubicBezTo>
                  <a:lnTo>
                    <a:pt x="7613" y="11383"/>
                  </a:lnTo>
                  <a:lnTo>
                    <a:pt x="7152" y="11383"/>
                  </a:lnTo>
                  <a:lnTo>
                    <a:pt x="7152" y="10142"/>
                  </a:lnTo>
                  <a:cubicBezTo>
                    <a:pt x="7152" y="9885"/>
                    <a:pt x="6942" y="9681"/>
                    <a:pt x="6690" y="9681"/>
                  </a:cubicBezTo>
                  <a:lnTo>
                    <a:pt x="6025" y="9681"/>
                  </a:lnTo>
                  <a:cubicBezTo>
                    <a:pt x="5773" y="9681"/>
                    <a:pt x="5563" y="9885"/>
                    <a:pt x="5563" y="10142"/>
                  </a:cubicBezTo>
                  <a:lnTo>
                    <a:pt x="5563" y="11383"/>
                  </a:lnTo>
                  <a:lnTo>
                    <a:pt x="5101" y="11383"/>
                  </a:lnTo>
                  <a:lnTo>
                    <a:pt x="5101" y="10142"/>
                  </a:lnTo>
                  <a:cubicBezTo>
                    <a:pt x="5101" y="9885"/>
                    <a:pt x="4898" y="9681"/>
                    <a:pt x="4640" y="9681"/>
                  </a:cubicBezTo>
                  <a:lnTo>
                    <a:pt x="4011" y="9681"/>
                  </a:lnTo>
                  <a:cubicBezTo>
                    <a:pt x="3753" y="9681"/>
                    <a:pt x="3549" y="9885"/>
                    <a:pt x="3549" y="10142"/>
                  </a:cubicBezTo>
                  <a:lnTo>
                    <a:pt x="3549" y="11383"/>
                  </a:lnTo>
                  <a:lnTo>
                    <a:pt x="3087" y="11383"/>
                  </a:lnTo>
                  <a:lnTo>
                    <a:pt x="3087" y="10142"/>
                  </a:lnTo>
                  <a:cubicBezTo>
                    <a:pt x="3087" y="9885"/>
                    <a:pt x="2878" y="9681"/>
                    <a:pt x="2626" y="9681"/>
                  </a:cubicBezTo>
                  <a:lnTo>
                    <a:pt x="2266" y="9681"/>
                  </a:lnTo>
                  <a:cubicBezTo>
                    <a:pt x="1847" y="9681"/>
                    <a:pt x="1499" y="10023"/>
                    <a:pt x="1499" y="10448"/>
                  </a:cubicBezTo>
                  <a:lnTo>
                    <a:pt x="1499" y="11383"/>
                  </a:lnTo>
                  <a:lnTo>
                    <a:pt x="1043" y="11383"/>
                  </a:lnTo>
                  <a:lnTo>
                    <a:pt x="1043" y="9159"/>
                  </a:lnTo>
                  <a:lnTo>
                    <a:pt x="4394" y="9159"/>
                  </a:lnTo>
                  <a:cubicBezTo>
                    <a:pt x="4484" y="9159"/>
                    <a:pt x="4568" y="9105"/>
                    <a:pt x="4598" y="9016"/>
                  </a:cubicBezTo>
                  <a:cubicBezTo>
                    <a:pt x="4646" y="8878"/>
                    <a:pt x="4538" y="8728"/>
                    <a:pt x="4394" y="8728"/>
                  </a:cubicBezTo>
                  <a:lnTo>
                    <a:pt x="438" y="8728"/>
                  </a:lnTo>
                  <a:lnTo>
                    <a:pt x="438" y="8008"/>
                  </a:lnTo>
                  <a:close/>
                  <a:moveTo>
                    <a:pt x="12451" y="10112"/>
                  </a:moveTo>
                  <a:cubicBezTo>
                    <a:pt x="12642" y="10112"/>
                    <a:pt x="12792" y="10268"/>
                    <a:pt x="12792" y="10460"/>
                  </a:cubicBezTo>
                  <a:lnTo>
                    <a:pt x="12792" y="11377"/>
                  </a:lnTo>
                  <a:lnTo>
                    <a:pt x="12792" y="11383"/>
                  </a:lnTo>
                  <a:lnTo>
                    <a:pt x="12103" y="11383"/>
                  </a:lnTo>
                  <a:lnTo>
                    <a:pt x="12103" y="10460"/>
                  </a:lnTo>
                  <a:cubicBezTo>
                    <a:pt x="12103" y="10268"/>
                    <a:pt x="12259" y="10112"/>
                    <a:pt x="12451" y="10112"/>
                  </a:cubicBezTo>
                  <a:close/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lnTo>
                    <a:pt x="0" y="1343"/>
                  </a:lnTo>
                  <a:cubicBezTo>
                    <a:pt x="0" y="1457"/>
                    <a:pt x="96" y="1559"/>
                    <a:pt x="216" y="1559"/>
                  </a:cubicBezTo>
                  <a:lnTo>
                    <a:pt x="606" y="1559"/>
                  </a:lnTo>
                  <a:lnTo>
                    <a:pt x="606" y="3806"/>
                  </a:lnTo>
                  <a:lnTo>
                    <a:pt x="216" y="3806"/>
                  </a:lnTo>
                  <a:cubicBezTo>
                    <a:pt x="96" y="3806"/>
                    <a:pt x="0" y="3902"/>
                    <a:pt x="0" y="4022"/>
                  </a:cubicBezTo>
                  <a:lnTo>
                    <a:pt x="0" y="5143"/>
                  </a:lnTo>
                  <a:cubicBezTo>
                    <a:pt x="0" y="5263"/>
                    <a:pt x="96" y="5359"/>
                    <a:pt x="216" y="5359"/>
                  </a:cubicBezTo>
                  <a:lnTo>
                    <a:pt x="606" y="5359"/>
                  </a:lnTo>
                  <a:lnTo>
                    <a:pt x="606" y="7607"/>
                  </a:lnTo>
                  <a:lnTo>
                    <a:pt x="216" y="7607"/>
                  </a:lnTo>
                  <a:cubicBezTo>
                    <a:pt x="96" y="7607"/>
                    <a:pt x="0" y="7703"/>
                    <a:pt x="0" y="7823"/>
                  </a:cubicBezTo>
                  <a:lnTo>
                    <a:pt x="0" y="8944"/>
                  </a:lnTo>
                  <a:cubicBezTo>
                    <a:pt x="0" y="9063"/>
                    <a:pt x="96" y="9159"/>
                    <a:pt x="216" y="9159"/>
                  </a:cubicBezTo>
                  <a:lnTo>
                    <a:pt x="606" y="9159"/>
                  </a:lnTo>
                  <a:lnTo>
                    <a:pt x="606" y="11599"/>
                  </a:lnTo>
                  <a:cubicBezTo>
                    <a:pt x="606" y="11713"/>
                    <a:pt x="702" y="11815"/>
                    <a:pt x="822" y="11815"/>
                  </a:cubicBezTo>
                  <a:lnTo>
                    <a:pt x="13931" y="11815"/>
                  </a:lnTo>
                  <a:cubicBezTo>
                    <a:pt x="14051" y="11815"/>
                    <a:pt x="14147" y="11719"/>
                    <a:pt x="14147" y="11599"/>
                  </a:cubicBezTo>
                  <a:lnTo>
                    <a:pt x="14147" y="9159"/>
                  </a:lnTo>
                  <a:lnTo>
                    <a:pt x="14537" y="9159"/>
                  </a:lnTo>
                  <a:cubicBezTo>
                    <a:pt x="14656" y="9159"/>
                    <a:pt x="14752" y="9063"/>
                    <a:pt x="14752" y="8944"/>
                  </a:cubicBezTo>
                  <a:lnTo>
                    <a:pt x="14752" y="7823"/>
                  </a:lnTo>
                  <a:cubicBezTo>
                    <a:pt x="14758" y="7703"/>
                    <a:pt x="14662" y="7607"/>
                    <a:pt x="14543" y="7607"/>
                  </a:cubicBezTo>
                  <a:lnTo>
                    <a:pt x="14153" y="7607"/>
                  </a:lnTo>
                  <a:lnTo>
                    <a:pt x="14153" y="7127"/>
                  </a:lnTo>
                  <a:cubicBezTo>
                    <a:pt x="14147" y="7013"/>
                    <a:pt x="14063" y="6924"/>
                    <a:pt x="13949" y="6912"/>
                  </a:cubicBezTo>
                  <a:lnTo>
                    <a:pt x="10472" y="6630"/>
                  </a:lnTo>
                  <a:lnTo>
                    <a:pt x="10586" y="5173"/>
                  </a:lnTo>
                  <a:lnTo>
                    <a:pt x="10586" y="5167"/>
                  </a:lnTo>
                  <a:lnTo>
                    <a:pt x="10646" y="4028"/>
                  </a:lnTo>
                  <a:cubicBezTo>
                    <a:pt x="10646" y="4028"/>
                    <a:pt x="10646" y="4022"/>
                    <a:pt x="10646" y="4022"/>
                  </a:cubicBezTo>
                  <a:cubicBezTo>
                    <a:pt x="10646" y="4016"/>
                    <a:pt x="10646" y="4010"/>
                    <a:pt x="10646" y="4004"/>
                  </a:cubicBezTo>
                  <a:lnTo>
                    <a:pt x="10646" y="3992"/>
                  </a:lnTo>
                  <a:cubicBezTo>
                    <a:pt x="10646" y="3986"/>
                    <a:pt x="10646" y="3986"/>
                    <a:pt x="10646" y="3980"/>
                  </a:cubicBezTo>
                  <a:cubicBezTo>
                    <a:pt x="10646" y="3974"/>
                    <a:pt x="10646" y="3974"/>
                    <a:pt x="10646" y="3968"/>
                  </a:cubicBezTo>
                  <a:cubicBezTo>
                    <a:pt x="10646" y="3962"/>
                    <a:pt x="10640" y="3956"/>
                    <a:pt x="10640" y="3950"/>
                  </a:cubicBezTo>
                  <a:cubicBezTo>
                    <a:pt x="10640" y="3950"/>
                    <a:pt x="10640" y="3944"/>
                    <a:pt x="10640" y="3944"/>
                  </a:cubicBezTo>
                  <a:cubicBezTo>
                    <a:pt x="10634" y="3938"/>
                    <a:pt x="10634" y="3932"/>
                    <a:pt x="10628" y="3920"/>
                  </a:cubicBezTo>
                  <a:lnTo>
                    <a:pt x="9274" y="1259"/>
                  </a:lnTo>
                  <a:lnTo>
                    <a:pt x="9268" y="1247"/>
                  </a:lnTo>
                  <a:cubicBezTo>
                    <a:pt x="9268" y="1247"/>
                    <a:pt x="9262" y="1241"/>
                    <a:pt x="9262" y="1235"/>
                  </a:cubicBezTo>
                  <a:cubicBezTo>
                    <a:pt x="9256" y="1235"/>
                    <a:pt x="9256" y="1229"/>
                    <a:pt x="9250" y="1223"/>
                  </a:cubicBezTo>
                  <a:cubicBezTo>
                    <a:pt x="9250" y="1223"/>
                    <a:pt x="9244" y="1217"/>
                    <a:pt x="9244" y="1217"/>
                  </a:cubicBezTo>
                  <a:lnTo>
                    <a:pt x="8290" y="78"/>
                  </a:lnTo>
                  <a:cubicBezTo>
                    <a:pt x="8249" y="30"/>
                    <a:pt x="8189" y="0"/>
                    <a:pt x="8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" name="Google Shape;1357;p60">
              <a:extLst>
                <a:ext uri="{FF2B5EF4-FFF2-40B4-BE49-F238E27FC236}">
                  <a16:creationId xmlns:a16="http://schemas.microsoft.com/office/drawing/2014/main" id="{BA747B18-B3AF-4F96-AD31-8406E55F6DDD}"/>
                </a:ext>
              </a:extLst>
            </p:cNvPr>
            <p:cNvSpPr/>
            <p:nvPr/>
          </p:nvSpPr>
          <p:spPr>
            <a:xfrm>
              <a:off x="1731538" y="3370417"/>
              <a:ext cx="368975" cy="295375"/>
            </a:xfrm>
            <a:custGeom>
              <a:avLst/>
              <a:gdLst/>
              <a:ahLst/>
              <a:cxnLst/>
              <a:rect l="l" t="t" r="r" b="b"/>
              <a:pathLst>
                <a:path w="14759" h="11815" extrusionOk="0">
                  <a:moveTo>
                    <a:pt x="2308" y="2536"/>
                  </a:moveTo>
                  <a:cubicBezTo>
                    <a:pt x="2494" y="2536"/>
                    <a:pt x="2650" y="2686"/>
                    <a:pt x="2650" y="2877"/>
                  </a:cubicBezTo>
                  <a:lnTo>
                    <a:pt x="2650" y="3800"/>
                  </a:lnTo>
                  <a:lnTo>
                    <a:pt x="1960" y="3800"/>
                  </a:lnTo>
                  <a:lnTo>
                    <a:pt x="1960" y="2877"/>
                  </a:lnTo>
                  <a:cubicBezTo>
                    <a:pt x="1960" y="2686"/>
                    <a:pt x="2116" y="2536"/>
                    <a:pt x="2308" y="2536"/>
                  </a:cubicBezTo>
                  <a:close/>
                  <a:moveTo>
                    <a:pt x="4322" y="2536"/>
                  </a:moveTo>
                  <a:cubicBezTo>
                    <a:pt x="4514" y="2536"/>
                    <a:pt x="4670" y="2686"/>
                    <a:pt x="4670" y="2877"/>
                  </a:cubicBezTo>
                  <a:lnTo>
                    <a:pt x="4670" y="3800"/>
                  </a:lnTo>
                  <a:lnTo>
                    <a:pt x="3975" y="3800"/>
                  </a:lnTo>
                  <a:lnTo>
                    <a:pt x="3975" y="2877"/>
                  </a:lnTo>
                  <a:cubicBezTo>
                    <a:pt x="3975" y="2686"/>
                    <a:pt x="4130" y="2536"/>
                    <a:pt x="4322" y="2536"/>
                  </a:cubicBezTo>
                  <a:close/>
                  <a:moveTo>
                    <a:pt x="6372" y="2536"/>
                  </a:moveTo>
                  <a:cubicBezTo>
                    <a:pt x="6558" y="2536"/>
                    <a:pt x="6714" y="2686"/>
                    <a:pt x="6714" y="2877"/>
                  </a:cubicBezTo>
                  <a:lnTo>
                    <a:pt x="6714" y="3800"/>
                  </a:lnTo>
                  <a:lnTo>
                    <a:pt x="6025" y="3800"/>
                  </a:lnTo>
                  <a:lnTo>
                    <a:pt x="6025" y="2877"/>
                  </a:lnTo>
                  <a:cubicBezTo>
                    <a:pt x="6025" y="2686"/>
                    <a:pt x="6180" y="2536"/>
                    <a:pt x="6372" y="2536"/>
                  </a:cubicBezTo>
                  <a:close/>
                  <a:moveTo>
                    <a:pt x="8386" y="2536"/>
                  </a:moveTo>
                  <a:cubicBezTo>
                    <a:pt x="8578" y="2536"/>
                    <a:pt x="8734" y="2686"/>
                    <a:pt x="8734" y="2877"/>
                  </a:cubicBezTo>
                  <a:lnTo>
                    <a:pt x="8734" y="3800"/>
                  </a:lnTo>
                  <a:lnTo>
                    <a:pt x="8039" y="3800"/>
                  </a:lnTo>
                  <a:lnTo>
                    <a:pt x="8039" y="2877"/>
                  </a:lnTo>
                  <a:cubicBezTo>
                    <a:pt x="8039" y="2686"/>
                    <a:pt x="8195" y="2536"/>
                    <a:pt x="8386" y="2536"/>
                  </a:cubicBezTo>
                  <a:close/>
                  <a:moveTo>
                    <a:pt x="8015" y="432"/>
                  </a:moveTo>
                  <a:lnTo>
                    <a:pt x="8608" y="1151"/>
                  </a:lnTo>
                  <a:lnTo>
                    <a:pt x="3117" y="1151"/>
                  </a:lnTo>
                  <a:cubicBezTo>
                    <a:pt x="3033" y="1151"/>
                    <a:pt x="2956" y="1205"/>
                    <a:pt x="2932" y="1283"/>
                  </a:cubicBezTo>
                  <a:cubicBezTo>
                    <a:pt x="2884" y="1415"/>
                    <a:pt x="2979" y="1553"/>
                    <a:pt x="3117" y="1553"/>
                  </a:cubicBezTo>
                  <a:lnTo>
                    <a:pt x="8926" y="1553"/>
                  </a:lnTo>
                  <a:lnTo>
                    <a:pt x="10059" y="3770"/>
                  </a:lnTo>
                  <a:lnTo>
                    <a:pt x="9166" y="3770"/>
                  </a:lnTo>
                  <a:lnTo>
                    <a:pt x="9166" y="2871"/>
                  </a:lnTo>
                  <a:cubicBezTo>
                    <a:pt x="9166" y="2446"/>
                    <a:pt x="8818" y="2104"/>
                    <a:pt x="8392" y="2104"/>
                  </a:cubicBezTo>
                  <a:lnTo>
                    <a:pt x="8075" y="2104"/>
                  </a:lnTo>
                  <a:cubicBezTo>
                    <a:pt x="7817" y="2104"/>
                    <a:pt x="7607" y="2308"/>
                    <a:pt x="7613" y="2566"/>
                  </a:cubicBezTo>
                  <a:lnTo>
                    <a:pt x="7613" y="3806"/>
                  </a:lnTo>
                  <a:lnTo>
                    <a:pt x="7152" y="3806"/>
                  </a:lnTo>
                  <a:lnTo>
                    <a:pt x="7152" y="2566"/>
                  </a:lnTo>
                  <a:cubicBezTo>
                    <a:pt x="7152" y="2308"/>
                    <a:pt x="6942" y="2104"/>
                    <a:pt x="6690" y="2104"/>
                  </a:cubicBezTo>
                  <a:lnTo>
                    <a:pt x="6025" y="2104"/>
                  </a:lnTo>
                  <a:cubicBezTo>
                    <a:pt x="5773" y="2104"/>
                    <a:pt x="5563" y="2308"/>
                    <a:pt x="5563" y="2566"/>
                  </a:cubicBezTo>
                  <a:lnTo>
                    <a:pt x="5563" y="3806"/>
                  </a:lnTo>
                  <a:lnTo>
                    <a:pt x="5101" y="3806"/>
                  </a:lnTo>
                  <a:lnTo>
                    <a:pt x="5101" y="2566"/>
                  </a:lnTo>
                  <a:cubicBezTo>
                    <a:pt x="5101" y="2308"/>
                    <a:pt x="4898" y="2104"/>
                    <a:pt x="4640" y="2104"/>
                  </a:cubicBezTo>
                  <a:lnTo>
                    <a:pt x="4011" y="2104"/>
                  </a:lnTo>
                  <a:cubicBezTo>
                    <a:pt x="3753" y="2104"/>
                    <a:pt x="3549" y="2308"/>
                    <a:pt x="3549" y="2566"/>
                  </a:cubicBezTo>
                  <a:lnTo>
                    <a:pt x="3549" y="3806"/>
                  </a:lnTo>
                  <a:lnTo>
                    <a:pt x="3087" y="3806"/>
                  </a:lnTo>
                  <a:lnTo>
                    <a:pt x="3087" y="2566"/>
                  </a:lnTo>
                  <a:cubicBezTo>
                    <a:pt x="3087" y="2308"/>
                    <a:pt x="2878" y="2104"/>
                    <a:pt x="2626" y="2104"/>
                  </a:cubicBezTo>
                  <a:lnTo>
                    <a:pt x="2266" y="2104"/>
                  </a:lnTo>
                  <a:cubicBezTo>
                    <a:pt x="1847" y="2104"/>
                    <a:pt x="1499" y="2446"/>
                    <a:pt x="1499" y="2871"/>
                  </a:cubicBezTo>
                  <a:lnTo>
                    <a:pt x="1499" y="3806"/>
                  </a:lnTo>
                  <a:lnTo>
                    <a:pt x="1043" y="3806"/>
                  </a:lnTo>
                  <a:lnTo>
                    <a:pt x="1043" y="1559"/>
                  </a:lnTo>
                  <a:lnTo>
                    <a:pt x="2242" y="1559"/>
                  </a:lnTo>
                  <a:cubicBezTo>
                    <a:pt x="2350" y="1559"/>
                    <a:pt x="2446" y="1475"/>
                    <a:pt x="2464" y="1367"/>
                  </a:cubicBezTo>
                  <a:cubicBezTo>
                    <a:pt x="2482" y="1241"/>
                    <a:pt x="2380" y="1127"/>
                    <a:pt x="2254" y="1121"/>
                  </a:cubicBezTo>
                  <a:lnTo>
                    <a:pt x="432" y="1121"/>
                  </a:lnTo>
                  <a:lnTo>
                    <a:pt x="432" y="432"/>
                  </a:lnTo>
                  <a:close/>
                  <a:moveTo>
                    <a:pt x="2308" y="6306"/>
                  </a:moveTo>
                  <a:cubicBezTo>
                    <a:pt x="2494" y="6306"/>
                    <a:pt x="2650" y="6462"/>
                    <a:pt x="2650" y="6654"/>
                  </a:cubicBezTo>
                  <a:lnTo>
                    <a:pt x="2650" y="7577"/>
                  </a:lnTo>
                  <a:lnTo>
                    <a:pt x="1960" y="7577"/>
                  </a:lnTo>
                  <a:lnTo>
                    <a:pt x="1960" y="6654"/>
                  </a:lnTo>
                  <a:cubicBezTo>
                    <a:pt x="1960" y="6462"/>
                    <a:pt x="2116" y="6306"/>
                    <a:pt x="2308" y="6306"/>
                  </a:cubicBezTo>
                  <a:close/>
                  <a:moveTo>
                    <a:pt x="4322" y="6306"/>
                  </a:moveTo>
                  <a:cubicBezTo>
                    <a:pt x="4514" y="6306"/>
                    <a:pt x="4670" y="6462"/>
                    <a:pt x="4670" y="6654"/>
                  </a:cubicBezTo>
                  <a:lnTo>
                    <a:pt x="4670" y="7577"/>
                  </a:lnTo>
                  <a:lnTo>
                    <a:pt x="3975" y="7577"/>
                  </a:lnTo>
                  <a:lnTo>
                    <a:pt x="3975" y="6654"/>
                  </a:lnTo>
                  <a:cubicBezTo>
                    <a:pt x="3975" y="6462"/>
                    <a:pt x="4130" y="6306"/>
                    <a:pt x="4322" y="6306"/>
                  </a:cubicBezTo>
                  <a:close/>
                  <a:moveTo>
                    <a:pt x="6366" y="6306"/>
                  </a:moveTo>
                  <a:cubicBezTo>
                    <a:pt x="6558" y="6306"/>
                    <a:pt x="6714" y="6462"/>
                    <a:pt x="6714" y="6654"/>
                  </a:cubicBezTo>
                  <a:lnTo>
                    <a:pt x="6714" y="7577"/>
                  </a:lnTo>
                  <a:lnTo>
                    <a:pt x="6025" y="7577"/>
                  </a:lnTo>
                  <a:lnTo>
                    <a:pt x="6025" y="6654"/>
                  </a:lnTo>
                  <a:cubicBezTo>
                    <a:pt x="6025" y="6462"/>
                    <a:pt x="6180" y="6306"/>
                    <a:pt x="6366" y="6306"/>
                  </a:cubicBezTo>
                  <a:close/>
                  <a:moveTo>
                    <a:pt x="8386" y="6306"/>
                  </a:moveTo>
                  <a:cubicBezTo>
                    <a:pt x="8578" y="6306"/>
                    <a:pt x="8734" y="6462"/>
                    <a:pt x="8734" y="6654"/>
                  </a:cubicBezTo>
                  <a:lnTo>
                    <a:pt x="8734" y="7577"/>
                  </a:lnTo>
                  <a:lnTo>
                    <a:pt x="8039" y="7577"/>
                  </a:lnTo>
                  <a:lnTo>
                    <a:pt x="8039" y="6654"/>
                  </a:lnTo>
                  <a:cubicBezTo>
                    <a:pt x="8039" y="6462"/>
                    <a:pt x="8195" y="6306"/>
                    <a:pt x="8386" y="6306"/>
                  </a:cubicBezTo>
                  <a:close/>
                  <a:moveTo>
                    <a:pt x="10203" y="4202"/>
                  </a:moveTo>
                  <a:lnTo>
                    <a:pt x="10167" y="4927"/>
                  </a:lnTo>
                  <a:lnTo>
                    <a:pt x="8416" y="4927"/>
                  </a:lnTo>
                  <a:cubicBezTo>
                    <a:pt x="8412" y="4927"/>
                    <a:pt x="8408" y="4927"/>
                    <a:pt x="8405" y="4927"/>
                  </a:cubicBezTo>
                  <a:cubicBezTo>
                    <a:pt x="8308" y="4927"/>
                    <a:pt x="8224" y="4997"/>
                    <a:pt x="8201" y="5095"/>
                  </a:cubicBezTo>
                  <a:cubicBezTo>
                    <a:pt x="8171" y="5227"/>
                    <a:pt x="8272" y="5359"/>
                    <a:pt x="8410" y="5359"/>
                  </a:cubicBezTo>
                  <a:lnTo>
                    <a:pt x="10137" y="5359"/>
                  </a:lnTo>
                  <a:lnTo>
                    <a:pt x="10017" y="6798"/>
                  </a:lnTo>
                  <a:cubicBezTo>
                    <a:pt x="10011" y="6918"/>
                    <a:pt x="10095" y="7019"/>
                    <a:pt x="10215" y="7031"/>
                  </a:cubicBezTo>
                  <a:lnTo>
                    <a:pt x="13721" y="7313"/>
                  </a:lnTo>
                  <a:lnTo>
                    <a:pt x="13721" y="7607"/>
                  </a:lnTo>
                  <a:lnTo>
                    <a:pt x="9196" y="7607"/>
                  </a:lnTo>
                  <a:lnTo>
                    <a:pt x="9196" y="6684"/>
                  </a:lnTo>
                  <a:cubicBezTo>
                    <a:pt x="9196" y="6252"/>
                    <a:pt x="8848" y="5904"/>
                    <a:pt x="8416" y="5904"/>
                  </a:cubicBezTo>
                  <a:lnTo>
                    <a:pt x="8075" y="5904"/>
                  </a:lnTo>
                  <a:cubicBezTo>
                    <a:pt x="7817" y="5904"/>
                    <a:pt x="7607" y="6108"/>
                    <a:pt x="7613" y="6366"/>
                  </a:cubicBezTo>
                  <a:lnTo>
                    <a:pt x="7613" y="7607"/>
                  </a:lnTo>
                  <a:lnTo>
                    <a:pt x="7152" y="7607"/>
                  </a:lnTo>
                  <a:lnTo>
                    <a:pt x="7152" y="6366"/>
                  </a:lnTo>
                  <a:cubicBezTo>
                    <a:pt x="7152" y="6114"/>
                    <a:pt x="6942" y="5904"/>
                    <a:pt x="6690" y="5904"/>
                  </a:cubicBezTo>
                  <a:lnTo>
                    <a:pt x="6025" y="5904"/>
                  </a:lnTo>
                  <a:cubicBezTo>
                    <a:pt x="5773" y="5904"/>
                    <a:pt x="5563" y="6114"/>
                    <a:pt x="5563" y="6366"/>
                  </a:cubicBezTo>
                  <a:lnTo>
                    <a:pt x="5563" y="7607"/>
                  </a:lnTo>
                  <a:lnTo>
                    <a:pt x="5101" y="7607"/>
                  </a:lnTo>
                  <a:lnTo>
                    <a:pt x="5101" y="6366"/>
                  </a:lnTo>
                  <a:cubicBezTo>
                    <a:pt x="5101" y="6114"/>
                    <a:pt x="4898" y="5904"/>
                    <a:pt x="4640" y="5904"/>
                  </a:cubicBezTo>
                  <a:lnTo>
                    <a:pt x="4011" y="5904"/>
                  </a:lnTo>
                  <a:cubicBezTo>
                    <a:pt x="3753" y="5904"/>
                    <a:pt x="3549" y="6114"/>
                    <a:pt x="3549" y="6366"/>
                  </a:cubicBezTo>
                  <a:lnTo>
                    <a:pt x="3549" y="7607"/>
                  </a:lnTo>
                  <a:lnTo>
                    <a:pt x="3087" y="7607"/>
                  </a:lnTo>
                  <a:lnTo>
                    <a:pt x="3087" y="6366"/>
                  </a:lnTo>
                  <a:cubicBezTo>
                    <a:pt x="3087" y="6114"/>
                    <a:pt x="2878" y="5904"/>
                    <a:pt x="2626" y="5904"/>
                  </a:cubicBezTo>
                  <a:lnTo>
                    <a:pt x="2266" y="5904"/>
                  </a:lnTo>
                  <a:cubicBezTo>
                    <a:pt x="1847" y="5904"/>
                    <a:pt x="1499" y="6246"/>
                    <a:pt x="1499" y="6672"/>
                  </a:cubicBezTo>
                  <a:lnTo>
                    <a:pt x="1499" y="7607"/>
                  </a:lnTo>
                  <a:lnTo>
                    <a:pt x="1043" y="7607"/>
                  </a:lnTo>
                  <a:lnTo>
                    <a:pt x="1043" y="5359"/>
                  </a:lnTo>
                  <a:lnTo>
                    <a:pt x="7487" y="5359"/>
                  </a:lnTo>
                  <a:cubicBezTo>
                    <a:pt x="7595" y="5359"/>
                    <a:pt x="7691" y="5281"/>
                    <a:pt x="7709" y="5167"/>
                  </a:cubicBezTo>
                  <a:cubicBezTo>
                    <a:pt x="7727" y="5041"/>
                    <a:pt x="7625" y="4927"/>
                    <a:pt x="7499" y="4927"/>
                  </a:cubicBezTo>
                  <a:lnTo>
                    <a:pt x="432" y="4927"/>
                  </a:lnTo>
                  <a:lnTo>
                    <a:pt x="432" y="4202"/>
                  </a:lnTo>
                  <a:close/>
                  <a:moveTo>
                    <a:pt x="2308" y="10112"/>
                  </a:moveTo>
                  <a:cubicBezTo>
                    <a:pt x="2494" y="10112"/>
                    <a:pt x="2650" y="10268"/>
                    <a:pt x="2650" y="10460"/>
                  </a:cubicBezTo>
                  <a:lnTo>
                    <a:pt x="2650" y="11383"/>
                  </a:lnTo>
                  <a:lnTo>
                    <a:pt x="1960" y="11383"/>
                  </a:lnTo>
                  <a:lnTo>
                    <a:pt x="1960" y="10460"/>
                  </a:lnTo>
                  <a:cubicBezTo>
                    <a:pt x="1960" y="10268"/>
                    <a:pt x="2116" y="10112"/>
                    <a:pt x="2308" y="10112"/>
                  </a:cubicBezTo>
                  <a:close/>
                  <a:moveTo>
                    <a:pt x="4322" y="10112"/>
                  </a:moveTo>
                  <a:cubicBezTo>
                    <a:pt x="4514" y="10112"/>
                    <a:pt x="4670" y="10268"/>
                    <a:pt x="4670" y="10460"/>
                  </a:cubicBezTo>
                  <a:lnTo>
                    <a:pt x="4670" y="11383"/>
                  </a:lnTo>
                  <a:lnTo>
                    <a:pt x="3975" y="11383"/>
                  </a:lnTo>
                  <a:lnTo>
                    <a:pt x="3975" y="10460"/>
                  </a:lnTo>
                  <a:cubicBezTo>
                    <a:pt x="3975" y="10268"/>
                    <a:pt x="4130" y="10112"/>
                    <a:pt x="4322" y="10112"/>
                  </a:cubicBezTo>
                  <a:close/>
                  <a:moveTo>
                    <a:pt x="6366" y="10112"/>
                  </a:moveTo>
                  <a:cubicBezTo>
                    <a:pt x="6558" y="10112"/>
                    <a:pt x="6714" y="10268"/>
                    <a:pt x="6714" y="10460"/>
                  </a:cubicBezTo>
                  <a:lnTo>
                    <a:pt x="6714" y="11383"/>
                  </a:lnTo>
                  <a:lnTo>
                    <a:pt x="6025" y="11383"/>
                  </a:lnTo>
                  <a:lnTo>
                    <a:pt x="6025" y="10460"/>
                  </a:lnTo>
                  <a:cubicBezTo>
                    <a:pt x="6025" y="10268"/>
                    <a:pt x="6180" y="10112"/>
                    <a:pt x="6366" y="10112"/>
                  </a:cubicBezTo>
                  <a:close/>
                  <a:moveTo>
                    <a:pt x="8386" y="10112"/>
                  </a:moveTo>
                  <a:cubicBezTo>
                    <a:pt x="8578" y="10112"/>
                    <a:pt x="8734" y="10268"/>
                    <a:pt x="8734" y="10460"/>
                  </a:cubicBezTo>
                  <a:lnTo>
                    <a:pt x="8734" y="11377"/>
                  </a:lnTo>
                  <a:lnTo>
                    <a:pt x="8734" y="11383"/>
                  </a:lnTo>
                  <a:lnTo>
                    <a:pt x="8039" y="11383"/>
                  </a:lnTo>
                  <a:lnTo>
                    <a:pt x="8039" y="10460"/>
                  </a:lnTo>
                  <a:cubicBezTo>
                    <a:pt x="8039" y="10268"/>
                    <a:pt x="8195" y="10112"/>
                    <a:pt x="8386" y="10112"/>
                  </a:cubicBezTo>
                  <a:close/>
                  <a:moveTo>
                    <a:pt x="10430" y="10112"/>
                  </a:moveTo>
                  <a:cubicBezTo>
                    <a:pt x="10622" y="10112"/>
                    <a:pt x="10778" y="10268"/>
                    <a:pt x="10778" y="10460"/>
                  </a:cubicBezTo>
                  <a:lnTo>
                    <a:pt x="10778" y="11383"/>
                  </a:lnTo>
                  <a:lnTo>
                    <a:pt x="10089" y="11383"/>
                  </a:lnTo>
                  <a:lnTo>
                    <a:pt x="10089" y="10460"/>
                  </a:lnTo>
                  <a:cubicBezTo>
                    <a:pt x="10089" y="10268"/>
                    <a:pt x="10239" y="10112"/>
                    <a:pt x="10430" y="10112"/>
                  </a:cubicBezTo>
                  <a:close/>
                  <a:moveTo>
                    <a:pt x="14321" y="8008"/>
                  </a:moveTo>
                  <a:lnTo>
                    <a:pt x="14321" y="8728"/>
                  </a:lnTo>
                  <a:lnTo>
                    <a:pt x="5239" y="8728"/>
                  </a:lnTo>
                  <a:cubicBezTo>
                    <a:pt x="5131" y="8728"/>
                    <a:pt x="5042" y="8800"/>
                    <a:pt x="5018" y="8896"/>
                  </a:cubicBezTo>
                  <a:cubicBezTo>
                    <a:pt x="4988" y="9033"/>
                    <a:pt x="5089" y="9159"/>
                    <a:pt x="5233" y="9159"/>
                  </a:cubicBezTo>
                  <a:lnTo>
                    <a:pt x="13715" y="9159"/>
                  </a:lnTo>
                  <a:lnTo>
                    <a:pt x="13715" y="11377"/>
                  </a:lnTo>
                  <a:lnTo>
                    <a:pt x="13254" y="11377"/>
                  </a:lnTo>
                  <a:lnTo>
                    <a:pt x="13254" y="10442"/>
                  </a:lnTo>
                  <a:cubicBezTo>
                    <a:pt x="13254" y="10023"/>
                    <a:pt x="12912" y="9681"/>
                    <a:pt x="12492" y="9681"/>
                  </a:cubicBezTo>
                  <a:lnTo>
                    <a:pt x="12133" y="9681"/>
                  </a:lnTo>
                  <a:cubicBezTo>
                    <a:pt x="11881" y="9681"/>
                    <a:pt x="11671" y="9885"/>
                    <a:pt x="11671" y="10142"/>
                  </a:cubicBezTo>
                  <a:lnTo>
                    <a:pt x="11671" y="11383"/>
                  </a:lnTo>
                  <a:lnTo>
                    <a:pt x="11210" y="11383"/>
                  </a:lnTo>
                  <a:lnTo>
                    <a:pt x="11210" y="10142"/>
                  </a:lnTo>
                  <a:cubicBezTo>
                    <a:pt x="11210" y="9885"/>
                    <a:pt x="11006" y="9681"/>
                    <a:pt x="10748" y="9681"/>
                  </a:cubicBezTo>
                  <a:lnTo>
                    <a:pt x="10119" y="9681"/>
                  </a:lnTo>
                  <a:cubicBezTo>
                    <a:pt x="9861" y="9681"/>
                    <a:pt x="9657" y="9885"/>
                    <a:pt x="9657" y="10142"/>
                  </a:cubicBezTo>
                  <a:lnTo>
                    <a:pt x="9657" y="11383"/>
                  </a:lnTo>
                  <a:lnTo>
                    <a:pt x="9196" y="11383"/>
                  </a:lnTo>
                  <a:lnTo>
                    <a:pt x="9196" y="10142"/>
                  </a:lnTo>
                  <a:cubicBezTo>
                    <a:pt x="9196" y="9885"/>
                    <a:pt x="8992" y="9681"/>
                    <a:pt x="8734" y="9681"/>
                  </a:cubicBezTo>
                  <a:lnTo>
                    <a:pt x="8075" y="9681"/>
                  </a:lnTo>
                  <a:cubicBezTo>
                    <a:pt x="7817" y="9681"/>
                    <a:pt x="7607" y="9885"/>
                    <a:pt x="7613" y="10142"/>
                  </a:cubicBezTo>
                  <a:lnTo>
                    <a:pt x="7613" y="11383"/>
                  </a:lnTo>
                  <a:lnTo>
                    <a:pt x="7152" y="11383"/>
                  </a:lnTo>
                  <a:lnTo>
                    <a:pt x="7152" y="10142"/>
                  </a:lnTo>
                  <a:cubicBezTo>
                    <a:pt x="7152" y="9885"/>
                    <a:pt x="6942" y="9681"/>
                    <a:pt x="6690" y="9681"/>
                  </a:cubicBezTo>
                  <a:lnTo>
                    <a:pt x="6025" y="9681"/>
                  </a:lnTo>
                  <a:cubicBezTo>
                    <a:pt x="5773" y="9681"/>
                    <a:pt x="5563" y="9885"/>
                    <a:pt x="5563" y="10142"/>
                  </a:cubicBezTo>
                  <a:lnTo>
                    <a:pt x="5563" y="11383"/>
                  </a:lnTo>
                  <a:lnTo>
                    <a:pt x="5101" y="11383"/>
                  </a:lnTo>
                  <a:lnTo>
                    <a:pt x="5101" y="10142"/>
                  </a:lnTo>
                  <a:cubicBezTo>
                    <a:pt x="5101" y="9885"/>
                    <a:pt x="4898" y="9681"/>
                    <a:pt x="4640" y="9681"/>
                  </a:cubicBezTo>
                  <a:lnTo>
                    <a:pt x="4011" y="9681"/>
                  </a:lnTo>
                  <a:cubicBezTo>
                    <a:pt x="3753" y="9681"/>
                    <a:pt x="3549" y="9885"/>
                    <a:pt x="3549" y="10142"/>
                  </a:cubicBezTo>
                  <a:lnTo>
                    <a:pt x="3549" y="11383"/>
                  </a:lnTo>
                  <a:lnTo>
                    <a:pt x="3087" y="11383"/>
                  </a:lnTo>
                  <a:lnTo>
                    <a:pt x="3087" y="10142"/>
                  </a:lnTo>
                  <a:cubicBezTo>
                    <a:pt x="3087" y="9885"/>
                    <a:pt x="2878" y="9681"/>
                    <a:pt x="2626" y="9681"/>
                  </a:cubicBezTo>
                  <a:lnTo>
                    <a:pt x="2266" y="9681"/>
                  </a:lnTo>
                  <a:cubicBezTo>
                    <a:pt x="1847" y="9681"/>
                    <a:pt x="1499" y="10023"/>
                    <a:pt x="1499" y="10448"/>
                  </a:cubicBezTo>
                  <a:lnTo>
                    <a:pt x="1499" y="11383"/>
                  </a:lnTo>
                  <a:lnTo>
                    <a:pt x="1043" y="11383"/>
                  </a:lnTo>
                  <a:lnTo>
                    <a:pt x="1043" y="9159"/>
                  </a:lnTo>
                  <a:lnTo>
                    <a:pt x="4394" y="9159"/>
                  </a:lnTo>
                  <a:cubicBezTo>
                    <a:pt x="4484" y="9159"/>
                    <a:pt x="4568" y="9105"/>
                    <a:pt x="4598" y="9016"/>
                  </a:cubicBezTo>
                  <a:cubicBezTo>
                    <a:pt x="4646" y="8878"/>
                    <a:pt x="4538" y="8728"/>
                    <a:pt x="4394" y="8728"/>
                  </a:cubicBezTo>
                  <a:lnTo>
                    <a:pt x="438" y="8728"/>
                  </a:lnTo>
                  <a:lnTo>
                    <a:pt x="438" y="8008"/>
                  </a:lnTo>
                  <a:close/>
                  <a:moveTo>
                    <a:pt x="12451" y="10112"/>
                  </a:moveTo>
                  <a:cubicBezTo>
                    <a:pt x="12642" y="10112"/>
                    <a:pt x="12792" y="10268"/>
                    <a:pt x="12792" y="10460"/>
                  </a:cubicBezTo>
                  <a:lnTo>
                    <a:pt x="12792" y="11377"/>
                  </a:lnTo>
                  <a:lnTo>
                    <a:pt x="12792" y="11383"/>
                  </a:lnTo>
                  <a:lnTo>
                    <a:pt x="12103" y="11383"/>
                  </a:lnTo>
                  <a:lnTo>
                    <a:pt x="12103" y="10460"/>
                  </a:lnTo>
                  <a:cubicBezTo>
                    <a:pt x="12103" y="10268"/>
                    <a:pt x="12259" y="10112"/>
                    <a:pt x="12451" y="10112"/>
                  </a:cubicBezTo>
                  <a:close/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lnTo>
                    <a:pt x="0" y="1343"/>
                  </a:lnTo>
                  <a:cubicBezTo>
                    <a:pt x="0" y="1457"/>
                    <a:pt x="96" y="1559"/>
                    <a:pt x="216" y="1559"/>
                  </a:cubicBezTo>
                  <a:lnTo>
                    <a:pt x="606" y="1559"/>
                  </a:lnTo>
                  <a:lnTo>
                    <a:pt x="606" y="3806"/>
                  </a:lnTo>
                  <a:lnTo>
                    <a:pt x="216" y="3806"/>
                  </a:lnTo>
                  <a:cubicBezTo>
                    <a:pt x="96" y="3806"/>
                    <a:pt x="0" y="3902"/>
                    <a:pt x="0" y="4022"/>
                  </a:cubicBezTo>
                  <a:lnTo>
                    <a:pt x="0" y="5143"/>
                  </a:lnTo>
                  <a:cubicBezTo>
                    <a:pt x="0" y="5263"/>
                    <a:pt x="96" y="5359"/>
                    <a:pt x="216" y="5359"/>
                  </a:cubicBezTo>
                  <a:lnTo>
                    <a:pt x="606" y="5359"/>
                  </a:lnTo>
                  <a:lnTo>
                    <a:pt x="606" y="7607"/>
                  </a:lnTo>
                  <a:lnTo>
                    <a:pt x="216" y="7607"/>
                  </a:lnTo>
                  <a:cubicBezTo>
                    <a:pt x="96" y="7607"/>
                    <a:pt x="0" y="7703"/>
                    <a:pt x="0" y="7823"/>
                  </a:cubicBezTo>
                  <a:lnTo>
                    <a:pt x="0" y="8944"/>
                  </a:lnTo>
                  <a:cubicBezTo>
                    <a:pt x="0" y="9063"/>
                    <a:pt x="96" y="9159"/>
                    <a:pt x="216" y="9159"/>
                  </a:cubicBezTo>
                  <a:lnTo>
                    <a:pt x="606" y="9159"/>
                  </a:lnTo>
                  <a:lnTo>
                    <a:pt x="606" y="11599"/>
                  </a:lnTo>
                  <a:cubicBezTo>
                    <a:pt x="606" y="11713"/>
                    <a:pt x="702" y="11815"/>
                    <a:pt x="822" y="11815"/>
                  </a:cubicBezTo>
                  <a:lnTo>
                    <a:pt x="13931" y="11815"/>
                  </a:lnTo>
                  <a:cubicBezTo>
                    <a:pt x="14051" y="11815"/>
                    <a:pt x="14147" y="11719"/>
                    <a:pt x="14147" y="11599"/>
                  </a:cubicBezTo>
                  <a:lnTo>
                    <a:pt x="14147" y="9159"/>
                  </a:lnTo>
                  <a:lnTo>
                    <a:pt x="14537" y="9159"/>
                  </a:lnTo>
                  <a:cubicBezTo>
                    <a:pt x="14656" y="9159"/>
                    <a:pt x="14752" y="9063"/>
                    <a:pt x="14752" y="8944"/>
                  </a:cubicBezTo>
                  <a:lnTo>
                    <a:pt x="14752" y="7823"/>
                  </a:lnTo>
                  <a:cubicBezTo>
                    <a:pt x="14758" y="7703"/>
                    <a:pt x="14662" y="7607"/>
                    <a:pt x="14543" y="7607"/>
                  </a:cubicBezTo>
                  <a:lnTo>
                    <a:pt x="14153" y="7607"/>
                  </a:lnTo>
                  <a:lnTo>
                    <a:pt x="14153" y="7127"/>
                  </a:lnTo>
                  <a:cubicBezTo>
                    <a:pt x="14147" y="7013"/>
                    <a:pt x="14063" y="6924"/>
                    <a:pt x="13949" y="6912"/>
                  </a:cubicBezTo>
                  <a:lnTo>
                    <a:pt x="10472" y="6630"/>
                  </a:lnTo>
                  <a:lnTo>
                    <a:pt x="10586" y="5173"/>
                  </a:lnTo>
                  <a:lnTo>
                    <a:pt x="10586" y="5167"/>
                  </a:lnTo>
                  <a:lnTo>
                    <a:pt x="10646" y="4028"/>
                  </a:lnTo>
                  <a:cubicBezTo>
                    <a:pt x="10646" y="4028"/>
                    <a:pt x="10646" y="4022"/>
                    <a:pt x="10646" y="4022"/>
                  </a:cubicBezTo>
                  <a:cubicBezTo>
                    <a:pt x="10646" y="4016"/>
                    <a:pt x="10646" y="4010"/>
                    <a:pt x="10646" y="4004"/>
                  </a:cubicBezTo>
                  <a:lnTo>
                    <a:pt x="10646" y="3992"/>
                  </a:lnTo>
                  <a:cubicBezTo>
                    <a:pt x="10646" y="3986"/>
                    <a:pt x="10646" y="3986"/>
                    <a:pt x="10646" y="3980"/>
                  </a:cubicBezTo>
                  <a:cubicBezTo>
                    <a:pt x="10646" y="3974"/>
                    <a:pt x="10646" y="3974"/>
                    <a:pt x="10646" y="3968"/>
                  </a:cubicBezTo>
                  <a:cubicBezTo>
                    <a:pt x="10646" y="3962"/>
                    <a:pt x="10640" y="3956"/>
                    <a:pt x="10640" y="3950"/>
                  </a:cubicBezTo>
                  <a:cubicBezTo>
                    <a:pt x="10640" y="3950"/>
                    <a:pt x="10640" y="3944"/>
                    <a:pt x="10640" y="3944"/>
                  </a:cubicBezTo>
                  <a:cubicBezTo>
                    <a:pt x="10634" y="3938"/>
                    <a:pt x="10634" y="3932"/>
                    <a:pt x="10628" y="3920"/>
                  </a:cubicBezTo>
                  <a:lnTo>
                    <a:pt x="9274" y="1259"/>
                  </a:lnTo>
                  <a:lnTo>
                    <a:pt x="9268" y="1247"/>
                  </a:lnTo>
                  <a:cubicBezTo>
                    <a:pt x="9268" y="1247"/>
                    <a:pt x="9262" y="1241"/>
                    <a:pt x="9262" y="1235"/>
                  </a:cubicBezTo>
                  <a:cubicBezTo>
                    <a:pt x="9256" y="1235"/>
                    <a:pt x="9256" y="1229"/>
                    <a:pt x="9250" y="1223"/>
                  </a:cubicBezTo>
                  <a:cubicBezTo>
                    <a:pt x="9250" y="1223"/>
                    <a:pt x="9244" y="1217"/>
                    <a:pt x="9244" y="1217"/>
                  </a:cubicBezTo>
                  <a:lnTo>
                    <a:pt x="8290" y="78"/>
                  </a:lnTo>
                  <a:cubicBezTo>
                    <a:pt x="8249" y="30"/>
                    <a:pt x="8189" y="0"/>
                    <a:pt x="8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10" name="Google Shape;1292;p60">
            <a:extLst>
              <a:ext uri="{FF2B5EF4-FFF2-40B4-BE49-F238E27FC236}">
                <a16:creationId xmlns:a16="http://schemas.microsoft.com/office/drawing/2014/main" id="{309B174F-4592-4C70-80BB-596932DB4226}"/>
              </a:ext>
            </a:extLst>
          </p:cNvPr>
          <p:cNvGrpSpPr/>
          <p:nvPr/>
        </p:nvGrpSpPr>
        <p:grpSpPr>
          <a:xfrm>
            <a:off x="5697173" y="641674"/>
            <a:ext cx="381410" cy="377935"/>
            <a:chOff x="4084274" y="2591483"/>
            <a:chExt cx="381410" cy="377935"/>
          </a:xfrm>
        </p:grpSpPr>
        <p:grpSp>
          <p:nvGrpSpPr>
            <p:cNvPr id="11" name="Google Shape;1293;p60">
              <a:extLst>
                <a:ext uri="{FF2B5EF4-FFF2-40B4-BE49-F238E27FC236}">
                  <a16:creationId xmlns:a16="http://schemas.microsoft.com/office/drawing/2014/main" id="{96D03B04-5BFA-441E-BC22-C3AC9251EC67}"/>
                </a:ext>
              </a:extLst>
            </p:cNvPr>
            <p:cNvGrpSpPr/>
            <p:nvPr/>
          </p:nvGrpSpPr>
          <p:grpSpPr>
            <a:xfrm>
              <a:off x="4093859" y="2601068"/>
              <a:ext cx="371825" cy="368350"/>
              <a:chOff x="3214150" y="2492900"/>
              <a:chExt cx="371825" cy="368350"/>
            </a:xfrm>
          </p:grpSpPr>
          <p:sp>
            <p:nvSpPr>
              <p:cNvPr id="17" name="Google Shape;1294;p60">
                <a:extLst>
                  <a:ext uri="{FF2B5EF4-FFF2-40B4-BE49-F238E27FC236}">
                    <a16:creationId xmlns:a16="http://schemas.microsoft.com/office/drawing/2014/main" id="{504EBF4C-B10F-41B4-874F-E57B3387761A}"/>
                  </a:ext>
                </a:extLst>
              </p:cNvPr>
              <p:cNvSpPr/>
              <p:nvPr/>
            </p:nvSpPr>
            <p:spPr>
              <a:xfrm>
                <a:off x="3214150" y="2492900"/>
                <a:ext cx="371825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14873" h="14734" extrusionOk="0">
                    <a:moveTo>
                      <a:pt x="8770" y="1618"/>
                    </a:moveTo>
                    <a:cubicBezTo>
                      <a:pt x="8770" y="1618"/>
                      <a:pt x="6828" y="3513"/>
                      <a:pt x="6828" y="4957"/>
                    </a:cubicBezTo>
                    <a:cubicBezTo>
                      <a:pt x="6828" y="5467"/>
                      <a:pt x="6930" y="5976"/>
                      <a:pt x="7122" y="6444"/>
                    </a:cubicBezTo>
                    <a:cubicBezTo>
                      <a:pt x="7160" y="6540"/>
                      <a:pt x="7237" y="6581"/>
                      <a:pt x="7314" y="6581"/>
                    </a:cubicBezTo>
                    <a:cubicBezTo>
                      <a:pt x="7452" y="6581"/>
                      <a:pt x="7593" y="6451"/>
                      <a:pt x="7523" y="6282"/>
                    </a:cubicBezTo>
                    <a:cubicBezTo>
                      <a:pt x="7350" y="5862"/>
                      <a:pt x="7260" y="5413"/>
                      <a:pt x="7260" y="4957"/>
                    </a:cubicBezTo>
                    <a:cubicBezTo>
                      <a:pt x="7260" y="3117"/>
                      <a:pt x="10455" y="1648"/>
                      <a:pt x="10455" y="1648"/>
                    </a:cubicBezTo>
                    <a:lnTo>
                      <a:pt x="10772" y="1648"/>
                    </a:lnTo>
                    <a:cubicBezTo>
                      <a:pt x="10730" y="1666"/>
                      <a:pt x="10688" y="1690"/>
                      <a:pt x="10652" y="1714"/>
                    </a:cubicBezTo>
                    <a:cubicBezTo>
                      <a:pt x="10365" y="1888"/>
                      <a:pt x="10101" y="2104"/>
                      <a:pt x="9873" y="2350"/>
                    </a:cubicBezTo>
                    <a:cubicBezTo>
                      <a:pt x="8506" y="3824"/>
                      <a:pt x="8506" y="6096"/>
                      <a:pt x="9873" y="7571"/>
                    </a:cubicBezTo>
                    <a:cubicBezTo>
                      <a:pt x="10131" y="7852"/>
                      <a:pt x="10437" y="8086"/>
                      <a:pt x="10772" y="8272"/>
                    </a:cubicBezTo>
                    <a:lnTo>
                      <a:pt x="10455" y="8272"/>
                    </a:lnTo>
                    <a:cubicBezTo>
                      <a:pt x="10455" y="8272"/>
                      <a:pt x="8483" y="7786"/>
                      <a:pt x="7883" y="6941"/>
                    </a:cubicBezTo>
                    <a:cubicBezTo>
                      <a:pt x="7835" y="6873"/>
                      <a:pt x="7772" y="6844"/>
                      <a:pt x="7710" y="6844"/>
                    </a:cubicBezTo>
                    <a:cubicBezTo>
                      <a:pt x="7555" y="6844"/>
                      <a:pt x="7410" y="7020"/>
                      <a:pt x="7529" y="7187"/>
                    </a:cubicBezTo>
                    <a:cubicBezTo>
                      <a:pt x="7859" y="7655"/>
                      <a:pt x="8770" y="8302"/>
                      <a:pt x="8770" y="8302"/>
                    </a:cubicBezTo>
                    <a:lnTo>
                      <a:pt x="7457" y="8302"/>
                    </a:lnTo>
                    <a:cubicBezTo>
                      <a:pt x="5689" y="8302"/>
                      <a:pt x="4257" y="6803"/>
                      <a:pt x="4257" y="4957"/>
                    </a:cubicBezTo>
                    <a:lnTo>
                      <a:pt x="4263" y="4951"/>
                    </a:lnTo>
                    <a:cubicBezTo>
                      <a:pt x="4257" y="4568"/>
                      <a:pt x="4322" y="4178"/>
                      <a:pt x="4448" y="3812"/>
                    </a:cubicBezTo>
                    <a:cubicBezTo>
                      <a:pt x="4508" y="3645"/>
                      <a:pt x="4373" y="3526"/>
                      <a:pt x="4240" y="3526"/>
                    </a:cubicBezTo>
                    <a:cubicBezTo>
                      <a:pt x="4158" y="3526"/>
                      <a:pt x="4077" y="3570"/>
                      <a:pt x="4041" y="3674"/>
                    </a:cubicBezTo>
                    <a:cubicBezTo>
                      <a:pt x="3897" y="4082"/>
                      <a:pt x="3825" y="4520"/>
                      <a:pt x="3825" y="4951"/>
                    </a:cubicBezTo>
                    <a:cubicBezTo>
                      <a:pt x="3819" y="6324"/>
                      <a:pt x="4550" y="7595"/>
                      <a:pt x="5743" y="8278"/>
                    </a:cubicBezTo>
                    <a:lnTo>
                      <a:pt x="5665" y="8272"/>
                    </a:lnTo>
                    <a:lnTo>
                      <a:pt x="5647" y="8272"/>
                    </a:lnTo>
                    <a:lnTo>
                      <a:pt x="5587" y="8260"/>
                    </a:lnTo>
                    <a:lnTo>
                      <a:pt x="5563" y="8254"/>
                    </a:lnTo>
                    <a:lnTo>
                      <a:pt x="5509" y="8248"/>
                    </a:lnTo>
                    <a:lnTo>
                      <a:pt x="5485" y="8242"/>
                    </a:lnTo>
                    <a:lnTo>
                      <a:pt x="5437" y="8230"/>
                    </a:lnTo>
                    <a:lnTo>
                      <a:pt x="5407" y="8224"/>
                    </a:lnTo>
                    <a:lnTo>
                      <a:pt x="5359" y="8212"/>
                    </a:lnTo>
                    <a:lnTo>
                      <a:pt x="5329" y="8206"/>
                    </a:lnTo>
                    <a:lnTo>
                      <a:pt x="5282" y="8194"/>
                    </a:lnTo>
                    <a:lnTo>
                      <a:pt x="5252" y="8188"/>
                    </a:lnTo>
                    <a:lnTo>
                      <a:pt x="5210" y="8176"/>
                    </a:lnTo>
                    <a:lnTo>
                      <a:pt x="5180" y="8164"/>
                    </a:lnTo>
                    <a:lnTo>
                      <a:pt x="5138" y="8152"/>
                    </a:lnTo>
                    <a:lnTo>
                      <a:pt x="5108" y="8146"/>
                    </a:lnTo>
                    <a:lnTo>
                      <a:pt x="5066" y="8128"/>
                    </a:lnTo>
                    <a:lnTo>
                      <a:pt x="5036" y="8116"/>
                    </a:lnTo>
                    <a:lnTo>
                      <a:pt x="4994" y="8104"/>
                    </a:lnTo>
                    <a:lnTo>
                      <a:pt x="4964" y="8092"/>
                    </a:lnTo>
                    <a:lnTo>
                      <a:pt x="4922" y="8074"/>
                    </a:lnTo>
                    <a:lnTo>
                      <a:pt x="4892" y="8062"/>
                    </a:lnTo>
                    <a:lnTo>
                      <a:pt x="4850" y="8044"/>
                    </a:lnTo>
                    <a:lnTo>
                      <a:pt x="4820" y="8032"/>
                    </a:lnTo>
                    <a:lnTo>
                      <a:pt x="4778" y="8014"/>
                    </a:lnTo>
                    <a:lnTo>
                      <a:pt x="4754" y="8002"/>
                    </a:lnTo>
                    <a:lnTo>
                      <a:pt x="4700" y="7978"/>
                    </a:lnTo>
                    <a:lnTo>
                      <a:pt x="4682" y="7966"/>
                    </a:lnTo>
                    <a:cubicBezTo>
                      <a:pt x="4658" y="7954"/>
                      <a:pt x="4640" y="7942"/>
                      <a:pt x="4616" y="7930"/>
                    </a:cubicBezTo>
                    <a:lnTo>
                      <a:pt x="4550" y="7894"/>
                    </a:lnTo>
                    <a:lnTo>
                      <a:pt x="4532" y="7888"/>
                    </a:lnTo>
                    <a:lnTo>
                      <a:pt x="4484" y="7858"/>
                    </a:lnTo>
                    <a:lnTo>
                      <a:pt x="4460" y="7840"/>
                    </a:lnTo>
                    <a:lnTo>
                      <a:pt x="4418" y="7816"/>
                    </a:lnTo>
                    <a:lnTo>
                      <a:pt x="4394" y="7798"/>
                    </a:lnTo>
                    <a:lnTo>
                      <a:pt x="4358" y="7774"/>
                    </a:lnTo>
                    <a:cubicBezTo>
                      <a:pt x="4346" y="7768"/>
                      <a:pt x="4340" y="7762"/>
                      <a:pt x="4328" y="7756"/>
                    </a:cubicBezTo>
                    <a:lnTo>
                      <a:pt x="4292" y="7733"/>
                    </a:lnTo>
                    <a:lnTo>
                      <a:pt x="4268" y="7715"/>
                    </a:lnTo>
                    <a:lnTo>
                      <a:pt x="4233" y="7691"/>
                    </a:lnTo>
                    <a:lnTo>
                      <a:pt x="4209" y="7667"/>
                    </a:lnTo>
                    <a:lnTo>
                      <a:pt x="4173" y="7643"/>
                    </a:lnTo>
                    <a:lnTo>
                      <a:pt x="4149" y="7625"/>
                    </a:lnTo>
                    <a:lnTo>
                      <a:pt x="4113" y="7595"/>
                    </a:lnTo>
                    <a:lnTo>
                      <a:pt x="4089" y="7577"/>
                    </a:lnTo>
                    <a:lnTo>
                      <a:pt x="4053" y="7547"/>
                    </a:lnTo>
                    <a:lnTo>
                      <a:pt x="4029" y="7523"/>
                    </a:lnTo>
                    <a:lnTo>
                      <a:pt x="3999" y="7499"/>
                    </a:lnTo>
                    <a:lnTo>
                      <a:pt x="3969" y="7475"/>
                    </a:lnTo>
                    <a:lnTo>
                      <a:pt x="3939" y="7445"/>
                    </a:lnTo>
                    <a:lnTo>
                      <a:pt x="3915" y="7421"/>
                    </a:lnTo>
                    <a:lnTo>
                      <a:pt x="3885" y="7391"/>
                    </a:lnTo>
                    <a:lnTo>
                      <a:pt x="3861" y="7367"/>
                    </a:lnTo>
                    <a:lnTo>
                      <a:pt x="3831" y="7337"/>
                    </a:lnTo>
                    <a:lnTo>
                      <a:pt x="3807" y="7313"/>
                    </a:lnTo>
                    <a:cubicBezTo>
                      <a:pt x="3795" y="7301"/>
                      <a:pt x="3783" y="7289"/>
                      <a:pt x="3771" y="7277"/>
                    </a:cubicBezTo>
                    <a:cubicBezTo>
                      <a:pt x="3765" y="7271"/>
                      <a:pt x="3759" y="7265"/>
                      <a:pt x="3759" y="7259"/>
                    </a:cubicBezTo>
                    <a:cubicBezTo>
                      <a:pt x="3741" y="7241"/>
                      <a:pt x="3723" y="7223"/>
                      <a:pt x="3705" y="7205"/>
                    </a:cubicBezTo>
                    <a:lnTo>
                      <a:pt x="3657" y="7145"/>
                    </a:lnTo>
                    <a:lnTo>
                      <a:pt x="3645" y="7127"/>
                    </a:lnTo>
                    <a:lnTo>
                      <a:pt x="3609" y="7085"/>
                    </a:lnTo>
                    <a:lnTo>
                      <a:pt x="3591" y="7061"/>
                    </a:lnTo>
                    <a:lnTo>
                      <a:pt x="3561" y="7025"/>
                    </a:lnTo>
                    <a:cubicBezTo>
                      <a:pt x="3555" y="7013"/>
                      <a:pt x="3549" y="7007"/>
                      <a:pt x="3543" y="7001"/>
                    </a:cubicBezTo>
                    <a:lnTo>
                      <a:pt x="3513" y="6959"/>
                    </a:lnTo>
                    <a:lnTo>
                      <a:pt x="3495" y="6935"/>
                    </a:lnTo>
                    <a:cubicBezTo>
                      <a:pt x="3489" y="6923"/>
                      <a:pt x="3477" y="6911"/>
                      <a:pt x="3471" y="6899"/>
                    </a:cubicBezTo>
                    <a:lnTo>
                      <a:pt x="3453" y="6869"/>
                    </a:lnTo>
                    <a:lnTo>
                      <a:pt x="3429" y="6833"/>
                    </a:lnTo>
                    <a:cubicBezTo>
                      <a:pt x="3423" y="6827"/>
                      <a:pt x="3417" y="6815"/>
                      <a:pt x="3411" y="6803"/>
                    </a:cubicBezTo>
                    <a:lnTo>
                      <a:pt x="3387" y="6767"/>
                    </a:lnTo>
                    <a:lnTo>
                      <a:pt x="3369" y="6743"/>
                    </a:lnTo>
                    <a:lnTo>
                      <a:pt x="3345" y="6702"/>
                    </a:lnTo>
                    <a:lnTo>
                      <a:pt x="3327" y="6672"/>
                    </a:lnTo>
                    <a:lnTo>
                      <a:pt x="3309" y="6636"/>
                    </a:lnTo>
                    <a:cubicBezTo>
                      <a:pt x="3303" y="6624"/>
                      <a:pt x="3297" y="6618"/>
                      <a:pt x="3291" y="6606"/>
                    </a:cubicBezTo>
                    <a:cubicBezTo>
                      <a:pt x="3285" y="6594"/>
                      <a:pt x="3279" y="6582"/>
                      <a:pt x="3273" y="6570"/>
                    </a:cubicBezTo>
                    <a:lnTo>
                      <a:pt x="3255" y="6540"/>
                    </a:lnTo>
                    <a:lnTo>
                      <a:pt x="3237" y="6498"/>
                    </a:lnTo>
                    <a:cubicBezTo>
                      <a:pt x="3231" y="6486"/>
                      <a:pt x="3225" y="6480"/>
                      <a:pt x="3219" y="6468"/>
                    </a:cubicBezTo>
                    <a:cubicBezTo>
                      <a:pt x="3213" y="6456"/>
                      <a:pt x="3207" y="6444"/>
                      <a:pt x="3202" y="6426"/>
                    </a:cubicBezTo>
                    <a:lnTo>
                      <a:pt x="3190" y="6396"/>
                    </a:lnTo>
                    <a:cubicBezTo>
                      <a:pt x="3184" y="6384"/>
                      <a:pt x="3172" y="6372"/>
                      <a:pt x="3166" y="6354"/>
                    </a:cubicBezTo>
                    <a:lnTo>
                      <a:pt x="3154" y="6324"/>
                    </a:lnTo>
                    <a:lnTo>
                      <a:pt x="3136" y="6276"/>
                    </a:lnTo>
                    <a:lnTo>
                      <a:pt x="3124" y="6252"/>
                    </a:lnTo>
                    <a:cubicBezTo>
                      <a:pt x="3118" y="6228"/>
                      <a:pt x="3106" y="6204"/>
                      <a:pt x="3100" y="6180"/>
                    </a:cubicBezTo>
                    <a:cubicBezTo>
                      <a:pt x="3088" y="6156"/>
                      <a:pt x="3076" y="6132"/>
                      <a:pt x="3070" y="6102"/>
                    </a:cubicBezTo>
                    <a:cubicBezTo>
                      <a:pt x="3070" y="6096"/>
                      <a:pt x="3064" y="6090"/>
                      <a:pt x="3064" y="6078"/>
                    </a:cubicBezTo>
                    <a:cubicBezTo>
                      <a:pt x="3058" y="6072"/>
                      <a:pt x="3052" y="6048"/>
                      <a:pt x="3046" y="6030"/>
                    </a:cubicBezTo>
                    <a:cubicBezTo>
                      <a:pt x="3040" y="6012"/>
                      <a:pt x="3040" y="6012"/>
                      <a:pt x="3034" y="6000"/>
                    </a:cubicBezTo>
                    <a:cubicBezTo>
                      <a:pt x="3034" y="5988"/>
                      <a:pt x="3028" y="5970"/>
                      <a:pt x="3022" y="5952"/>
                    </a:cubicBezTo>
                    <a:lnTo>
                      <a:pt x="3010" y="5922"/>
                    </a:lnTo>
                    <a:cubicBezTo>
                      <a:pt x="3010" y="5910"/>
                      <a:pt x="3004" y="5892"/>
                      <a:pt x="2998" y="5880"/>
                    </a:cubicBezTo>
                    <a:lnTo>
                      <a:pt x="2992" y="5844"/>
                    </a:lnTo>
                    <a:lnTo>
                      <a:pt x="2980" y="5802"/>
                    </a:lnTo>
                    <a:cubicBezTo>
                      <a:pt x="2980" y="5790"/>
                      <a:pt x="2974" y="5778"/>
                      <a:pt x="2974" y="5766"/>
                    </a:cubicBezTo>
                    <a:cubicBezTo>
                      <a:pt x="2968" y="5754"/>
                      <a:pt x="2962" y="5736"/>
                      <a:pt x="2962" y="5724"/>
                    </a:cubicBezTo>
                    <a:cubicBezTo>
                      <a:pt x="2956" y="5706"/>
                      <a:pt x="2956" y="5700"/>
                      <a:pt x="2956" y="5688"/>
                    </a:cubicBezTo>
                    <a:lnTo>
                      <a:pt x="2944" y="5641"/>
                    </a:lnTo>
                    <a:cubicBezTo>
                      <a:pt x="2944" y="5629"/>
                      <a:pt x="2938" y="5617"/>
                      <a:pt x="2938" y="5605"/>
                    </a:cubicBezTo>
                    <a:cubicBezTo>
                      <a:pt x="2932" y="5593"/>
                      <a:pt x="2932" y="5581"/>
                      <a:pt x="2932" y="5563"/>
                    </a:cubicBezTo>
                    <a:lnTo>
                      <a:pt x="2920" y="5527"/>
                    </a:lnTo>
                    <a:lnTo>
                      <a:pt x="2914" y="5485"/>
                    </a:lnTo>
                    <a:cubicBezTo>
                      <a:pt x="2914" y="5473"/>
                      <a:pt x="2914" y="5461"/>
                      <a:pt x="2908" y="5449"/>
                    </a:cubicBezTo>
                    <a:cubicBezTo>
                      <a:pt x="2908" y="5437"/>
                      <a:pt x="2908" y="5419"/>
                      <a:pt x="2902" y="5401"/>
                    </a:cubicBezTo>
                    <a:lnTo>
                      <a:pt x="2902" y="5365"/>
                    </a:lnTo>
                    <a:cubicBezTo>
                      <a:pt x="2902" y="5353"/>
                      <a:pt x="2902" y="5335"/>
                      <a:pt x="2896" y="5323"/>
                    </a:cubicBezTo>
                    <a:cubicBezTo>
                      <a:pt x="2890" y="5305"/>
                      <a:pt x="2896" y="5299"/>
                      <a:pt x="2896" y="5287"/>
                    </a:cubicBezTo>
                    <a:lnTo>
                      <a:pt x="2896" y="5239"/>
                    </a:lnTo>
                    <a:lnTo>
                      <a:pt x="2896" y="5203"/>
                    </a:lnTo>
                    <a:lnTo>
                      <a:pt x="2896" y="5155"/>
                    </a:lnTo>
                    <a:lnTo>
                      <a:pt x="2896" y="5119"/>
                    </a:lnTo>
                    <a:lnTo>
                      <a:pt x="2896" y="5065"/>
                    </a:lnTo>
                    <a:lnTo>
                      <a:pt x="2896" y="5035"/>
                    </a:lnTo>
                    <a:lnTo>
                      <a:pt x="2896" y="4951"/>
                    </a:lnTo>
                    <a:lnTo>
                      <a:pt x="2896" y="4873"/>
                    </a:lnTo>
                    <a:lnTo>
                      <a:pt x="2896" y="4843"/>
                    </a:lnTo>
                    <a:lnTo>
                      <a:pt x="2896" y="4789"/>
                    </a:lnTo>
                    <a:lnTo>
                      <a:pt x="2896" y="4753"/>
                    </a:lnTo>
                    <a:lnTo>
                      <a:pt x="2896" y="4705"/>
                    </a:lnTo>
                    <a:lnTo>
                      <a:pt x="2896" y="4669"/>
                    </a:lnTo>
                    <a:lnTo>
                      <a:pt x="2896" y="4621"/>
                    </a:lnTo>
                    <a:lnTo>
                      <a:pt x="2896" y="4586"/>
                    </a:lnTo>
                    <a:cubicBezTo>
                      <a:pt x="2896" y="4574"/>
                      <a:pt x="2896" y="4556"/>
                      <a:pt x="2902" y="4544"/>
                    </a:cubicBezTo>
                    <a:cubicBezTo>
                      <a:pt x="2908" y="4526"/>
                      <a:pt x="2902" y="4520"/>
                      <a:pt x="2902" y="4508"/>
                    </a:cubicBezTo>
                    <a:cubicBezTo>
                      <a:pt x="2908" y="4496"/>
                      <a:pt x="2908" y="4478"/>
                      <a:pt x="2908" y="4460"/>
                    </a:cubicBezTo>
                    <a:cubicBezTo>
                      <a:pt x="2914" y="4448"/>
                      <a:pt x="2908" y="4436"/>
                      <a:pt x="2914" y="4424"/>
                    </a:cubicBezTo>
                    <a:lnTo>
                      <a:pt x="2920" y="4382"/>
                    </a:lnTo>
                    <a:lnTo>
                      <a:pt x="2932" y="4346"/>
                    </a:lnTo>
                    <a:cubicBezTo>
                      <a:pt x="2932" y="4328"/>
                      <a:pt x="2932" y="4316"/>
                      <a:pt x="2938" y="4304"/>
                    </a:cubicBezTo>
                    <a:cubicBezTo>
                      <a:pt x="2938" y="4286"/>
                      <a:pt x="2944" y="4274"/>
                      <a:pt x="2944" y="4262"/>
                    </a:cubicBezTo>
                    <a:cubicBezTo>
                      <a:pt x="2950" y="4250"/>
                      <a:pt x="2950" y="4238"/>
                      <a:pt x="2950" y="4220"/>
                    </a:cubicBezTo>
                    <a:cubicBezTo>
                      <a:pt x="2956" y="4208"/>
                      <a:pt x="2956" y="4196"/>
                      <a:pt x="2962" y="4184"/>
                    </a:cubicBezTo>
                    <a:cubicBezTo>
                      <a:pt x="2962" y="4172"/>
                      <a:pt x="2968" y="4160"/>
                      <a:pt x="2968" y="4142"/>
                    </a:cubicBezTo>
                    <a:lnTo>
                      <a:pt x="2980" y="4106"/>
                    </a:lnTo>
                    <a:cubicBezTo>
                      <a:pt x="2980" y="4094"/>
                      <a:pt x="2986" y="4082"/>
                      <a:pt x="2992" y="4064"/>
                    </a:cubicBezTo>
                    <a:cubicBezTo>
                      <a:pt x="2992" y="4052"/>
                      <a:pt x="2998" y="4040"/>
                      <a:pt x="2998" y="4028"/>
                    </a:cubicBezTo>
                    <a:cubicBezTo>
                      <a:pt x="3004" y="4022"/>
                      <a:pt x="3010" y="4004"/>
                      <a:pt x="3010" y="3986"/>
                    </a:cubicBezTo>
                    <a:cubicBezTo>
                      <a:pt x="3016" y="3974"/>
                      <a:pt x="3016" y="3968"/>
                      <a:pt x="3022" y="3956"/>
                    </a:cubicBezTo>
                    <a:lnTo>
                      <a:pt x="3034" y="3914"/>
                    </a:lnTo>
                    <a:cubicBezTo>
                      <a:pt x="3040" y="3902"/>
                      <a:pt x="3040" y="3890"/>
                      <a:pt x="3046" y="3878"/>
                    </a:cubicBezTo>
                    <a:lnTo>
                      <a:pt x="3064" y="3830"/>
                    </a:lnTo>
                    <a:cubicBezTo>
                      <a:pt x="3064" y="3824"/>
                      <a:pt x="3070" y="3812"/>
                      <a:pt x="3070" y="3806"/>
                    </a:cubicBezTo>
                    <a:cubicBezTo>
                      <a:pt x="3082" y="3776"/>
                      <a:pt x="3088" y="3752"/>
                      <a:pt x="3100" y="3728"/>
                    </a:cubicBezTo>
                    <a:lnTo>
                      <a:pt x="3106" y="3698"/>
                    </a:lnTo>
                    <a:cubicBezTo>
                      <a:pt x="3112" y="3686"/>
                      <a:pt x="3118" y="3668"/>
                      <a:pt x="3124" y="3656"/>
                    </a:cubicBezTo>
                    <a:cubicBezTo>
                      <a:pt x="3130" y="3644"/>
                      <a:pt x="3136" y="3632"/>
                      <a:pt x="3142" y="3620"/>
                    </a:cubicBezTo>
                    <a:lnTo>
                      <a:pt x="3154" y="3584"/>
                    </a:lnTo>
                    <a:lnTo>
                      <a:pt x="3172" y="3548"/>
                    </a:lnTo>
                    <a:lnTo>
                      <a:pt x="3190" y="3513"/>
                    </a:lnTo>
                    <a:cubicBezTo>
                      <a:pt x="3196" y="3501"/>
                      <a:pt x="3196" y="3489"/>
                      <a:pt x="3202" y="3477"/>
                    </a:cubicBezTo>
                    <a:lnTo>
                      <a:pt x="3219" y="3441"/>
                    </a:lnTo>
                    <a:lnTo>
                      <a:pt x="3237" y="3405"/>
                    </a:lnTo>
                    <a:cubicBezTo>
                      <a:pt x="3243" y="3393"/>
                      <a:pt x="3249" y="3387"/>
                      <a:pt x="3255" y="3375"/>
                    </a:cubicBezTo>
                    <a:lnTo>
                      <a:pt x="3273" y="3339"/>
                    </a:lnTo>
                    <a:lnTo>
                      <a:pt x="3291" y="3303"/>
                    </a:lnTo>
                    <a:lnTo>
                      <a:pt x="3309" y="3267"/>
                    </a:lnTo>
                    <a:lnTo>
                      <a:pt x="3327" y="3237"/>
                    </a:lnTo>
                    <a:cubicBezTo>
                      <a:pt x="3333" y="3225"/>
                      <a:pt x="3339" y="3213"/>
                      <a:pt x="3351" y="3201"/>
                    </a:cubicBezTo>
                    <a:lnTo>
                      <a:pt x="3369" y="3171"/>
                    </a:lnTo>
                    <a:cubicBezTo>
                      <a:pt x="3375" y="3159"/>
                      <a:pt x="3381" y="3147"/>
                      <a:pt x="3387" y="3135"/>
                    </a:cubicBezTo>
                    <a:cubicBezTo>
                      <a:pt x="3399" y="3123"/>
                      <a:pt x="3399" y="3117"/>
                      <a:pt x="3411" y="3105"/>
                    </a:cubicBezTo>
                    <a:cubicBezTo>
                      <a:pt x="3417" y="3093"/>
                      <a:pt x="3423" y="3081"/>
                      <a:pt x="3429" y="3069"/>
                    </a:cubicBezTo>
                    <a:lnTo>
                      <a:pt x="3453" y="3039"/>
                    </a:lnTo>
                    <a:lnTo>
                      <a:pt x="3471" y="3009"/>
                    </a:lnTo>
                    <a:lnTo>
                      <a:pt x="3495" y="2979"/>
                    </a:lnTo>
                    <a:cubicBezTo>
                      <a:pt x="3501" y="2967"/>
                      <a:pt x="3507" y="2955"/>
                      <a:pt x="3519" y="2943"/>
                    </a:cubicBezTo>
                    <a:lnTo>
                      <a:pt x="3537" y="2919"/>
                    </a:lnTo>
                    <a:lnTo>
                      <a:pt x="3561" y="2883"/>
                    </a:lnTo>
                    <a:lnTo>
                      <a:pt x="3585" y="2859"/>
                    </a:lnTo>
                    <a:lnTo>
                      <a:pt x="3609" y="2823"/>
                    </a:lnTo>
                    <a:lnTo>
                      <a:pt x="3627" y="2799"/>
                    </a:lnTo>
                    <a:lnTo>
                      <a:pt x="3693" y="2721"/>
                    </a:lnTo>
                    <a:lnTo>
                      <a:pt x="3705" y="2709"/>
                    </a:lnTo>
                    <a:lnTo>
                      <a:pt x="3735" y="2673"/>
                    </a:lnTo>
                    <a:lnTo>
                      <a:pt x="3753" y="2655"/>
                    </a:lnTo>
                    <a:cubicBezTo>
                      <a:pt x="3765" y="2643"/>
                      <a:pt x="3771" y="2631"/>
                      <a:pt x="3783" y="2619"/>
                    </a:cubicBezTo>
                    <a:lnTo>
                      <a:pt x="3807" y="2595"/>
                    </a:lnTo>
                    <a:lnTo>
                      <a:pt x="3837" y="2565"/>
                    </a:lnTo>
                    <a:lnTo>
                      <a:pt x="3861" y="2541"/>
                    </a:lnTo>
                    <a:lnTo>
                      <a:pt x="3891" y="2511"/>
                    </a:lnTo>
                    <a:lnTo>
                      <a:pt x="3915" y="2488"/>
                    </a:lnTo>
                    <a:lnTo>
                      <a:pt x="3945" y="2464"/>
                    </a:lnTo>
                    <a:lnTo>
                      <a:pt x="3969" y="2440"/>
                    </a:lnTo>
                    <a:lnTo>
                      <a:pt x="3999" y="2410"/>
                    </a:lnTo>
                    <a:lnTo>
                      <a:pt x="4023" y="2386"/>
                    </a:lnTo>
                    <a:lnTo>
                      <a:pt x="4059" y="2362"/>
                    </a:lnTo>
                    <a:lnTo>
                      <a:pt x="4083" y="2338"/>
                    </a:lnTo>
                    <a:lnTo>
                      <a:pt x="4113" y="2314"/>
                    </a:lnTo>
                    <a:lnTo>
                      <a:pt x="4143" y="2290"/>
                    </a:lnTo>
                    <a:lnTo>
                      <a:pt x="4173" y="2266"/>
                    </a:lnTo>
                    <a:lnTo>
                      <a:pt x="4203" y="2242"/>
                    </a:lnTo>
                    <a:lnTo>
                      <a:pt x="4233" y="2218"/>
                    </a:lnTo>
                    <a:lnTo>
                      <a:pt x="4263" y="2200"/>
                    </a:lnTo>
                    <a:lnTo>
                      <a:pt x="4298" y="2176"/>
                    </a:lnTo>
                    <a:lnTo>
                      <a:pt x="4322" y="2158"/>
                    </a:lnTo>
                    <a:lnTo>
                      <a:pt x="4358" y="2134"/>
                    </a:lnTo>
                    <a:lnTo>
                      <a:pt x="4388" y="2116"/>
                    </a:lnTo>
                    <a:lnTo>
                      <a:pt x="4424" y="2092"/>
                    </a:lnTo>
                    <a:lnTo>
                      <a:pt x="4448" y="2074"/>
                    </a:lnTo>
                    <a:lnTo>
                      <a:pt x="4484" y="2050"/>
                    </a:lnTo>
                    <a:lnTo>
                      <a:pt x="4496" y="2044"/>
                    </a:lnTo>
                    <a:lnTo>
                      <a:pt x="4586" y="1996"/>
                    </a:lnTo>
                    <a:lnTo>
                      <a:pt x="4616" y="1978"/>
                    </a:lnTo>
                    <a:lnTo>
                      <a:pt x="4652" y="1960"/>
                    </a:lnTo>
                    <a:lnTo>
                      <a:pt x="4682" y="1942"/>
                    </a:lnTo>
                    <a:lnTo>
                      <a:pt x="4718" y="1924"/>
                    </a:lnTo>
                    <a:lnTo>
                      <a:pt x="4748" y="1912"/>
                    </a:lnTo>
                    <a:lnTo>
                      <a:pt x="4784" y="1894"/>
                    </a:lnTo>
                    <a:lnTo>
                      <a:pt x="4820" y="1876"/>
                    </a:lnTo>
                    <a:lnTo>
                      <a:pt x="4856" y="1864"/>
                    </a:lnTo>
                    <a:lnTo>
                      <a:pt x="4886" y="1846"/>
                    </a:lnTo>
                    <a:lnTo>
                      <a:pt x="4922" y="1834"/>
                    </a:lnTo>
                    <a:lnTo>
                      <a:pt x="4958" y="1822"/>
                    </a:lnTo>
                    <a:lnTo>
                      <a:pt x="4994" y="1804"/>
                    </a:lnTo>
                    <a:lnTo>
                      <a:pt x="5030" y="1792"/>
                    </a:lnTo>
                    <a:lnTo>
                      <a:pt x="5066" y="1780"/>
                    </a:lnTo>
                    <a:lnTo>
                      <a:pt x="5102" y="1768"/>
                    </a:lnTo>
                    <a:lnTo>
                      <a:pt x="5138" y="1756"/>
                    </a:lnTo>
                    <a:lnTo>
                      <a:pt x="5174" y="1744"/>
                    </a:lnTo>
                    <a:lnTo>
                      <a:pt x="5210" y="1732"/>
                    </a:lnTo>
                    <a:lnTo>
                      <a:pt x="5252" y="1720"/>
                    </a:lnTo>
                    <a:lnTo>
                      <a:pt x="5288" y="1714"/>
                    </a:lnTo>
                    <a:lnTo>
                      <a:pt x="5323" y="1702"/>
                    </a:lnTo>
                    <a:lnTo>
                      <a:pt x="5359" y="1696"/>
                    </a:lnTo>
                    <a:lnTo>
                      <a:pt x="5401" y="1684"/>
                    </a:lnTo>
                    <a:lnTo>
                      <a:pt x="5437" y="1678"/>
                    </a:lnTo>
                    <a:lnTo>
                      <a:pt x="5479" y="1666"/>
                    </a:lnTo>
                    <a:lnTo>
                      <a:pt x="5509" y="1660"/>
                    </a:lnTo>
                    <a:lnTo>
                      <a:pt x="5569" y="1654"/>
                    </a:lnTo>
                    <a:lnTo>
                      <a:pt x="5587" y="1654"/>
                    </a:lnTo>
                    <a:cubicBezTo>
                      <a:pt x="5611" y="1648"/>
                      <a:pt x="5641" y="1642"/>
                      <a:pt x="5665" y="1642"/>
                    </a:cubicBezTo>
                    <a:lnTo>
                      <a:pt x="5689" y="1642"/>
                    </a:lnTo>
                    <a:lnTo>
                      <a:pt x="5737" y="1636"/>
                    </a:lnTo>
                    <a:lnTo>
                      <a:pt x="5737" y="1636"/>
                    </a:lnTo>
                    <a:cubicBezTo>
                      <a:pt x="5186" y="1948"/>
                      <a:pt x="4724" y="2398"/>
                      <a:pt x="4394" y="2937"/>
                    </a:cubicBezTo>
                    <a:cubicBezTo>
                      <a:pt x="4340" y="3027"/>
                      <a:pt x="4352" y="3141"/>
                      <a:pt x="4424" y="3213"/>
                    </a:cubicBezTo>
                    <a:cubicBezTo>
                      <a:pt x="4467" y="3253"/>
                      <a:pt x="4521" y="3272"/>
                      <a:pt x="4574" y="3272"/>
                    </a:cubicBezTo>
                    <a:cubicBezTo>
                      <a:pt x="4647" y="3272"/>
                      <a:pt x="4718" y="3237"/>
                      <a:pt x="4760" y="3171"/>
                    </a:cubicBezTo>
                    <a:cubicBezTo>
                      <a:pt x="5353" y="2194"/>
                      <a:pt x="6361" y="1618"/>
                      <a:pt x="7463" y="1618"/>
                    </a:cubicBezTo>
                    <a:close/>
                    <a:moveTo>
                      <a:pt x="4320" y="9931"/>
                    </a:moveTo>
                    <a:cubicBezTo>
                      <a:pt x="4912" y="9931"/>
                      <a:pt x="5498" y="10329"/>
                      <a:pt x="5599" y="11035"/>
                    </a:cubicBezTo>
                    <a:cubicBezTo>
                      <a:pt x="5593" y="11095"/>
                      <a:pt x="5587" y="11155"/>
                      <a:pt x="5587" y="11215"/>
                    </a:cubicBezTo>
                    <a:cubicBezTo>
                      <a:pt x="5593" y="11275"/>
                      <a:pt x="5599" y="11335"/>
                      <a:pt x="5611" y="11395"/>
                    </a:cubicBezTo>
                    <a:cubicBezTo>
                      <a:pt x="5605" y="11431"/>
                      <a:pt x="5599" y="11461"/>
                      <a:pt x="5593" y="11491"/>
                    </a:cubicBezTo>
                    <a:cubicBezTo>
                      <a:pt x="5473" y="12018"/>
                      <a:pt x="5042" y="12414"/>
                      <a:pt x="4508" y="12486"/>
                    </a:cubicBezTo>
                    <a:lnTo>
                      <a:pt x="4490" y="12486"/>
                    </a:lnTo>
                    <a:lnTo>
                      <a:pt x="4454" y="12492"/>
                    </a:lnTo>
                    <a:lnTo>
                      <a:pt x="4334" y="12492"/>
                    </a:lnTo>
                    <a:cubicBezTo>
                      <a:pt x="3627" y="12492"/>
                      <a:pt x="3052" y="11917"/>
                      <a:pt x="3052" y="11215"/>
                    </a:cubicBezTo>
                    <a:lnTo>
                      <a:pt x="3052" y="11137"/>
                    </a:lnTo>
                    <a:cubicBezTo>
                      <a:pt x="3052" y="11131"/>
                      <a:pt x="3052" y="11125"/>
                      <a:pt x="3052" y="11119"/>
                    </a:cubicBezTo>
                    <a:cubicBezTo>
                      <a:pt x="3052" y="11095"/>
                      <a:pt x="3052" y="11077"/>
                      <a:pt x="3058" y="11053"/>
                    </a:cubicBezTo>
                    <a:lnTo>
                      <a:pt x="3058" y="11041"/>
                    </a:lnTo>
                    <a:cubicBezTo>
                      <a:pt x="3064" y="10987"/>
                      <a:pt x="3076" y="10933"/>
                      <a:pt x="3088" y="10880"/>
                    </a:cubicBezTo>
                    <a:lnTo>
                      <a:pt x="3088" y="10874"/>
                    </a:lnTo>
                    <a:cubicBezTo>
                      <a:pt x="3094" y="10856"/>
                      <a:pt x="3100" y="10832"/>
                      <a:pt x="3112" y="10808"/>
                    </a:cubicBezTo>
                    <a:lnTo>
                      <a:pt x="3112" y="10796"/>
                    </a:lnTo>
                    <a:cubicBezTo>
                      <a:pt x="3124" y="10772"/>
                      <a:pt x="3130" y="10748"/>
                      <a:pt x="3142" y="10724"/>
                    </a:cubicBezTo>
                    <a:lnTo>
                      <a:pt x="3142" y="10718"/>
                    </a:lnTo>
                    <a:cubicBezTo>
                      <a:pt x="3154" y="10700"/>
                      <a:pt x="3160" y="10676"/>
                      <a:pt x="3172" y="10652"/>
                    </a:cubicBezTo>
                    <a:lnTo>
                      <a:pt x="3184" y="10634"/>
                    </a:lnTo>
                    <a:cubicBezTo>
                      <a:pt x="3190" y="10616"/>
                      <a:pt x="3202" y="10598"/>
                      <a:pt x="3207" y="10586"/>
                    </a:cubicBezTo>
                    <a:cubicBezTo>
                      <a:pt x="3461" y="10138"/>
                      <a:pt x="3892" y="9931"/>
                      <a:pt x="4320" y="9931"/>
                    </a:cubicBezTo>
                    <a:close/>
                    <a:moveTo>
                      <a:pt x="7314" y="9920"/>
                    </a:moveTo>
                    <a:cubicBezTo>
                      <a:pt x="7961" y="9920"/>
                      <a:pt x="8500" y="10394"/>
                      <a:pt x="8590" y="11029"/>
                    </a:cubicBezTo>
                    <a:cubicBezTo>
                      <a:pt x="8584" y="11089"/>
                      <a:pt x="8578" y="11155"/>
                      <a:pt x="8578" y="11215"/>
                    </a:cubicBezTo>
                    <a:cubicBezTo>
                      <a:pt x="8578" y="11275"/>
                      <a:pt x="8584" y="11335"/>
                      <a:pt x="8590" y="11395"/>
                    </a:cubicBezTo>
                    <a:cubicBezTo>
                      <a:pt x="8584" y="11437"/>
                      <a:pt x="8578" y="11473"/>
                      <a:pt x="8572" y="11509"/>
                    </a:cubicBezTo>
                    <a:cubicBezTo>
                      <a:pt x="8554" y="11563"/>
                      <a:pt x="8542" y="11611"/>
                      <a:pt x="8524" y="11665"/>
                    </a:cubicBezTo>
                    <a:lnTo>
                      <a:pt x="8512" y="11689"/>
                    </a:lnTo>
                    <a:lnTo>
                      <a:pt x="8500" y="11713"/>
                    </a:lnTo>
                    <a:cubicBezTo>
                      <a:pt x="8327" y="12126"/>
                      <a:pt x="7955" y="12420"/>
                      <a:pt x="7517" y="12486"/>
                    </a:cubicBezTo>
                    <a:lnTo>
                      <a:pt x="7505" y="12486"/>
                    </a:lnTo>
                    <a:cubicBezTo>
                      <a:pt x="7487" y="12486"/>
                      <a:pt x="7469" y="12492"/>
                      <a:pt x="7457" y="12492"/>
                    </a:cubicBezTo>
                    <a:lnTo>
                      <a:pt x="7194" y="12492"/>
                    </a:lnTo>
                    <a:lnTo>
                      <a:pt x="7158" y="12486"/>
                    </a:lnTo>
                    <a:lnTo>
                      <a:pt x="7146" y="12486"/>
                    </a:lnTo>
                    <a:cubicBezTo>
                      <a:pt x="6612" y="12414"/>
                      <a:pt x="6181" y="12018"/>
                      <a:pt x="6061" y="11497"/>
                    </a:cubicBezTo>
                    <a:cubicBezTo>
                      <a:pt x="6055" y="11467"/>
                      <a:pt x="6049" y="11431"/>
                      <a:pt x="6043" y="11401"/>
                    </a:cubicBezTo>
                    <a:cubicBezTo>
                      <a:pt x="6049" y="11335"/>
                      <a:pt x="6055" y="11275"/>
                      <a:pt x="6055" y="11215"/>
                    </a:cubicBezTo>
                    <a:cubicBezTo>
                      <a:pt x="6055" y="11155"/>
                      <a:pt x="6049" y="11089"/>
                      <a:pt x="6043" y="11029"/>
                    </a:cubicBezTo>
                    <a:cubicBezTo>
                      <a:pt x="6133" y="10394"/>
                      <a:pt x="6672" y="9920"/>
                      <a:pt x="7314" y="9920"/>
                    </a:cubicBezTo>
                    <a:close/>
                    <a:moveTo>
                      <a:pt x="10295" y="9934"/>
                    </a:moveTo>
                    <a:cubicBezTo>
                      <a:pt x="10853" y="9934"/>
                      <a:pt x="11352" y="10295"/>
                      <a:pt x="11522" y="10832"/>
                    </a:cubicBezTo>
                    <a:lnTo>
                      <a:pt x="11522" y="10838"/>
                    </a:lnTo>
                    <a:cubicBezTo>
                      <a:pt x="11528" y="10856"/>
                      <a:pt x="11534" y="10874"/>
                      <a:pt x="11534" y="10892"/>
                    </a:cubicBezTo>
                    <a:lnTo>
                      <a:pt x="11534" y="10904"/>
                    </a:lnTo>
                    <a:cubicBezTo>
                      <a:pt x="11540" y="10921"/>
                      <a:pt x="11546" y="10939"/>
                      <a:pt x="11546" y="10957"/>
                    </a:cubicBezTo>
                    <a:cubicBezTo>
                      <a:pt x="11546" y="10957"/>
                      <a:pt x="11546" y="10963"/>
                      <a:pt x="11546" y="10969"/>
                    </a:cubicBezTo>
                    <a:cubicBezTo>
                      <a:pt x="11546" y="10987"/>
                      <a:pt x="11552" y="11005"/>
                      <a:pt x="11558" y="11017"/>
                    </a:cubicBezTo>
                    <a:cubicBezTo>
                      <a:pt x="11558" y="11035"/>
                      <a:pt x="11558" y="11035"/>
                      <a:pt x="11558" y="11041"/>
                    </a:cubicBezTo>
                    <a:cubicBezTo>
                      <a:pt x="11558" y="11047"/>
                      <a:pt x="11558" y="11071"/>
                      <a:pt x="11564" y="11083"/>
                    </a:cubicBezTo>
                    <a:cubicBezTo>
                      <a:pt x="11564" y="11101"/>
                      <a:pt x="11564" y="11107"/>
                      <a:pt x="11564" y="11113"/>
                    </a:cubicBezTo>
                    <a:lnTo>
                      <a:pt x="11564" y="11149"/>
                    </a:lnTo>
                    <a:lnTo>
                      <a:pt x="11564" y="11221"/>
                    </a:lnTo>
                    <a:cubicBezTo>
                      <a:pt x="11558" y="11923"/>
                      <a:pt x="10994" y="12486"/>
                      <a:pt x="10293" y="12498"/>
                    </a:cubicBezTo>
                    <a:lnTo>
                      <a:pt x="10155" y="12498"/>
                    </a:lnTo>
                    <a:cubicBezTo>
                      <a:pt x="10143" y="12498"/>
                      <a:pt x="10125" y="12498"/>
                      <a:pt x="10107" y="12492"/>
                    </a:cubicBezTo>
                    <a:lnTo>
                      <a:pt x="10101" y="12492"/>
                    </a:lnTo>
                    <a:cubicBezTo>
                      <a:pt x="9639" y="12420"/>
                      <a:pt x="9250" y="12102"/>
                      <a:pt x="9088" y="11665"/>
                    </a:cubicBezTo>
                    <a:cubicBezTo>
                      <a:pt x="9082" y="11647"/>
                      <a:pt x="9076" y="11629"/>
                      <a:pt x="9070" y="11617"/>
                    </a:cubicBezTo>
                    <a:cubicBezTo>
                      <a:pt x="9058" y="11581"/>
                      <a:pt x="9052" y="11545"/>
                      <a:pt x="9040" y="11509"/>
                    </a:cubicBezTo>
                    <a:cubicBezTo>
                      <a:pt x="9034" y="11473"/>
                      <a:pt x="9028" y="11437"/>
                      <a:pt x="9022" y="11401"/>
                    </a:cubicBezTo>
                    <a:cubicBezTo>
                      <a:pt x="9028" y="11341"/>
                      <a:pt x="9034" y="11281"/>
                      <a:pt x="9034" y="11221"/>
                    </a:cubicBezTo>
                    <a:cubicBezTo>
                      <a:pt x="9034" y="11155"/>
                      <a:pt x="9034" y="11095"/>
                      <a:pt x="9022" y="11035"/>
                    </a:cubicBezTo>
                    <a:cubicBezTo>
                      <a:pt x="9106" y="10442"/>
                      <a:pt x="9591" y="9986"/>
                      <a:pt x="10191" y="9938"/>
                    </a:cubicBezTo>
                    <a:cubicBezTo>
                      <a:pt x="10226" y="9936"/>
                      <a:pt x="10260" y="9934"/>
                      <a:pt x="10295" y="9934"/>
                    </a:cubicBezTo>
                    <a:close/>
                    <a:moveTo>
                      <a:pt x="7291" y="1"/>
                    </a:moveTo>
                    <a:cubicBezTo>
                      <a:pt x="7176" y="1"/>
                      <a:pt x="7074" y="95"/>
                      <a:pt x="7074" y="222"/>
                    </a:cubicBezTo>
                    <a:lnTo>
                      <a:pt x="7074" y="1181"/>
                    </a:lnTo>
                    <a:lnTo>
                      <a:pt x="6055" y="1181"/>
                    </a:lnTo>
                    <a:cubicBezTo>
                      <a:pt x="4053" y="1181"/>
                      <a:pt x="2428" y="2877"/>
                      <a:pt x="2428" y="4957"/>
                    </a:cubicBezTo>
                    <a:cubicBezTo>
                      <a:pt x="2428" y="5023"/>
                      <a:pt x="2428" y="5089"/>
                      <a:pt x="2428" y="5149"/>
                    </a:cubicBezTo>
                    <a:cubicBezTo>
                      <a:pt x="2434" y="5215"/>
                      <a:pt x="2440" y="5281"/>
                      <a:pt x="2446" y="5341"/>
                    </a:cubicBezTo>
                    <a:cubicBezTo>
                      <a:pt x="2452" y="5407"/>
                      <a:pt x="2458" y="5467"/>
                      <a:pt x="2470" y="5533"/>
                    </a:cubicBezTo>
                    <a:cubicBezTo>
                      <a:pt x="2476" y="5593"/>
                      <a:pt x="2488" y="5658"/>
                      <a:pt x="2500" y="5718"/>
                    </a:cubicBezTo>
                    <a:cubicBezTo>
                      <a:pt x="2506" y="5748"/>
                      <a:pt x="2512" y="5778"/>
                      <a:pt x="2518" y="5808"/>
                    </a:cubicBezTo>
                    <a:cubicBezTo>
                      <a:pt x="2896" y="7481"/>
                      <a:pt x="4334" y="8734"/>
                      <a:pt x="6055" y="8734"/>
                    </a:cubicBezTo>
                    <a:lnTo>
                      <a:pt x="7074" y="8734"/>
                    </a:lnTo>
                    <a:lnTo>
                      <a:pt x="7074" y="9513"/>
                    </a:lnTo>
                    <a:cubicBezTo>
                      <a:pt x="6546" y="9585"/>
                      <a:pt x="6085" y="9896"/>
                      <a:pt x="5815" y="10358"/>
                    </a:cubicBezTo>
                    <a:cubicBezTo>
                      <a:pt x="5493" y="9789"/>
                      <a:pt x="4910" y="9492"/>
                      <a:pt x="4323" y="9492"/>
                    </a:cubicBezTo>
                    <a:cubicBezTo>
                      <a:pt x="3841" y="9492"/>
                      <a:pt x="3356" y="9693"/>
                      <a:pt x="3010" y="10106"/>
                    </a:cubicBezTo>
                    <a:cubicBezTo>
                      <a:pt x="2704" y="9699"/>
                      <a:pt x="2584" y="9201"/>
                      <a:pt x="2644" y="8596"/>
                    </a:cubicBezTo>
                    <a:cubicBezTo>
                      <a:pt x="2776" y="7307"/>
                      <a:pt x="2590" y="6420"/>
                      <a:pt x="2099" y="5970"/>
                    </a:cubicBezTo>
                    <a:cubicBezTo>
                      <a:pt x="1882" y="5763"/>
                      <a:pt x="1596" y="5649"/>
                      <a:pt x="1300" y="5649"/>
                    </a:cubicBezTo>
                    <a:cubicBezTo>
                      <a:pt x="1227" y="5649"/>
                      <a:pt x="1153" y="5656"/>
                      <a:pt x="1080" y="5670"/>
                    </a:cubicBezTo>
                    <a:cubicBezTo>
                      <a:pt x="456" y="5778"/>
                      <a:pt x="138" y="6036"/>
                      <a:pt x="120" y="6042"/>
                    </a:cubicBezTo>
                    <a:cubicBezTo>
                      <a:pt x="54" y="6096"/>
                      <a:pt x="25" y="6180"/>
                      <a:pt x="48" y="6264"/>
                    </a:cubicBezTo>
                    <a:cubicBezTo>
                      <a:pt x="72" y="6348"/>
                      <a:pt x="144" y="6414"/>
                      <a:pt x="228" y="6426"/>
                    </a:cubicBezTo>
                    <a:cubicBezTo>
                      <a:pt x="1002" y="6546"/>
                      <a:pt x="1373" y="6923"/>
                      <a:pt x="1325" y="7553"/>
                    </a:cubicBezTo>
                    <a:cubicBezTo>
                      <a:pt x="1307" y="7762"/>
                      <a:pt x="1241" y="7972"/>
                      <a:pt x="1121" y="8146"/>
                    </a:cubicBezTo>
                    <a:cubicBezTo>
                      <a:pt x="468" y="9153"/>
                      <a:pt x="108" y="10118"/>
                      <a:pt x="48" y="11017"/>
                    </a:cubicBezTo>
                    <a:cubicBezTo>
                      <a:pt x="1" y="11731"/>
                      <a:pt x="156" y="12438"/>
                      <a:pt x="504" y="13061"/>
                    </a:cubicBezTo>
                    <a:cubicBezTo>
                      <a:pt x="542" y="13133"/>
                      <a:pt x="619" y="13178"/>
                      <a:pt x="697" y="13178"/>
                    </a:cubicBezTo>
                    <a:cubicBezTo>
                      <a:pt x="717" y="13178"/>
                      <a:pt x="736" y="13175"/>
                      <a:pt x="756" y="13169"/>
                    </a:cubicBezTo>
                    <a:cubicBezTo>
                      <a:pt x="894" y="13127"/>
                      <a:pt x="954" y="12978"/>
                      <a:pt x="888" y="12858"/>
                    </a:cubicBezTo>
                    <a:cubicBezTo>
                      <a:pt x="576" y="12306"/>
                      <a:pt x="432" y="11677"/>
                      <a:pt x="480" y="11047"/>
                    </a:cubicBezTo>
                    <a:cubicBezTo>
                      <a:pt x="534" y="10220"/>
                      <a:pt x="870" y="9327"/>
                      <a:pt x="1487" y="8386"/>
                    </a:cubicBezTo>
                    <a:cubicBezTo>
                      <a:pt x="1643" y="8146"/>
                      <a:pt x="1733" y="7870"/>
                      <a:pt x="1757" y="7583"/>
                    </a:cubicBezTo>
                    <a:cubicBezTo>
                      <a:pt x="1793" y="7253"/>
                      <a:pt x="1709" y="6923"/>
                      <a:pt x="1523" y="6648"/>
                    </a:cubicBezTo>
                    <a:cubicBezTo>
                      <a:pt x="1361" y="6426"/>
                      <a:pt x="1133" y="6252"/>
                      <a:pt x="882" y="6156"/>
                    </a:cubicBezTo>
                    <a:cubicBezTo>
                      <a:pt x="972" y="6126"/>
                      <a:pt x="1062" y="6108"/>
                      <a:pt x="1157" y="6090"/>
                    </a:cubicBezTo>
                    <a:cubicBezTo>
                      <a:pt x="1203" y="6082"/>
                      <a:pt x="1250" y="6078"/>
                      <a:pt x="1295" y="6078"/>
                    </a:cubicBezTo>
                    <a:cubicBezTo>
                      <a:pt x="1483" y="6078"/>
                      <a:pt x="1665" y="6146"/>
                      <a:pt x="1805" y="6276"/>
                    </a:cubicBezTo>
                    <a:cubicBezTo>
                      <a:pt x="2069" y="6528"/>
                      <a:pt x="2356" y="7121"/>
                      <a:pt x="2212" y="8548"/>
                    </a:cubicBezTo>
                    <a:cubicBezTo>
                      <a:pt x="2141" y="9321"/>
                      <a:pt x="2320" y="9974"/>
                      <a:pt x="2764" y="10484"/>
                    </a:cubicBezTo>
                    <a:cubicBezTo>
                      <a:pt x="2752" y="10508"/>
                      <a:pt x="2740" y="10532"/>
                      <a:pt x="2734" y="10562"/>
                    </a:cubicBezTo>
                    <a:cubicBezTo>
                      <a:pt x="2728" y="10568"/>
                      <a:pt x="2728" y="10580"/>
                      <a:pt x="2722" y="10586"/>
                    </a:cubicBezTo>
                    <a:cubicBezTo>
                      <a:pt x="2716" y="10610"/>
                      <a:pt x="2704" y="10628"/>
                      <a:pt x="2698" y="10652"/>
                    </a:cubicBezTo>
                    <a:cubicBezTo>
                      <a:pt x="2698" y="10658"/>
                      <a:pt x="2692" y="10664"/>
                      <a:pt x="2692" y="10670"/>
                    </a:cubicBezTo>
                    <a:cubicBezTo>
                      <a:pt x="2686" y="10694"/>
                      <a:pt x="2680" y="10718"/>
                      <a:pt x="2674" y="10736"/>
                    </a:cubicBezTo>
                    <a:cubicBezTo>
                      <a:pt x="2674" y="10742"/>
                      <a:pt x="2668" y="10748"/>
                      <a:pt x="2668" y="10754"/>
                    </a:cubicBezTo>
                    <a:cubicBezTo>
                      <a:pt x="2662" y="10778"/>
                      <a:pt x="2656" y="10808"/>
                      <a:pt x="2650" y="10832"/>
                    </a:cubicBezTo>
                    <a:lnTo>
                      <a:pt x="2650" y="10844"/>
                    </a:lnTo>
                    <a:cubicBezTo>
                      <a:pt x="2644" y="10874"/>
                      <a:pt x="2638" y="10898"/>
                      <a:pt x="2632" y="10921"/>
                    </a:cubicBezTo>
                    <a:lnTo>
                      <a:pt x="2632" y="10933"/>
                    </a:lnTo>
                    <a:cubicBezTo>
                      <a:pt x="2632" y="10957"/>
                      <a:pt x="2626" y="10987"/>
                      <a:pt x="2620" y="11011"/>
                    </a:cubicBezTo>
                    <a:cubicBezTo>
                      <a:pt x="2620" y="11011"/>
                      <a:pt x="2620" y="11017"/>
                      <a:pt x="2620" y="11023"/>
                    </a:cubicBezTo>
                    <a:cubicBezTo>
                      <a:pt x="2620" y="11047"/>
                      <a:pt x="2620" y="11077"/>
                      <a:pt x="2614" y="11101"/>
                    </a:cubicBezTo>
                    <a:lnTo>
                      <a:pt x="2614" y="11113"/>
                    </a:lnTo>
                    <a:lnTo>
                      <a:pt x="2614" y="11209"/>
                    </a:lnTo>
                    <a:cubicBezTo>
                      <a:pt x="2620" y="12084"/>
                      <a:pt x="3285" y="12828"/>
                      <a:pt x="4161" y="12918"/>
                    </a:cubicBezTo>
                    <a:cubicBezTo>
                      <a:pt x="4215" y="12924"/>
                      <a:pt x="4274" y="12924"/>
                      <a:pt x="4334" y="12924"/>
                    </a:cubicBezTo>
                    <a:lnTo>
                      <a:pt x="4490" y="12924"/>
                    </a:lnTo>
                    <a:lnTo>
                      <a:pt x="4544" y="12918"/>
                    </a:lnTo>
                    <a:lnTo>
                      <a:pt x="4568" y="12918"/>
                    </a:lnTo>
                    <a:cubicBezTo>
                      <a:pt x="5096" y="12846"/>
                      <a:pt x="5557" y="12534"/>
                      <a:pt x="5827" y="12072"/>
                    </a:cubicBezTo>
                    <a:cubicBezTo>
                      <a:pt x="5833" y="12090"/>
                      <a:pt x="5845" y="12108"/>
                      <a:pt x="5857" y="12132"/>
                    </a:cubicBezTo>
                    <a:lnTo>
                      <a:pt x="5875" y="12150"/>
                    </a:lnTo>
                    <a:cubicBezTo>
                      <a:pt x="5881" y="12168"/>
                      <a:pt x="5893" y="12180"/>
                      <a:pt x="5899" y="12192"/>
                    </a:cubicBezTo>
                    <a:lnTo>
                      <a:pt x="5923" y="12222"/>
                    </a:lnTo>
                    <a:lnTo>
                      <a:pt x="5947" y="12258"/>
                    </a:lnTo>
                    <a:lnTo>
                      <a:pt x="5977" y="12294"/>
                    </a:lnTo>
                    <a:lnTo>
                      <a:pt x="5995" y="12318"/>
                    </a:lnTo>
                    <a:cubicBezTo>
                      <a:pt x="6007" y="12330"/>
                      <a:pt x="6025" y="12348"/>
                      <a:pt x="6037" y="12366"/>
                    </a:cubicBezTo>
                    <a:lnTo>
                      <a:pt x="6043" y="12372"/>
                    </a:lnTo>
                    <a:cubicBezTo>
                      <a:pt x="6103" y="12438"/>
                      <a:pt x="6169" y="12498"/>
                      <a:pt x="6235" y="12552"/>
                    </a:cubicBezTo>
                    <a:cubicBezTo>
                      <a:pt x="6313" y="12618"/>
                      <a:pt x="6396" y="12678"/>
                      <a:pt x="6492" y="12726"/>
                    </a:cubicBezTo>
                    <a:lnTo>
                      <a:pt x="6510" y="12738"/>
                    </a:lnTo>
                    <a:lnTo>
                      <a:pt x="6552" y="12756"/>
                    </a:lnTo>
                    <a:lnTo>
                      <a:pt x="6594" y="12774"/>
                    </a:lnTo>
                    <a:lnTo>
                      <a:pt x="6618" y="12792"/>
                    </a:lnTo>
                    <a:lnTo>
                      <a:pt x="6666" y="12810"/>
                    </a:lnTo>
                    <a:lnTo>
                      <a:pt x="6684" y="12816"/>
                    </a:lnTo>
                    <a:cubicBezTo>
                      <a:pt x="6792" y="12858"/>
                      <a:pt x="6900" y="12888"/>
                      <a:pt x="7014" y="12912"/>
                    </a:cubicBezTo>
                    <a:lnTo>
                      <a:pt x="7032" y="12912"/>
                    </a:lnTo>
                    <a:lnTo>
                      <a:pt x="7080" y="12918"/>
                    </a:lnTo>
                    <a:lnTo>
                      <a:pt x="7110" y="12918"/>
                    </a:lnTo>
                    <a:lnTo>
                      <a:pt x="7158" y="12924"/>
                    </a:lnTo>
                    <a:lnTo>
                      <a:pt x="7410" y="12924"/>
                    </a:lnTo>
                    <a:cubicBezTo>
                      <a:pt x="7469" y="12918"/>
                      <a:pt x="7523" y="12912"/>
                      <a:pt x="7577" y="12906"/>
                    </a:cubicBezTo>
                    <a:cubicBezTo>
                      <a:pt x="8093" y="12828"/>
                      <a:pt x="8542" y="12516"/>
                      <a:pt x="8806" y="12060"/>
                    </a:cubicBezTo>
                    <a:cubicBezTo>
                      <a:pt x="9094" y="12570"/>
                      <a:pt x="9615" y="12894"/>
                      <a:pt x="10197" y="12924"/>
                    </a:cubicBezTo>
                    <a:lnTo>
                      <a:pt x="10293" y="12924"/>
                    </a:lnTo>
                    <a:cubicBezTo>
                      <a:pt x="11240" y="12918"/>
                      <a:pt x="12001" y="12156"/>
                      <a:pt x="12013" y="11215"/>
                    </a:cubicBezTo>
                    <a:lnTo>
                      <a:pt x="12013" y="11131"/>
                    </a:lnTo>
                    <a:cubicBezTo>
                      <a:pt x="12013" y="11119"/>
                      <a:pt x="12013" y="11113"/>
                      <a:pt x="12013" y="11107"/>
                    </a:cubicBezTo>
                    <a:cubicBezTo>
                      <a:pt x="12013" y="11089"/>
                      <a:pt x="12013" y="11065"/>
                      <a:pt x="12007" y="11041"/>
                    </a:cubicBezTo>
                    <a:lnTo>
                      <a:pt x="12007" y="11023"/>
                    </a:lnTo>
                    <a:cubicBezTo>
                      <a:pt x="12007" y="11005"/>
                      <a:pt x="12001" y="10981"/>
                      <a:pt x="11995" y="10957"/>
                    </a:cubicBezTo>
                    <a:cubicBezTo>
                      <a:pt x="11995" y="10951"/>
                      <a:pt x="11995" y="10951"/>
                      <a:pt x="11995" y="10945"/>
                    </a:cubicBezTo>
                    <a:cubicBezTo>
                      <a:pt x="11995" y="10921"/>
                      <a:pt x="11989" y="10892"/>
                      <a:pt x="11983" y="10868"/>
                    </a:cubicBezTo>
                    <a:cubicBezTo>
                      <a:pt x="11965" y="10790"/>
                      <a:pt x="11941" y="10712"/>
                      <a:pt x="11917" y="10634"/>
                    </a:cubicBezTo>
                    <a:cubicBezTo>
                      <a:pt x="12253" y="10364"/>
                      <a:pt x="12529" y="10028"/>
                      <a:pt x="12727" y="9645"/>
                    </a:cubicBezTo>
                    <a:cubicBezTo>
                      <a:pt x="12972" y="9153"/>
                      <a:pt x="13278" y="8859"/>
                      <a:pt x="13626" y="8776"/>
                    </a:cubicBezTo>
                    <a:cubicBezTo>
                      <a:pt x="13707" y="8755"/>
                      <a:pt x="13789" y="8744"/>
                      <a:pt x="13871" y="8744"/>
                    </a:cubicBezTo>
                    <a:cubicBezTo>
                      <a:pt x="13952" y="8744"/>
                      <a:pt x="14033" y="8755"/>
                      <a:pt x="14111" y="8776"/>
                    </a:cubicBezTo>
                    <a:cubicBezTo>
                      <a:pt x="14081" y="8794"/>
                      <a:pt x="14051" y="8817"/>
                      <a:pt x="14021" y="8847"/>
                    </a:cubicBezTo>
                    <a:cubicBezTo>
                      <a:pt x="13788" y="9051"/>
                      <a:pt x="13482" y="9435"/>
                      <a:pt x="13386" y="10076"/>
                    </a:cubicBezTo>
                    <a:cubicBezTo>
                      <a:pt x="13350" y="10346"/>
                      <a:pt x="13338" y="10622"/>
                      <a:pt x="13338" y="10898"/>
                    </a:cubicBezTo>
                    <a:cubicBezTo>
                      <a:pt x="13320" y="11599"/>
                      <a:pt x="13296" y="12468"/>
                      <a:pt x="13008" y="13157"/>
                    </a:cubicBezTo>
                    <a:cubicBezTo>
                      <a:pt x="12679" y="13925"/>
                      <a:pt x="12073" y="14302"/>
                      <a:pt x="11150" y="14302"/>
                    </a:cubicBezTo>
                    <a:lnTo>
                      <a:pt x="3207" y="14302"/>
                    </a:lnTo>
                    <a:cubicBezTo>
                      <a:pt x="2494" y="14296"/>
                      <a:pt x="1817" y="13997"/>
                      <a:pt x="1331" y="13475"/>
                    </a:cubicBezTo>
                    <a:cubicBezTo>
                      <a:pt x="1291" y="13430"/>
                      <a:pt x="1236" y="13408"/>
                      <a:pt x="1180" y="13408"/>
                    </a:cubicBezTo>
                    <a:cubicBezTo>
                      <a:pt x="1110" y="13408"/>
                      <a:pt x="1039" y="13442"/>
                      <a:pt x="996" y="13505"/>
                    </a:cubicBezTo>
                    <a:cubicBezTo>
                      <a:pt x="942" y="13589"/>
                      <a:pt x="954" y="13709"/>
                      <a:pt x="1026" y="13781"/>
                    </a:cubicBezTo>
                    <a:cubicBezTo>
                      <a:pt x="1589" y="14380"/>
                      <a:pt x="2380" y="14728"/>
                      <a:pt x="3207" y="14734"/>
                    </a:cubicBezTo>
                    <a:lnTo>
                      <a:pt x="11150" y="14734"/>
                    </a:lnTo>
                    <a:cubicBezTo>
                      <a:pt x="12247" y="14734"/>
                      <a:pt x="13008" y="14260"/>
                      <a:pt x="13398" y="13325"/>
                    </a:cubicBezTo>
                    <a:cubicBezTo>
                      <a:pt x="13722" y="12558"/>
                      <a:pt x="13746" y="11647"/>
                      <a:pt x="13764" y="10909"/>
                    </a:cubicBezTo>
                    <a:cubicBezTo>
                      <a:pt x="13764" y="10652"/>
                      <a:pt x="13782" y="10394"/>
                      <a:pt x="13811" y="10142"/>
                    </a:cubicBezTo>
                    <a:cubicBezTo>
                      <a:pt x="13955" y="9189"/>
                      <a:pt x="14633" y="8973"/>
                      <a:pt x="14663" y="8967"/>
                    </a:cubicBezTo>
                    <a:cubicBezTo>
                      <a:pt x="14837" y="8913"/>
                      <a:pt x="14872" y="8686"/>
                      <a:pt x="14723" y="8578"/>
                    </a:cubicBezTo>
                    <a:cubicBezTo>
                      <a:pt x="14703" y="8563"/>
                      <a:pt x="14339" y="8309"/>
                      <a:pt x="13850" y="8309"/>
                    </a:cubicBezTo>
                    <a:cubicBezTo>
                      <a:pt x="13745" y="8309"/>
                      <a:pt x="13633" y="8321"/>
                      <a:pt x="13518" y="8350"/>
                    </a:cubicBezTo>
                    <a:cubicBezTo>
                      <a:pt x="13038" y="8470"/>
                      <a:pt x="12643" y="8835"/>
                      <a:pt x="12331" y="9447"/>
                    </a:cubicBezTo>
                    <a:cubicBezTo>
                      <a:pt x="12175" y="9747"/>
                      <a:pt x="11965" y="10016"/>
                      <a:pt x="11707" y="10238"/>
                    </a:cubicBezTo>
                    <a:cubicBezTo>
                      <a:pt x="11363" y="9739"/>
                      <a:pt x="10826" y="9494"/>
                      <a:pt x="10291" y="9494"/>
                    </a:cubicBezTo>
                    <a:cubicBezTo>
                      <a:pt x="9707" y="9494"/>
                      <a:pt x="9125" y="9786"/>
                      <a:pt x="8800" y="10358"/>
                    </a:cubicBezTo>
                    <a:cubicBezTo>
                      <a:pt x="8530" y="9890"/>
                      <a:pt x="8051" y="9573"/>
                      <a:pt x="7505" y="9507"/>
                    </a:cubicBezTo>
                    <a:lnTo>
                      <a:pt x="7505" y="8704"/>
                    </a:lnTo>
                    <a:lnTo>
                      <a:pt x="10449" y="8704"/>
                    </a:lnTo>
                    <a:cubicBezTo>
                      <a:pt x="10449" y="8710"/>
                      <a:pt x="10449" y="8722"/>
                      <a:pt x="10449" y="8734"/>
                    </a:cubicBezTo>
                    <a:lnTo>
                      <a:pt x="12373" y="8734"/>
                    </a:lnTo>
                    <a:cubicBezTo>
                      <a:pt x="12469" y="8734"/>
                      <a:pt x="12553" y="8674"/>
                      <a:pt x="12583" y="8584"/>
                    </a:cubicBezTo>
                    <a:cubicBezTo>
                      <a:pt x="12589" y="8560"/>
                      <a:pt x="12589" y="8542"/>
                      <a:pt x="12589" y="8518"/>
                    </a:cubicBezTo>
                    <a:cubicBezTo>
                      <a:pt x="12589" y="8398"/>
                      <a:pt x="12499" y="8302"/>
                      <a:pt x="12379" y="8302"/>
                    </a:cubicBezTo>
                    <a:cubicBezTo>
                      <a:pt x="11540" y="8278"/>
                      <a:pt x="10742" y="7918"/>
                      <a:pt x="10173" y="7301"/>
                    </a:cubicBezTo>
                    <a:cubicBezTo>
                      <a:pt x="10029" y="7145"/>
                      <a:pt x="9897" y="6971"/>
                      <a:pt x="9783" y="6791"/>
                    </a:cubicBezTo>
                    <a:cubicBezTo>
                      <a:pt x="8962" y="5473"/>
                      <a:pt x="9124" y="3764"/>
                      <a:pt x="10173" y="2619"/>
                    </a:cubicBezTo>
                    <a:cubicBezTo>
                      <a:pt x="10742" y="2002"/>
                      <a:pt x="11540" y="1642"/>
                      <a:pt x="12379" y="1618"/>
                    </a:cubicBezTo>
                    <a:cubicBezTo>
                      <a:pt x="12655" y="1594"/>
                      <a:pt x="12643" y="1193"/>
                      <a:pt x="12367" y="1187"/>
                    </a:cubicBezTo>
                    <a:lnTo>
                      <a:pt x="7505" y="1187"/>
                    </a:lnTo>
                    <a:lnTo>
                      <a:pt x="7505" y="228"/>
                    </a:lnTo>
                    <a:cubicBezTo>
                      <a:pt x="7505" y="126"/>
                      <a:pt x="7439" y="30"/>
                      <a:pt x="7338" y="6"/>
                    </a:cubicBezTo>
                    <a:cubicBezTo>
                      <a:pt x="7322" y="2"/>
                      <a:pt x="7306" y="1"/>
                      <a:pt x="7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8" name="Google Shape;1295;p60">
                <a:extLst>
                  <a:ext uri="{FF2B5EF4-FFF2-40B4-BE49-F238E27FC236}">
                    <a16:creationId xmlns:a16="http://schemas.microsoft.com/office/drawing/2014/main" id="{58B13712-552C-492C-B9FB-949D026C81A1}"/>
                  </a:ext>
                </a:extLst>
              </p:cNvPr>
              <p:cNvSpPr/>
              <p:nvPr/>
            </p:nvSpPr>
            <p:spPr>
              <a:xfrm>
                <a:off x="3292225" y="2750650"/>
                <a:ext cx="529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13" extrusionOk="0">
                    <a:moveTo>
                      <a:pt x="1209" y="429"/>
                    </a:moveTo>
                    <a:cubicBezTo>
                      <a:pt x="1452" y="429"/>
                      <a:pt x="1685" y="618"/>
                      <a:pt x="1685" y="905"/>
                    </a:cubicBezTo>
                    <a:cubicBezTo>
                      <a:pt x="1685" y="1163"/>
                      <a:pt x="1475" y="1379"/>
                      <a:pt x="1211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2" y="429"/>
                      <a:pt x="1209" y="429"/>
                    </a:cubicBezTo>
                    <a:close/>
                    <a:moveTo>
                      <a:pt x="1211" y="0"/>
                    </a:moveTo>
                    <a:cubicBezTo>
                      <a:pt x="408" y="0"/>
                      <a:pt x="1" y="971"/>
                      <a:pt x="570" y="1547"/>
                    </a:cubicBezTo>
                    <a:cubicBezTo>
                      <a:pt x="756" y="1730"/>
                      <a:pt x="982" y="1812"/>
                      <a:pt x="1204" y="1812"/>
                    </a:cubicBezTo>
                    <a:cubicBezTo>
                      <a:pt x="1671" y="1812"/>
                      <a:pt x="2117" y="1450"/>
                      <a:pt x="2117" y="905"/>
                    </a:cubicBezTo>
                    <a:cubicBezTo>
                      <a:pt x="2117" y="402"/>
                      <a:pt x="1715" y="0"/>
                      <a:pt x="1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9" name="Google Shape;1296;p60">
                <a:extLst>
                  <a:ext uri="{FF2B5EF4-FFF2-40B4-BE49-F238E27FC236}">
                    <a16:creationId xmlns:a16="http://schemas.microsoft.com/office/drawing/2014/main" id="{7EBB7879-4A1D-4BBA-8D2B-9EEBB64BA2B2}"/>
                  </a:ext>
                </a:extLst>
              </p:cNvPr>
              <p:cNvSpPr/>
              <p:nvPr/>
            </p:nvSpPr>
            <p:spPr>
              <a:xfrm>
                <a:off x="3374350" y="2750650"/>
                <a:ext cx="529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08" extrusionOk="0">
                    <a:moveTo>
                      <a:pt x="906" y="0"/>
                    </a:moveTo>
                    <a:cubicBezTo>
                      <a:pt x="636" y="12"/>
                      <a:pt x="636" y="414"/>
                      <a:pt x="906" y="432"/>
                    </a:cubicBezTo>
                    <a:cubicBezTo>
                      <a:pt x="1361" y="432"/>
                      <a:pt x="1553" y="1013"/>
                      <a:pt x="1187" y="1283"/>
                    </a:cubicBezTo>
                    <a:cubicBezTo>
                      <a:pt x="1098" y="1348"/>
                      <a:pt x="1002" y="1376"/>
                      <a:pt x="909" y="1376"/>
                    </a:cubicBezTo>
                    <a:cubicBezTo>
                      <a:pt x="614" y="1376"/>
                      <a:pt x="351" y="1089"/>
                      <a:pt x="456" y="761"/>
                    </a:cubicBezTo>
                    <a:cubicBezTo>
                      <a:pt x="515" y="588"/>
                      <a:pt x="379" y="469"/>
                      <a:pt x="246" y="469"/>
                    </a:cubicBezTo>
                    <a:cubicBezTo>
                      <a:pt x="162" y="469"/>
                      <a:pt x="81" y="515"/>
                      <a:pt x="48" y="623"/>
                    </a:cubicBezTo>
                    <a:cubicBezTo>
                      <a:pt x="18" y="713"/>
                      <a:pt x="0" y="809"/>
                      <a:pt x="6" y="905"/>
                    </a:cubicBezTo>
                    <a:cubicBezTo>
                      <a:pt x="6" y="1448"/>
                      <a:pt x="450" y="1808"/>
                      <a:pt x="914" y="1808"/>
                    </a:cubicBezTo>
                    <a:cubicBezTo>
                      <a:pt x="1136" y="1808"/>
                      <a:pt x="1363" y="1725"/>
                      <a:pt x="1547" y="1541"/>
                    </a:cubicBezTo>
                    <a:cubicBezTo>
                      <a:pt x="2116" y="971"/>
                      <a:pt x="1715" y="0"/>
                      <a:pt x="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20" name="Google Shape;1297;p60">
                <a:extLst>
                  <a:ext uri="{FF2B5EF4-FFF2-40B4-BE49-F238E27FC236}">
                    <a16:creationId xmlns:a16="http://schemas.microsoft.com/office/drawing/2014/main" id="{9349EE48-C6D7-461E-84F5-E182479009FA}"/>
                  </a:ext>
                </a:extLst>
              </p:cNvPr>
              <p:cNvSpPr/>
              <p:nvPr/>
            </p:nvSpPr>
            <p:spPr>
              <a:xfrm>
                <a:off x="3441175" y="2750650"/>
                <a:ext cx="530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813" extrusionOk="0">
                    <a:moveTo>
                      <a:pt x="1210" y="429"/>
                    </a:moveTo>
                    <a:cubicBezTo>
                      <a:pt x="1453" y="429"/>
                      <a:pt x="1685" y="618"/>
                      <a:pt x="1685" y="905"/>
                    </a:cubicBezTo>
                    <a:cubicBezTo>
                      <a:pt x="1685" y="1163"/>
                      <a:pt x="1476" y="1379"/>
                      <a:pt x="1212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3" y="429"/>
                      <a:pt x="1210" y="429"/>
                    </a:cubicBezTo>
                    <a:close/>
                    <a:moveTo>
                      <a:pt x="1212" y="0"/>
                    </a:moveTo>
                    <a:cubicBezTo>
                      <a:pt x="409" y="0"/>
                      <a:pt x="1" y="977"/>
                      <a:pt x="570" y="1547"/>
                    </a:cubicBezTo>
                    <a:cubicBezTo>
                      <a:pt x="756" y="1730"/>
                      <a:pt x="983" y="1812"/>
                      <a:pt x="1206" y="1812"/>
                    </a:cubicBezTo>
                    <a:cubicBezTo>
                      <a:pt x="1674" y="1812"/>
                      <a:pt x="2121" y="1450"/>
                      <a:pt x="2117" y="905"/>
                    </a:cubicBezTo>
                    <a:cubicBezTo>
                      <a:pt x="2117" y="402"/>
                      <a:pt x="1715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12" name="Google Shape;1298;p60">
              <a:extLst>
                <a:ext uri="{FF2B5EF4-FFF2-40B4-BE49-F238E27FC236}">
                  <a16:creationId xmlns:a16="http://schemas.microsoft.com/office/drawing/2014/main" id="{E34D9406-0FAA-444F-8AFB-E2761016CACE}"/>
                </a:ext>
              </a:extLst>
            </p:cNvPr>
            <p:cNvGrpSpPr/>
            <p:nvPr/>
          </p:nvGrpSpPr>
          <p:grpSpPr>
            <a:xfrm>
              <a:off x="4084274" y="2591483"/>
              <a:ext cx="371825" cy="368350"/>
              <a:chOff x="3214150" y="2492900"/>
              <a:chExt cx="371825" cy="368350"/>
            </a:xfrm>
          </p:grpSpPr>
          <p:sp>
            <p:nvSpPr>
              <p:cNvPr id="13" name="Google Shape;1299;p60">
                <a:extLst>
                  <a:ext uri="{FF2B5EF4-FFF2-40B4-BE49-F238E27FC236}">
                    <a16:creationId xmlns:a16="http://schemas.microsoft.com/office/drawing/2014/main" id="{5A179F4C-198E-4AF4-98E9-C1101766AB7F}"/>
                  </a:ext>
                </a:extLst>
              </p:cNvPr>
              <p:cNvSpPr/>
              <p:nvPr/>
            </p:nvSpPr>
            <p:spPr>
              <a:xfrm>
                <a:off x="3214150" y="2492900"/>
                <a:ext cx="371825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14873" h="14734" extrusionOk="0">
                    <a:moveTo>
                      <a:pt x="8770" y="1618"/>
                    </a:moveTo>
                    <a:cubicBezTo>
                      <a:pt x="8770" y="1618"/>
                      <a:pt x="6828" y="3513"/>
                      <a:pt x="6828" y="4957"/>
                    </a:cubicBezTo>
                    <a:cubicBezTo>
                      <a:pt x="6828" y="5467"/>
                      <a:pt x="6930" y="5976"/>
                      <a:pt x="7122" y="6444"/>
                    </a:cubicBezTo>
                    <a:cubicBezTo>
                      <a:pt x="7160" y="6540"/>
                      <a:pt x="7237" y="6581"/>
                      <a:pt x="7314" y="6581"/>
                    </a:cubicBezTo>
                    <a:cubicBezTo>
                      <a:pt x="7452" y="6581"/>
                      <a:pt x="7593" y="6451"/>
                      <a:pt x="7523" y="6282"/>
                    </a:cubicBezTo>
                    <a:cubicBezTo>
                      <a:pt x="7350" y="5862"/>
                      <a:pt x="7260" y="5413"/>
                      <a:pt x="7260" y="4957"/>
                    </a:cubicBezTo>
                    <a:cubicBezTo>
                      <a:pt x="7260" y="3117"/>
                      <a:pt x="10455" y="1648"/>
                      <a:pt x="10455" y="1648"/>
                    </a:cubicBezTo>
                    <a:lnTo>
                      <a:pt x="10772" y="1648"/>
                    </a:lnTo>
                    <a:cubicBezTo>
                      <a:pt x="10730" y="1666"/>
                      <a:pt x="10688" y="1690"/>
                      <a:pt x="10652" y="1714"/>
                    </a:cubicBezTo>
                    <a:cubicBezTo>
                      <a:pt x="10365" y="1888"/>
                      <a:pt x="10101" y="2104"/>
                      <a:pt x="9873" y="2350"/>
                    </a:cubicBezTo>
                    <a:cubicBezTo>
                      <a:pt x="8506" y="3824"/>
                      <a:pt x="8506" y="6096"/>
                      <a:pt x="9873" y="7571"/>
                    </a:cubicBezTo>
                    <a:cubicBezTo>
                      <a:pt x="10131" y="7852"/>
                      <a:pt x="10437" y="8086"/>
                      <a:pt x="10772" y="8272"/>
                    </a:cubicBezTo>
                    <a:lnTo>
                      <a:pt x="10455" y="8272"/>
                    </a:lnTo>
                    <a:cubicBezTo>
                      <a:pt x="10455" y="8272"/>
                      <a:pt x="8483" y="7786"/>
                      <a:pt x="7883" y="6941"/>
                    </a:cubicBezTo>
                    <a:cubicBezTo>
                      <a:pt x="7835" y="6873"/>
                      <a:pt x="7772" y="6844"/>
                      <a:pt x="7710" y="6844"/>
                    </a:cubicBezTo>
                    <a:cubicBezTo>
                      <a:pt x="7555" y="6844"/>
                      <a:pt x="7410" y="7020"/>
                      <a:pt x="7529" y="7187"/>
                    </a:cubicBezTo>
                    <a:cubicBezTo>
                      <a:pt x="7859" y="7655"/>
                      <a:pt x="8770" y="8302"/>
                      <a:pt x="8770" y="8302"/>
                    </a:cubicBezTo>
                    <a:lnTo>
                      <a:pt x="7457" y="8302"/>
                    </a:lnTo>
                    <a:cubicBezTo>
                      <a:pt x="5689" y="8302"/>
                      <a:pt x="4257" y="6803"/>
                      <a:pt x="4257" y="4957"/>
                    </a:cubicBezTo>
                    <a:lnTo>
                      <a:pt x="4263" y="4951"/>
                    </a:lnTo>
                    <a:cubicBezTo>
                      <a:pt x="4257" y="4568"/>
                      <a:pt x="4322" y="4178"/>
                      <a:pt x="4448" y="3812"/>
                    </a:cubicBezTo>
                    <a:cubicBezTo>
                      <a:pt x="4508" y="3645"/>
                      <a:pt x="4373" y="3526"/>
                      <a:pt x="4240" y="3526"/>
                    </a:cubicBezTo>
                    <a:cubicBezTo>
                      <a:pt x="4158" y="3526"/>
                      <a:pt x="4077" y="3570"/>
                      <a:pt x="4041" y="3674"/>
                    </a:cubicBezTo>
                    <a:cubicBezTo>
                      <a:pt x="3897" y="4082"/>
                      <a:pt x="3825" y="4520"/>
                      <a:pt x="3825" y="4951"/>
                    </a:cubicBezTo>
                    <a:cubicBezTo>
                      <a:pt x="3819" y="6324"/>
                      <a:pt x="4550" y="7595"/>
                      <a:pt x="5743" y="8278"/>
                    </a:cubicBezTo>
                    <a:lnTo>
                      <a:pt x="5665" y="8272"/>
                    </a:lnTo>
                    <a:lnTo>
                      <a:pt x="5647" y="8272"/>
                    </a:lnTo>
                    <a:lnTo>
                      <a:pt x="5587" y="8260"/>
                    </a:lnTo>
                    <a:lnTo>
                      <a:pt x="5563" y="8254"/>
                    </a:lnTo>
                    <a:lnTo>
                      <a:pt x="5509" y="8248"/>
                    </a:lnTo>
                    <a:lnTo>
                      <a:pt x="5485" y="8242"/>
                    </a:lnTo>
                    <a:lnTo>
                      <a:pt x="5437" y="8230"/>
                    </a:lnTo>
                    <a:lnTo>
                      <a:pt x="5407" y="8224"/>
                    </a:lnTo>
                    <a:lnTo>
                      <a:pt x="5359" y="8212"/>
                    </a:lnTo>
                    <a:lnTo>
                      <a:pt x="5329" y="8206"/>
                    </a:lnTo>
                    <a:lnTo>
                      <a:pt x="5282" y="8194"/>
                    </a:lnTo>
                    <a:lnTo>
                      <a:pt x="5252" y="8188"/>
                    </a:lnTo>
                    <a:lnTo>
                      <a:pt x="5210" y="8176"/>
                    </a:lnTo>
                    <a:lnTo>
                      <a:pt x="5180" y="8164"/>
                    </a:lnTo>
                    <a:lnTo>
                      <a:pt x="5138" y="8152"/>
                    </a:lnTo>
                    <a:lnTo>
                      <a:pt x="5108" y="8146"/>
                    </a:lnTo>
                    <a:lnTo>
                      <a:pt x="5066" y="8128"/>
                    </a:lnTo>
                    <a:lnTo>
                      <a:pt x="5036" y="8116"/>
                    </a:lnTo>
                    <a:lnTo>
                      <a:pt x="4994" y="8104"/>
                    </a:lnTo>
                    <a:lnTo>
                      <a:pt x="4964" y="8092"/>
                    </a:lnTo>
                    <a:lnTo>
                      <a:pt x="4922" y="8074"/>
                    </a:lnTo>
                    <a:lnTo>
                      <a:pt x="4892" y="8062"/>
                    </a:lnTo>
                    <a:lnTo>
                      <a:pt x="4850" y="8044"/>
                    </a:lnTo>
                    <a:lnTo>
                      <a:pt x="4820" y="8032"/>
                    </a:lnTo>
                    <a:lnTo>
                      <a:pt x="4778" y="8014"/>
                    </a:lnTo>
                    <a:lnTo>
                      <a:pt x="4754" y="8002"/>
                    </a:lnTo>
                    <a:lnTo>
                      <a:pt x="4700" y="7978"/>
                    </a:lnTo>
                    <a:lnTo>
                      <a:pt x="4682" y="7966"/>
                    </a:lnTo>
                    <a:cubicBezTo>
                      <a:pt x="4658" y="7954"/>
                      <a:pt x="4640" y="7942"/>
                      <a:pt x="4616" y="7930"/>
                    </a:cubicBezTo>
                    <a:lnTo>
                      <a:pt x="4550" y="7894"/>
                    </a:lnTo>
                    <a:lnTo>
                      <a:pt x="4532" y="7888"/>
                    </a:lnTo>
                    <a:lnTo>
                      <a:pt x="4484" y="7858"/>
                    </a:lnTo>
                    <a:lnTo>
                      <a:pt x="4460" y="7840"/>
                    </a:lnTo>
                    <a:lnTo>
                      <a:pt x="4418" y="7816"/>
                    </a:lnTo>
                    <a:lnTo>
                      <a:pt x="4394" y="7798"/>
                    </a:lnTo>
                    <a:lnTo>
                      <a:pt x="4358" y="7774"/>
                    </a:lnTo>
                    <a:cubicBezTo>
                      <a:pt x="4346" y="7768"/>
                      <a:pt x="4340" y="7762"/>
                      <a:pt x="4328" y="7756"/>
                    </a:cubicBezTo>
                    <a:lnTo>
                      <a:pt x="4292" y="7733"/>
                    </a:lnTo>
                    <a:lnTo>
                      <a:pt x="4268" y="7715"/>
                    </a:lnTo>
                    <a:lnTo>
                      <a:pt x="4233" y="7691"/>
                    </a:lnTo>
                    <a:lnTo>
                      <a:pt x="4209" y="7667"/>
                    </a:lnTo>
                    <a:lnTo>
                      <a:pt x="4173" y="7643"/>
                    </a:lnTo>
                    <a:lnTo>
                      <a:pt x="4149" y="7625"/>
                    </a:lnTo>
                    <a:lnTo>
                      <a:pt x="4113" y="7595"/>
                    </a:lnTo>
                    <a:lnTo>
                      <a:pt x="4089" y="7577"/>
                    </a:lnTo>
                    <a:lnTo>
                      <a:pt x="4053" y="7547"/>
                    </a:lnTo>
                    <a:lnTo>
                      <a:pt x="4029" y="7523"/>
                    </a:lnTo>
                    <a:lnTo>
                      <a:pt x="3999" y="7499"/>
                    </a:lnTo>
                    <a:lnTo>
                      <a:pt x="3969" y="7475"/>
                    </a:lnTo>
                    <a:lnTo>
                      <a:pt x="3939" y="7445"/>
                    </a:lnTo>
                    <a:lnTo>
                      <a:pt x="3915" y="7421"/>
                    </a:lnTo>
                    <a:lnTo>
                      <a:pt x="3885" y="7391"/>
                    </a:lnTo>
                    <a:lnTo>
                      <a:pt x="3861" y="7367"/>
                    </a:lnTo>
                    <a:lnTo>
                      <a:pt x="3831" y="7337"/>
                    </a:lnTo>
                    <a:lnTo>
                      <a:pt x="3807" y="7313"/>
                    </a:lnTo>
                    <a:cubicBezTo>
                      <a:pt x="3795" y="7301"/>
                      <a:pt x="3783" y="7289"/>
                      <a:pt x="3771" y="7277"/>
                    </a:cubicBezTo>
                    <a:cubicBezTo>
                      <a:pt x="3765" y="7271"/>
                      <a:pt x="3759" y="7265"/>
                      <a:pt x="3759" y="7259"/>
                    </a:cubicBezTo>
                    <a:cubicBezTo>
                      <a:pt x="3741" y="7241"/>
                      <a:pt x="3723" y="7223"/>
                      <a:pt x="3705" y="7205"/>
                    </a:cubicBezTo>
                    <a:lnTo>
                      <a:pt x="3657" y="7145"/>
                    </a:lnTo>
                    <a:lnTo>
                      <a:pt x="3645" y="7127"/>
                    </a:lnTo>
                    <a:lnTo>
                      <a:pt x="3609" y="7085"/>
                    </a:lnTo>
                    <a:lnTo>
                      <a:pt x="3591" y="7061"/>
                    </a:lnTo>
                    <a:lnTo>
                      <a:pt x="3561" y="7025"/>
                    </a:lnTo>
                    <a:cubicBezTo>
                      <a:pt x="3555" y="7013"/>
                      <a:pt x="3549" y="7007"/>
                      <a:pt x="3543" y="7001"/>
                    </a:cubicBezTo>
                    <a:lnTo>
                      <a:pt x="3513" y="6959"/>
                    </a:lnTo>
                    <a:lnTo>
                      <a:pt x="3495" y="6935"/>
                    </a:lnTo>
                    <a:cubicBezTo>
                      <a:pt x="3489" y="6923"/>
                      <a:pt x="3477" y="6911"/>
                      <a:pt x="3471" y="6899"/>
                    </a:cubicBezTo>
                    <a:lnTo>
                      <a:pt x="3453" y="6869"/>
                    </a:lnTo>
                    <a:lnTo>
                      <a:pt x="3429" y="6833"/>
                    </a:lnTo>
                    <a:cubicBezTo>
                      <a:pt x="3423" y="6827"/>
                      <a:pt x="3417" y="6815"/>
                      <a:pt x="3411" y="6803"/>
                    </a:cubicBezTo>
                    <a:lnTo>
                      <a:pt x="3387" y="6767"/>
                    </a:lnTo>
                    <a:lnTo>
                      <a:pt x="3369" y="6743"/>
                    </a:lnTo>
                    <a:lnTo>
                      <a:pt x="3345" y="6702"/>
                    </a:lnTo>
                    <a:lnTo>
                      <a:pt x="3327" y="6672"/>
                    </a:lnTo>
                    <a:lnTo>
                      <a:pt x="3309" y="6636"/>
                    </a:lnTo>
                    <a:cubicBezTo>
                      <a:pt x="3303" y="6624"/>
                      <a:pt x="3297" y="6618"/>
                      <a:pt x="3291" y="6606"/>
                    </a:cubicBezTo>
                    <a:cubicBezTo>
                      <a:pt x="3285" y="6594"/>
                      <a:pt x="3279" y="6582"/>
                      <a:pt x="3273" y="6570"/>
                    </a:cubicBezTo>
                    <a:lnTo>
                      <a:pt x="3255" y="6540"/>
                    </a:lnTo>
                    <a:lnTo>
                      <a:pt x="3237" y="6498"/>
                    </a:lnTo>
                    <a:cubicBezTo>
                      <a:pt x="3231" y="6486"/>
                      <a:pt x="3225" y="6480"/>
                      <a:pt x="3219" y="6468"/>
                    </a:cubicBezTo>
                    <a:cubicBezTo>
                      <a:pt x="3213" y="6456"/>
                      <a:pt x="3207" y="6444"/>
                      <a:pt x="3202" y="6426"/>
                    </a:cubicBezTo>
                    <a:lnTo>
                      <a:pt x="3190" y="6396"/>
                    </a:lnTo>
                    <a:cubicBezTo>
                      <a:pt x="3184" y="6384"/>
                      <a:pt x="3172" y="6372"/>
                      <a:pt x="3166" y="6354"/>
                    </a:cubicBezTo>
                    <a:lnTo>
                      <a:pt x="3154" y="6324"/>
                    </a:lnTo>
                    <a:lnTo>
                      <a:pt x="3136" y="6276"/>
                    </a:lnTo>
                    <a:lnTo>
                      <a:pt x="3124" y="6252"/>
                    </a:lnTo>
                    <a:cubicBezTo>
                      <a:pt x="3118" y="6228"/>
                      <a:pt x="3106" y="6204"/>
                      <a:pt x="3100" y="6180"/>
                    </a:cubicBezTo>
                    <a:cubicBezTo>
                      <a:pt x="3088" y="6156"/>
                      <a:pt x="3076" y="6132"/>
                      <a:pt x="3070" y="6102"/>
                    </a:cubicBezTo>
                    <a:cubicBezTo>
                      <a:pt x="3070" y="6096"/>
                      <a:pt x="3064" y="6090"/>
                      <a:pt x="3064" y="6078"/>
                    </a:cubicBezTo>
                    <a:cubicBezTo>
                      <a:pt x="3058" y="6072"/>
                      <a:pt x="3052" y="6048"/>
                      <a:pt x="3046" y="6030"/>
                    </a:cubicBezTo>
                    <a:cubicBezTo>
                      <a:pt x="3040" y="6012"/>
                      <a:pt x="3040" y="6012"/>
                      <a:pt x="3034" y="6000"/>
                    </a:cubicBezTo>
                    <a:cubicBezTo>
                      <a:pt x="3034" y="5988"/>
                      <a:pt x="3028" y="5970"/>
                      <a:pt x="3022" y="5952"/>
                    </a:cubicBezTo>
                    <a:lnTo>
                      <a:pt x="3010" y="5922"/>
                    </a:lnTo>
                    <a:cubicBezTo>
                      <a:pt x="3010" y="5910"/>
                      <a:pt x="3004" y="5892"/>
                      <a:pt x="2998" y="5880"/>
                    </a:cubicBezTo>
                    <a:lnTo>
                      <a:pt x="2992" y="5844"/>
                    </a:lnTo>
                    <a:lnTo>
                      <a:pt x="2980" y="5802"/>
                    </a:lnTo>
                    <a:cubicBezTo>
                      <a:pt x="2980" y="5790"/>
                      <a:pt x="2974" y="5778"/>
                      <a:pt x="2974" y="5766"/>
                    </a:cubicBezTo>
                    <a:cubicBezTo>
                      <a:pt x="2968" y="5754"/>
                      <a:pt x="2962" y="5736"/>
                      <a:pt x="2962" y="5724"/>
                    </a:cubicBezTo>
                    <a:cubicBezTo>
                      <a:pt x="2956" y="5706"/>
                      <a:pt x="2956" y="5700"/>
                      <a:pt x="2956" y="5688"/>
                    </a:cubicBezTo>
                    <a:lnTo>
                      <a:pt x="2944" y="5641"/>
                    </a:lnTo>
                    <a:cubicBezTo>
                      <a:pt x="2944" y="5629"/>
                      <a:pt x="2938" y="5617"/>
                      <a:pt x="2938" y="5605"/>
                    </a:cubicBezTo>
                    <a:cubicBezTo>
                      <a:pt x="2932" y="5593"/>
                      <a:pt x="2932" y="5581"/>
                      <a:pt x="2932" y="5563"/>
                    </a:cubicBezTo>
                    <a:lnTo>
                      <a:pt x="2920" y="5527"/>
                    </a:lnTo>
                    <a:lnTo>
                      <a:pt x="2914" y="5485"/>
                    </a:lnTo>
                    <a:cubicBezTo>
                      <a:pt x="2914" y="5473"/>
                      <a:pt x="2914" y="5461"/>
                      <a:pt x="2908" y="5449"/>
                    </a:cubicBezTo>
                    <a:cubicBezTo>
                      <a:pt x="2908" y="5437"/>
                      <a:pt x="2908" y="5419"/>
                      <a:pt x="2902" y="5401"/>
                    </a:cubicBezTo>
                    <a:lnTo>
                      <a:pt x="2902" y="5365"/>
                    </a:lnTo>
                    <a:cubicBezTo>
                      <a:pt x="2902" y="5353"/>
                      <a:pt x="2902" y="5335"/>
                      <a:pt x="2896" y="5323"/>
                    </a:cubicBezTo>
                    <a:cubicBezTo>
                      <a:pt x="2890" y="5305"/>
                      <a:pt x="2896" y="5299"/>
                      <a:pt x="2896" y="5287"/>
                    </a:cubicBezTo>
                    <a:lnTo>
                      <a:pt x="2896" y="5239"/>
                    </a:lnTo>
                    <a:lnTo>
                      <a:pt x="2896" y="5203"/>
                    </a:lnTo>
                    <a:lnTo>
                      <a:pt x="2896" y="5155"/>
                    </a:lnTo>
                    <a:lnTo>
                      <a:pt x="2896" y="5119"/>
                    </a:lnTo>
                    <a:lnTo>
                      <a:pt x="2896" y="5065"/>
                    </a:lnTo>
                    <a:lnTo>
                      <a:pt x="2896" y="5035"/>
                    </a:lnTo>
                    <a:lnTo>
                      <a:pt x="2896" y="4951"/>
                    </a:lnTo>
                    <a:lnTo>
                      <a:pt x="2896" y="4873"/>
                    </a:lnTo>
                    <a:lnTo>
                      <a:pt x="2896" y="4843"/>
                    </a:lnTo>
                    <a:lnTo>
                      <a:pt x="2896" y="4789"/>
                    </a:lnTo>
                    <a:lnTo>
                      <a:pt x="2896" y="4753"/>
                    </a:lnTo>
                    <a:lnTo>
                      <a:pt x="2896" y="4705"/>
                    </a:lnTo>
                    <a:lnTo>
                      <a:pt x="2896" y="4669"/>
                    </a:lnTo>
                    <a:lnTo>
                      <a:pt x="2896" y="4621"/>
                    </a:lnTo>
                    <a:lnTo>
                      <a:pt x="2896" y="4586"/>
                    </a:lnTo>
                    <a:cubicBezTo>
                      <a:pt x="2896" y="4574"/>
                      <a:pt x="2896" y="4556"/>
                      <a:pt x="2902" y="4544"/>
                    </a:cubicBezTo>
                    <a:cubicBezTo>
                      <a:pt x="2908" y="4526"/>
                      <a:pt x="2902" y="4520"/>
                      <a:pt x="2902" y="4508"/>
                    </a:cubicBezTo>
                    <a:cubicBezTo>
                      <a:pt x="2908" y="4496"/>
                      <a:pt x="2908" y="4478"/>
                      <a:pt x="2908" y="4460"/>
                    </a:cubicBezTo>
                    <a:cubicBezTo>
                      <a:pt x="2914" y="4448"/>
                      <a:pt x="2908" y="4436"/>
                      <a:pt x="2914" y="4424"/>
                    </a:cubicBezTo>
                    <a:lnTo>
                      <a:pt x="2920" y="4382"/>
                    </a:lnTo>
                    <a:lnTo>
                      <a:pt x="2932" y="4346"/>
                    </a:lnTo>
                    <a:cubicBezTo>
                      <a:pt x="2932" y="4328"/>
                      <a:pt x="2932" y="4316"/>
                      <a:pt x="2938" y="4304"/>
                    </a:cubicBezTo>
                    <a:cubicBezTo>
                      <a:pt x="2938" y="4286"/>
                      <a:pt x="2944" y="4274"/>
                      <a:pt x="2944" y="4262"/>
                    </a:cubicBezTo>
                    <a:cubicBezTo>
                      <a:pt x="2950" y="4250"/>
                      <a:pt x="2950" y="4238"/>
                      <a:pt x="2950" y="4220"/>
                    </a:cubicBezTo>
                    <a:cubicBezTo>
                      <a:pt x="2956" y="4208"/>
                      <a:pt x="2956" y="4196"/>
                      <a:pt x="2962" y="4184"/>
                    </a:cubicBezTo>
                    <a:cubicBezTo>
                      <a:pt x="2962" y="4172"/>
                      <a:pt x="2968" y="4160"/>
                      <a:pt x="2968" y="4142"/>
                    </a:cubicBezTo>
                    <a:lnTo>
                      <a:pt x="2980" y="4106"/>
                    </a:lnTo>
                    <a:cubicBezTo>
                      <a:pt x="2980" y="4094"/>
                      <a:pt x="2986" y="4082"/>
                      <a:pt x="2992" y="4064"/>
                    </a:cubicBezTo>
                    <a:cubicBezTo>
                      <a:pt x="2992" y="4052"/>
                      <a:pt x="2998" y="4040"/>
                      <a:pt x="2998" y="4028"/>
                    </a:cubicBezTo>
                    <a:cubicBezTo>
                      <a:pt x="3004" y="4022"/>
                      <a:pt x="3010" y="4004"/>
                      <a:pt x="3010" y="3986"/>
                    </a:cubicBezTo>
                    <a:cubicBezTo>
                      <a:pt x="3016" y="3974"/>
                      <a:pt x="3016" y="3968"/>
                      <a:pt x="3022" y="3956"/>
                    </a:cubicBezTo>
                    <a:lnTo>
                      <a:pt x="3034" y="3914"/>
                    </a:lnTo>
                    <a:cubicBezTo>
                      <a:pt x="3040" y="3902"/>
                      <a:pt x="3040" y="3890"/>
                      <a:pt x="3046" y="3878"/>
                    </a:cubicBezTo>
                    <a:lnTo>
                      <a:pt x="3064" y="3830"/>
                    </a:lnTo>
                    <a:cubicBezTo>
                      <a:pt x="3064" y="3824"/>
                      <a:pt x="3070" y="3812"/>
                      <a:pt x="3070" y="3806"/>
                    </a:cubicBezTo>
                    <a:cubicBezTo>
                      <a:pt x="3082" y="3776"/>
                      <a:pt x="3088" y="3752"/>
                      <a:pt x="3100" y="3728"/>
                    </a:cubicBezTo>
                    <a:lnTo>
                      <a:pt x="3106" y="3698"/>
                    </a:lnTo>
                    <a:cubicBezTo>
                      <a:pt x="3112" y="3686"/>
                      <a:pt x="3118" y="3668"/>
                      <a:pt x="3124" y="3656"/>
                    </a:cubicBezTo>
                    <a:cubicBezTo>
                      <a:pt x="3130" y="3644"/>
                      <a:pt x="3136" y="3632"/>
                      <a:pt x="3142" y="3620"/>
                    </a:cubicBezTo>
                    <a:lnTo>
                      <a:pt x="3154" y="3584"/>
                    </a:lnTo>
                    <a:lnTo>
                      <a:pt x="3172" y="3548"/>
                    </a:lnTo>
                    <a:lnTo>
                      <a:pt x="3190" y="3513"/>
                    </a:lnTo>
                    <a:cubicBezTo>
                      <a:pt x="3196" y="3501"/>
                      <a:pt x="3196" y="3489"/>
                      <a:pt x="3202" y="3477"/>
                    </a:cubicBezTo>
                    <a:lnTo>
                      <a:pt x="3219" y="3441"/>
                    </a:lnTo>
                    <a:lnTo>
                      <a:pt x="3237" y="3405"/>
                    </a:lnTo>
                    <a:cubicBezTo>
                      <a:pt x="3243" y="3393"/>
                      <a:pt x="3249" y="3387"/>
                      <a:pt x="3255" y="3375"/>
                    </a:cubicBezTo>
                    <a:lnTo>
                      <a:pt x="3273" y="3339"/>
                    </a:lnTo>
                    <a:lnTo>
                      <a:pt x="3291" y="3303"/>
                    </a:lnTo>
                    <a:lnTo>
                      <a:pt x="3309" y="3267"/>
                    </a:lnTo>
                    <a:lnTo>
                      <a:pt x="3327" y="3237"/>
                    </a:lnTo>
                    <a:cubicBezTo>
                      <a:pt x="3333" y="3225"/>
                      <a:pt x="3339" y="3213"/>
                      <a:pt x="3351" y="3201"/>
                    </a:cubicBezTo>
                    <a:lnTo>
                      <a:pt x="3369" y="3171"/>
                    </a:lnTo>
                    <a:cubicBezTo>
                      <a:pt x="3375" y="3159"/>
                      <a:pt x="3381" y="3147"/>
                      <a:pt x="3387" y="3135"/>
                    </a:cubicBezTo>
                    <a:cubicBezTo>
                      <a:pt x="3399" y="3123"/>
                      <a:pt x="3399" y="3117"/>
                      <a:pt x="3411" y="3105"/>
                    </a:cubicBezTo>
                    <a:cubicBezTo>
                      <a:pt x="3417" y="3093"/>
                      <a:pt x="3423" y="3081"/>
                      <a:pt x="3429" y="3069"/>
                    </a:cubicBezTo>
                    <a:lnTo>
                      <a:pt x="3453" y="3039"/>
                    </a:lnTo>
                    <a:lnTo>
                      <a:pt x="3471" y="3009"/>
                    </a:lnTo>
                    <a:lnTo>
                      <a:pt x="3495" y="2979"/>
                    </a:lnTo>
                    <a:cubicBezTo>
                      <a:pt x="3501" y="2967"/>
                      <a:pt x="3507" y="2955"/>
                      <a:pt x="3519" y="2943"/>
                    </a:cubicBezTo>
                    <a:lnTo>
                      <a:pt x="3537" y="2919"/>
                    </a:lnTo>
                    <a:lnTo>
                      <a:pt x="3561" y="2883"/>
                    </a:lnTo>
                    <a:lnTo>
                      <a:pt x="3585" y="2859"/>
                    </a:lnTo>
                    <a:lnTo>
                      <a:pt x="3609" y="2823"/>
                    </a:lnTo>
                    <a:lnTo>
                      <a:pt x="3627" y="2799"/>
                    </a:lnTo>
                    <a:lnTo>
                      <a:pt x="3693" y="2721"/>
                    </a:lnTo>
                    <a:lnTo>
                      <a:pt x="3705" y="2709"/>
                    </a:lnTo>
                    <a:lnTo>
                      <a:pt x="3735" y="2673"/>
                    </a:lnTo>
                    <a:lnTo>
                      <a:pt x="3753" y="2655"/>
                    </a:lnTo>
                    <a:cubicBezTo>
                      <a:pt x="3765" y="2643"/>
                      <a:pt x="3771" y="2631"/>
                      <a:pt x="3783" y="2619"/>
                    </a:cubicBezTo>
                    <a:lnTo>
                      <a:pt x="3807" y="2595"/>
                    </a:lnTo>
                    <a:lnTo>
                      <a:pt x="3837" y="2565"/>
                    </a:lnTo>
                    <a:lnTo>
                      <a:pt x="3861" y="2541"/>
                    </a:lnTo>
                    <a:lnTo>
                      <a:pt x="3891" y="2511"/>
                    </a:lnTo>
                    <a:lnTo>
                      <a:pt x="3915" y="2488"/>
                    </a:lnTo>
                    <a:lnTo>
                      <a:pt x="3945" y="2464"/>
                    </a:lnTo>
                    <a:lnTo>
                      <a:pt x="3969" y="2440"/>
                    </a:lnTo>
                    <a:lnTo>
                      <a:pt x="3999" y="2410"/>
                    </a:lnTo>
                    <a:lnTo>
                      <a:pt x="4023" y="2386"/>
                    </a:lnTo>
                    <a:lnTo>
                      <a:pt x="4059" y="2362"/>
                    </a:lnTo>
                    <a:lnTo>
                      <a:pt x="4083" y="2338"/>
                    </a:lnTo>
                    <a:lnTo>
                      <a:pt x="4113" y="2314"/>
                    </a:lnTo>
                    <a:lnTo>
                      <a:pt x="4143" y="2290"/>
                    </a:lnTo>
                    <a:lnTo>
                      <a:pt x="4173" y="2266"/>
                    </a:lnTo>
                    <a:lnTo>
                      <a:pt x="4203" y="2242"/>
                    </a:lnTo>
                    <a:lnTo>
                      <a:pt x="4233" y="2218"/>
                    </a:lnTo>
                    <a:lnTo>
                      <a:pt x="4263" y="2200"/>
                    </a:lnTo>
                    <a:lnTo>
                      <a:pt x="4298" y="2176"/>
                    </a:lnTo>
                    <a:lnTo>
                      <a:pt x="4322" y="2158"/>
                    </a:lnTo>
                    <a:lnTo>
                      <a:pt x="4358" y="2134"/>
                    </a:lnTo>
                    <a:lnTo>
                      <a:pt x="4388" y="2116"/>
                    </a:lnTo>
                    <a:lnTo>
                      <a:pt x="4424" y="2092"/>
                    </a:lnTo>
                    <a:lnTo>
                      <a:pt x="4448" y="2074"/>
                    </a:lnTo>
                    <a:lnTo>
                      <a:pt x="4484" y="2050"/>
                    </a:lnTo>
                    <a:lnTo>
                      <a:pt x="4496" y="2044"/>
                    </a:lnTo>
                    <a:lnTo>
                      <a:pt x="4586" y="1996"/>
                    </a:lnTo>
                    <a:lnTo>
                      <a:pt x="4616" y="1978"/>
                    </a:lnTo>
                    <a:lnTo>
                      <a:pt x="4652" y="1960"/>
                    </a:lnTo>
                    <a:lnTo>
                      <a:pt x="4682" y="1942"/>
                    </a:lnTo>
                    <a:lnTo>
                      <a:pt x="4718" y="1924"/>
                    </a:lnTo>
                    <a:lnTo>
                      <a:pt x="4748" y="1912"/>
                    </a:lnTo>
                    <a:lnTo>
                      <a:pt x="4784" y="1894"/>
                    </a:lnTo>
                    <a:lnTo>
                      <a:pt x="4820" y="1876"/>
                    </a:lnTo>
                    <a:lnTo>
                      <a:pt x="4856" y="1864"/>
                    </a:lnTo>
                    <a:lnTo>
                      <a:pt x="4886" y="1846"/>
                    </a:lnTo>
                    <a:lnTo>
                      <a:pt x="4922" y="1834"/>
                    </a:lnTo>
                    <a:lnTo>
                      <a:pt x="4958" y="1822"/>
                    </a:lnTo>
                    <a:lnTo>
                      <a:pt x="4994" y="1804"/>
                    </a:lnTo>
                    <a:lnTo>
                      <a:pt x="5030" y="1792"/>
                    </a:lnTo>
                    <a:lnTo>
                      <a:pt x="5066" y="1780"/>
                    </a:lnTo>
                    <a:lnTo>
                      <a:pt x="5102" y="1768"/>
                    </a:lnTo>
                    <a:lnTo>
                      <a:pt x="5138" y="1756"/>
                    </a:lnTo>
                    <a:lnTo>
                      <a:pt x="5174" y="1744"/>
                    </a:lnTo>
                    <a:lnTo>
                      <a:pt x="5210" y="1732"/>
                    </a:lnTo>
                    <a:lnTo>
                      <a:pt x="5252" y="1720"/>
                    </a:lnTo>
                    <a:lnTo>
                      <a:pt x="5288" y="1714"/>
                    </a:lnTo>
                    <a:lnTo>
                      <a:pt x="5323" y="1702"/>
                    </a:lnTo>
                    <a:lnTo>
                      <a:pt x="5359" y="1696"/>
                    </a:lnTo>
                    <a:lnTo>
                      <a:pt x="5401" y="1684"/>
                    </a:lnTo>
                    <a:lnTo>
                      <a:pt x="5437" y="1678"/>
                    </a:lnTo>
                    <a:lnTo>
                      <a:pt x="5479" y="1666"/>
                    </a:lnTo>
                    <a:lnTo>
                      <a:pt x="5509" y="1660"/>
                    </a:lnTo>
                    <a:lnTo>
                      <a:pt x="5569" y="1654"/>
                    </a:lnTo>
                    <a:lnTo>
                      <a:pt x="5587" y="1654"/>
                    </a:lnTo>
                    <a:cubicBezTo>
                      <a:pt x="5611" y="1648"/>
                      <a:pt x="5641" y="1642"/>
                      <a:pt x="5665" y="1642"/>
                    </a:cubicBezTo>
                    <a:lnTo>
                      <a:pt x="5689" y="1642"/>
                    </a:lnTo>
                    <a:lnTo>
                      <a:pt x="5737" y="1636"/>
                    </a:lnTo>
                    <a:lnTo>
                      <a:pt x="5737" y="1636"/>
                    </a:lnTo>
                    <a:cubicBezTo>
                      <a:pt x="5186" y="1948"/>
                      <a:pt x="4724" y="2398"/>
                      <a:pt x="4394" y="2937"/>
                    </a:cubicBezTo>
                    <a:cubicBezTo>
                      <a:pt x="4340" y="3027"/>
                      <a:pt x="4352" y="3141"/>
                      <a:pt x="4424" y="3213"/>
                    </a:cubicBezTo>
                    <a:cubicBezTo>
                      <a:pt x="4467" y="3253"/>
                      <a:pt x="4521" y="3272"/>
                      <a:pt x="4574" y="3272"/>
                    </a:cubicBezTo>
                    <a:cubicBezTo>
                      <a:pt x="4647" y="3272"/>
                      <a:pt x="4718" y="3237"/>
                      <a:pt x="4760" y="3171"/>
                    </a:cubicBezTo>
                    <a:cubicBezTo>
                      <a:pt x="5353" y="2194"/>
                      <a:pt x="6361" y="1618"/>
                      <a:pt x="7463" y="1618"/>
                    </a:cubicBezTo>
                    <a:close/>
                    <a:moveTo>
                      <a:pt x="4320" y="9931"/>
                    </a:moveTo>
                    <a:cubicBezTo>
                      <a:pt x="4912" y="9931"/>
                      <a:pt x="5498" y="10329"/>
                      <a:pt x="5599" y="11035"/>
                    </a:cubicBezTo>
                    <a:cubicBezTo>
                      <a:pt x="5593" y="11095"/>
                      <a:pt x="5587" y="11155"/>
                      <a:pt x="5587" y="11215"/>
                    </a:cubicBezTo>
                    <a:cubicBezTo>
                      <a:pt x="5593" y="11275"/>
                      <a:pt x="5599" y="11335"/>
                      <a:pt x="5611" y="11395"/>
                    </a:cubicBezTo>
                    <a:cubicBezTo>
                      <a:pt x="5605" y="11431"/>
                      <a:pt x="5599" y="11461"/>
                      <a:pt x="5593" y="11491"/>
                    </a:cubicBezTo>
                    <a:cubicBezTo>
                      <a:pt x="5473" y="12018"/>
                      <a:pt x="5042" y="12414"/>
                      <a:pt x="4508" y="12486"/>
                    </a:cubicBezTo>
                    <a:lnTo>
                      <a:pt x="4490" y="12486"/>
                    </a:lnTo>
                    <a:lnTo>
                      <a:pt x="4454" y="12492"/>
                    </a:lnTo>
                    <a:lnTo>
                      <a:pt x="4334" y="12492"/>
                    </a:lnTo>
                    <a:cubicBezTo>
                      <a:pt x="3627" y="12492"/>
                      <a:pt x="3052" y="11917"/>
                      <a:pt x="3052" y="11215"/>
                    </a:cubicBezTo>
                    <a:lnTo>
                      <a:pt x="3052" y="11137"/>
                    </a:lnTo>
                    <a:cubicBezTo>
                      <a:pt x="3052" y="11131"/>
                      <a:pt x="3052" y="11125"/>
                      <a:pt x="3052" y="11119"/>
                    </a:cubicBezTo>
                    <a:cubicBezTo>
                      <a:pt x="3052" y="11095"/>
                      <a:pt x="3052" y="11077"/>
                      <a:pt x="3058" y="11053"/>
                    </a:cubicBezTo>
                    <a:lnTo>
                      <a:pt x="3058" y="11041"/>
                    </a:lnTo>
                    <a:cubicBezTo>
                      <a:pt x="3064" y="10987"/>
                      <a:pt x="3076" y="10933"/>
                      <a:pt x="3088" y="10880"/>
                    </a:cubicBezTo>
                    <a:lnTo>
                      <a:pt x="3088" y="10874"/>
                    </a:lnTo>
                    <a:cubicBezTo>
                      <a:pt x="3094" y="10856"/>
                      <a:pt x="3100" y="10832"/>
                      <a:pt x="3112" y="10808"/>
                    </a:cubicBezTo>
                    <a:lnTo>
                      <a:pt x="3112" y="10796"/>
                    </a:lnTo>
                    <a:cubicBezTo>
                      <a:pt x="3124" y="10772"/>
                      <a:pt x="3130" y="10748"/>
                      <a:pt x="3142" y="10724"/>
                    </a:cubicBezTo>
                    <a:lnTo>
                      <a:pt x="3142" y="10718"/>
                    </a:lnTo>
                    <a:cubicBezTo>
                      <a:pt x="3154" y="10700"/>
                      <a:pt x="3160" y="10676"/>
                      <a:pt x="3172" y="10652"/>
                    </a:cubicBezTo>
                    <a:lnTo>
                      <a:pt x="3184" y="10634"/>
                    </a:lnTo>
                    <a:cubicBezTo>
                      <a:pt x="3190" y="10616"/>
                      <a:pt x="3202" y="10598"/>
                      <a:pt x="3207" y="10586"/>
                    </a:cubicBezTo>
                    <a:cubicBezTo>
                      <a:pt x="3461" y="10138"/>
                      <a:pt x="3892" y="9931"/>
                      <a:pt x="4320" y="9931"/>
                    </a:cubicBezTo>
                    <a:close/>
                    <a:moveTo>
                      <a:pt x="7314" y="9920"/>
                    </a:moveTo>
                    <a:cubicBezTo>
                      <a:pt x="7961" y="9920"/>
                      <a:pt x="8500" y="10394"/>
                      <a:pt x="8590" y="11029"/>
                    </a:cubicBezTo>
                    <a:cubicBezTo>
                      <a:pt x="8584" y="11089"/>
                      <a:pt x="8578" y="11155"/>
                      <a:pt x="8578" y="11215"/>
                    </a:cubicBezTo>
                    <a:cubicBezTo>
                      <a:pt x="8578" y="11275"/>
                      <a:pt x="8584" y="11335"/>
                      <a:pt x="8590" y="11395"/>
                    </a:cubicBezTo>
                    <a:cubicBezTo>
                      <a:pt x="8584" y="11437"/>
                      <a:pt x="8578" y="11473"/>
                      <a:pt x="8572" y="11509"/>
                    </a:cubicBezTo>
                    <a:cubicBezTo>
                      <a:pt x="8554" y="11563"/>
                      <a:pt x="8542" y="11611"/>
                      <a:pt x="8524" y="11665"/>
                    </a:cubicBezTo>
                    <a:lnTo>
                      <a:pt x="8512" y="11689"/>
                    </a:lnTo>
                    <a:lnTo>
                      <a:pt x="8500" y="11713"/>
                    </a:lnTo>
                    <a:cubicBezTo>
                      <a:pt x="8327" y="12126"/>
                      <a:pt x="7955" y="12420"/>
                      <a:pt x="7517" y="12486"/>
                    </a:cubicBezTo>
                    <a:lnTo>
                      <a:pt x="7505" y="12486"/>
                    </a:lnTo>
                    <a:cubicBezTo>
                      <a:pt x="7487" y="12486"/>
                      <a:pt x="7469" y="12492"/>
                      <a:pt x="7457" y="12492"/>
                    </a:cubicBezTo>
                    <a:lnTo>
                      <a:pt x="7194" y="12492"/>
                    </a:lnTo>
                    <a:lnTo>
                      <a:pt x="7158" y="12486"/>
                    </a:lnTo>
                    <a:lnTo>
                      <a:pt x="7146" y="12486"/>
                    </a:lnTo>
                    <a:cubicBezTo>
                      <a:pt x="6612" y="12414"/>
                      <a:pt x="6181" y="12018"/>
                      <a:pt x="6061" y="11497"/>
                    </a:cubicBezTo>
                    <a:cubicBezTo>
                      <a:pt x="6055" y="11467"/>
                      <a:pt x="6049" y="11431"/>
                      <a:pt x="6043" y="11401"/>
                    </a:cubicBezTo>
                    <a:cubicBezTo>
                      <a:pt x="6049" y="11335"/>
                      <a:pt x="6055" y="11275"/>
                      <a:pt x="6055" y="11215"/>
                    </a:cubicBezTo>
                    <a:cubicBezTo>
                      <a:pt x="6055" y="11155"/>
                      <a:pt x="6049" y="11089"/>
                      <a:pt x="6043" y="11029"/>
                    </a:cubicBezTo>
                    <a:cubicBezTo>
                      <a:pt x="6133" y="10394"/>
                      <a:pt x="6672" y="9920"/>
                      <a:pt x="7314" y="9920"/>
                    </a:cubicBezTo>
                    <a:close/>
                    <a:moveTo>
                      <a:pt x="10295" y="9934"/>
                    </a:moveTo>
                    <a:cubicBezTo>
                      <a:pt x="10853" y="9934"/>
                      <a:pt x="11352" y="10295"/>
                      <a:pt x="11522" y="10832"/>
                    </a:cubicBezTo>
                    <a:lnTo>
                      <a:pt x="11522" y="10838"/>
                    </a:lnTo>
                    <a:cubicBezTo>
                      <a:pt x="11528" y="10856"/>
                      <a:pt x="11534" y="10874"/>
                      <a:pt x="11534" y="10892"/>
                    </a:cubicBezTo>
                    <a:lnTo>
                      <a:pt x="11534" y="10904"/>
                    </a:lnTo>
                    <a:cubicBezTo>
                      <a:pt x="11540" y="10921"/>
                      <a:pt x="11546" y="10939"/>
                      <a:pt x="11546" y="10957"/>
                    </a:cubicBezTo>
                    <a:cubicBezTo>
                      <a:pt x="11546" y="10957"/>
                      <a:pt x="11546" y="10963"/>
                      <a:pt x="11546" y="10969"/>
                    </a:cubicBezTo>
                    <a:cubicBezTo>
                      <a:pt x="11546" y="10987"/>
                      <a:pt x="11552" y="11005"/>
                      <a:pt x="11558" y="11017"/>
                    </a:cubicBezTo>
                    <a:cubicBezTo>
                      <a:pt x="11558" y="11035"/>
                      <a:pt x="11558" y="11035"/>
                      <a:pt x="11558" y="11041"/>
                    </a:cubicBezTo>
                    <a:cubicBezTo>
                      <a:pt x="11558" y="11047"/>
                      <a:pt x="11558" y="11071"/>
                      <a:pt x="11564" y="11083"/>
                    </a:cubicBezTo>
                    <a:cubicBezTo>
                      <a:pt x="11564" y="11101"/>
                      <a:pt x="11564" y="11107"/>
                      <a:pt x="11564" y="11113"/>
                    </a:cubicBezTo>
                    <a:lnTo>
                      <a:pt x="11564" y="11149"/>
                    </a:lnTo>
                    <a:lnTo>
                      <a:pt x="11564" y="11221"/>
                    </a:lnTo>
                    <a:cubicBezTo>
                      <a:pt x="11558" y="11923"/>
                      <a:pt x="10994" y="12486"/>
                      <a:pt x="10293" y="12498"/>
                    </a:cubicBezTo>
                    <a:lnTo>
                      <a:pt x="10155" y="12498"/>
                    </a:lnTo>
                    <a:cubicBezTo>
                      <a:pt x="10143" y="12498"/>
                      <a:pt x="10125" y="12498"/>
                      <a:pt x="10107" y="12492"/>
                    </a:cubicBezTo>
                    <a:lnTo>
                      <a:pt x="10101" y="12492"/>
                    </a:lnTo>
                    <a:cubicBezTo>
                      <a:pt x="9639" y="12420"/>
                      <a:pt x="9250" y="12102"/>
                      <a:pt x="9088" y="11665"/>
                    </a:cubicBezTo>
                    <a:cubicBezTo>
                      <a:pt x="9082" y="11647"/>
                      <a:pt x="9076" y="11629"/>
                      <a:pt x="9070" y="11617"/>
                    </a:cubicBezTo>
                    <a:cubicBezTo>
                      <a:pt x="9058" y="11581"/>
                      <a:pt x="9052" y="11545"/>
                      <a:pt x="9040" y="11509"/>
                    </a:cubicBezTo>
                    <a:cubicBezTo>
                      <a:pt x="9034" y="11473"/>
                      <a:pt x="9028" y="11437"/>
                      <a:pt x="9022" y="11401"/>
                    </a:cubicBezTo>
                    <a:cubicBezTo>
                      <a:pt x="9028" y="11341"/>
                      <a:pt x="9034" y="11281"/>
                      <a:pt x="9034" y="11221"/>
                    </a:cubicBezTo>
                    <a:cubicBezTo>
                      <a:pt x="9034" y="11155"/>
                      <a:pt x="9034" y="11095"/>
                      <a:pt x="9022" y="11035"/>
                    </a:cubicBezTo>
                    <a:cubicBezTo>
                      <a:pt x="9106" y="10442"/>
                      <a:pt x="9591" y="9986"/>
                      <a:pt x="10191" y="9938"/>
                    </a:cubicBezTo>
                    <a:cubicBezTo>
                      <a:pt x="10226" y="9936"/>
                      <a:pt x="10260" y="9934"/>
                      <a:pt x="10295" y="9934"/>
                    </a:cubicBezTo>
                    <a:close/>
                    <a:moveTo>
                      <a:pt x="7291" y="1"/>
                    </a:moveTo>
                    <a:cubicBezTo>
                      <a:pt x="7176" y="1"/>
                      <a:pt x="7074" y="95"/>
                      <a:pt x="7074" y="222"/>
                    </a:cubicBezTo>
                    <a:lnTo>
                      <a:pt x="7074" y="1181"/>
                    </a:lnTo>
                    <a:lnTo>
                      <a:pt x="6055" y="1181"/>
                    </a:lnTo>
                    <a:cubicBezTo>
                      <a:pt x="4053" y="1181"/>
                      <a:pt x="2428" y="2877"/>
                      <a:pt x="2428" y="4957"/>
                    </a:cubicBezTo>
                    <a:cubicBezTo>
                      <a:pt x="2428" y="5023"/>
                      <a:pt x="2428" y="5089"/>
                      <a:pt x="2428" y="5149"/>
                    </a:cubicBezTo>
                    <a:cubicBezTo>
                      <a:pt x="2434" y="5215"/>
                      <a:pt x="2440" y="5281"/>
                      <a:pt x="2446" y="5341"/>
                    </a:cubicBezTo>
                    <a:cubicBezTo>
                      <a:pt x="2452" y="5407"/>
                      <a:pt x="2458" y="5467"/>
                      <a:pt x="2470" y="5533"/>
                    </a:cubicBezTo>
                    <a:cubicBezTo>
                      <a:pt x="2476" y="5593"/>
                      <a:pt x="2488" y="5658"/>
                      <a:pt x="2500" y="5718"/>
                    </a:cubicBezTo>
                    <a:cubicBezTo>
                      <a:pt x="2506" y="5748"/>
                      <a:pt x="2512" y="5778"/>
                      <a:pt x="2518" y="5808"/>
                    </a:cubicBezTo>
                    <a:cubicBezTo>
                      <a:pt x="2896" y="7481"/>
                      <a:pt x="4334" y="8734"/>
                      <a:pt x="6055" y="8734"/>
                    </a:cubicBezTo>
                    <a:lnTo>
                      <a:pt x="7074" y="8734"/>
                    </a:lnTo>
                    <a:lnTo>
                      <a:pt x="7074" y="9513"/>
                    </a:lnTo>
                    <a:cubicBezTo>
                      <a:pt x="6546" y="9585"/>
                      <a:pt x="6085" y="9896"/>
                      <a:pt x="5815" y="10358"/>
                    </a:cubicBezTo>
                    <a:cubicBezTo>
                      <a:pt x="5493" y="9789"/>
                      <a:pt x="4910" y="9492"/>
                      <a:pt x="4323" y="9492"/>
                    </a:cubicBezTo>
                    <a:cubicBezTo>
                      <a:pt x="3841" y="9492"/>
                      <a:pt x="3356" y="9693"/>
                      <a:pt x="3010" y="10106"/>
                    </a:cubicBezTo>
                    <a:cubicBezTo>
                      <a:pt x="2704" y="9699"/>
                      <a:pt x="2584" y="9201"/>
                      <a:pt x="2644" y="8596"/>
                    </a:cubicBezTo>
                    <a:cubicBezTo>
                      <a:pt x="2776" y="7307"/>
                      <a:pt x="2590" y="6420"/>
                      <a:pt x="2099" y="5970"/>
                    </a:cubicBezTo>
                    <a:cubicBezTo>
                      <a:pt x="1882" y="5763"/>
                      <a:pt x="1596" y="5649"/>
                      <a:pt x="1300" y="5649"/>
                    </a:cubicBezTo>
                    <a:cubicBezTo>
                      <a:pt x="1227" y="5649"/>
                      <a:pt x="1153" y="5656"/>
                      <a:pt x="1080" y="5670"/>
                    </a:cubicBezTo>
                    <a:cubicBezTo>
                      <a:pt x="456" y="5778"/>
                      <a:pt x="138" y="6036"/>
                      <a:pt x="120" y="6042"/>
                    </a:cubicBezTo>
                    <a:cubicBezTo>
                      <a:pt x="54" y="6096"/>
                      <a:pt x="25" y="6180"/>
                      <a:pt x="48" y="6264"/>
                    </a:cubicBezTo>
                    <a:cubicBezTo>
                      <a:pt x="72" y="6348"/>
                      <a:pt x="144" y="6414"/>
                      <a:pt x="228" y="6426"/>
                    </a:cubicBezTo>
                    <a:cubicBezTo>
                      <a:pt x="1002" y="6546"/>
                      <a:pt x="1373" y="6923"/>
                      <a:pt x="1325" y="7553"/>
                    </a:cubicBezTo>
                    <a:cubicBezTo>
                      <a:pt x="1307" y="7762"/>
                      <a:pt x="1241" y="7972"/>
                      <a:pt x="1121" y="8146"/>
                    </a:cubicBezTo>
                    <a:cubicBezTo>
                      <a:pt x="468" y="9153"/>
                      <a:pt x="108" y="10118"/>
                      <a:pt x="48" y="11017"/>
                    </a:cubicBezTo>
                    <a:cubicBezTo>
                      <a:pt x="1" y="11731"/>
                      <a:pt x="156" y="12438"/>
                      <a:pt x="504" y="13061"/>
                    </a:cubicBezTo>
                    <a:cubicBezTo>
                      <a:pt x="542" y="13133"/>
                      <a:pt x="619" y="13178"/>
                      <a:pt x="697" y="13178"/>
                    </a:cubicBezTo>
                    <a:cubicBezTo>
                      <a:pt x="717" y="13178"/>
                      <a:pt x="736" y="13175"/>
                      <a:pt x="756" y="13169"/>
                    </a:cubicBezTo>
                    <a:cubicBezTo>
                      <a:pt x="894" y="13127"/>
                      <a:pt x="954" y="12978"/>
                      <a:pt x="888" y="12858"/>
                    </a:cubicBezTo>
                    <a:cubicBezTo>
                      <a:pt x="576" y="12306"/>
                      <a:pt x="432" y="11677"/>
                      <a:pt x="480" y="11047"/>
                    </a:cubicBezTo>
                    <a:cubicBezTo>
                      <a:pt x="534" y="10220"/>
                      <a:pt x="870" y="9327"/>
                      <a:pt x="1487" y="8386"/>
                    </a:cubicBezTo>
                    <a:cubicBezTo>
                      <a:pt x="1643" y="8146"/>
                      <a:pt x="1733" y="7870"/>
                      <a:pt x="1757" y="7583"/>
                    </a:cubicBezTo>
                    <a:cubicBezTo>
                      <a:pt x="1793" y="7253"/>
                      <a:pt x="1709" y="6923"/>
                      <a:pt x="1523" y="6648"/>
                    </a:cubicBezTo>
                    <a:cubicBezTo>
                      <a:pt x="1361" y="6426"/>
                      <a:pt x="1133" y="6252"/>
                      <a:pt x="882" y="6156"/>
                    </a:cubicBezTo>
                    <a:cubicBezTo>
                      <a:pt x="972" y="6126"/>
                      <a:pt x="1062" y="6108"/>
                      <a:pt x="1157" y="6090"/>
                    </a:cubicBezTo>
                    <a:cubicBezTo>
                      <a:pt x="1203" y="6082"/>
                      <a:pt x="1250" y="6078"/>
                      <a:pt x="1295" y="6078"/>
                    </a:cubicBezTo>
                    <a:cubicBezTo>
                      <a:pt x="1483" y="6078"/>
                      <a:pt x="1665" y="6146"/>
                      <a:pt x="1805" y="6276"/>
                    </a:cubicBezTo>
                    <a:cubicBezTo>
                      <a:pt x="2069" y="6528"/>
                      <a:pt x="2356" y="7121"/>
                      <a:pt x="2212" y="8548"/>
                    </a:cubicBezTo>
                    <a:cubicBezTo>
                      <a:pt x="2141" y="9321"/>
                      <a:pt x="2320" y="9974"/>
                      <a:pt x="2764" y="10484"/>
                    </a:cubicBezTo>
                    <a:cubicBezTo>
                      <a:pt x="2752" y="10508"/>
                      <a:pt x="2740" y="10532"/>
                      <a:pt x="2734" y="10562"/>
                    </a:cubicBezTo>
                    <a:cubicBezTo>
                      <a:pt x="2728" y="10568"/>
                      <a:pt x="2728" y="10580"/>
                      <a:pt x="2722" y="10586"/>
                    </a:cubicBezTo>
                    <a:cubicBezTo>
                      <a:pt x="2716" y="10610"/>
                      <a:pt x="2704" y="10628"/>
                      <a:pt x="2698" y="10652"/>
                    </a:cubicBezTo>
                    <a:cubicBezTo>
                      <a:pt x="2698" y="10658"/>
                      <a:pt x="2692" y="10664"/>
                      <a:pt x="2692" y="10670"/>
                    </a:cubicBezTo>
                    <a:cubicBezTo>
                      <a:pt x="2686" y="10694"/>
                      <a:pt x="2680" y="10718"/>
                      <a:pt x="2674" y="10736"/>
                    </a:cubicBezTo>
                    <a:cubicBezTo>
                      <a:pt x="2674" y="10742"/>
                      <a:pt x="2668" y="10748"/>
                      <a:pt x="2668" y="10754"/>
                    </a:cubicBezTo>
                    <a:cubicBezTo>
                      <a:pt x="2662" y="10778"/>
                      <a:pt x="2656" y="10808"/>
                      <a:pt x="2650" y="10832"/>
                    </a:cubicBezTo>
                    <a:lnTo>
                      <a:pt x="2650" y="10844"/>
                    </a:lnTo>
                    <a:cubicBezTo>
                      <a:pt x="2644" y="10874"/>
                      <a:pt x="2638" y="10898"/>
                      <a:pt x="2632" y="10921"/>
                    </a:cubicBezTo>
                    <a:lnTo>
                      <a:pt x="2632" y="10933"/>
                    </a:lnTo>
                    <a:cubicBezTo>
                      <a:pt x="2632" y="10957"/>
                      <a:pt x="2626" y="10987"/>
                      <a:pt x="2620" y="11011"/>
                    </a:cubicBezTo>
                    <a:cubicBezTo>
                      <a:pt x="2620" y="11011"/>
                      <a:pt x="2620" y="11017"/>
                      <a:pt x="2620" y="11023"/>
                    </a:cubicBezTo>
                    <a:cubicBezTo>
                      <a:pt x="2620" y="11047"/>
                      <a:pt x="2620" y="11077"/>
                      <a:pt x="2614" y="11101"/>
                    </a:cubicBezTo>
                    <a:lnTo>
                      <a:pt x="2614" y="11113"/>
                    </a:lnTo>
                    <a:lnTo>
                      <a:pt x="2614" y="11209"/>
                    </a:lnTo>
                    <a:cubicBezTo>
                      <a:pt x="2620" y="12084"/>
                      <a:pt x="3285" y="12828"/>
                      <a:pt x="4161" y="12918"/>
                    </a:cubicBezTo>
                    <a:cubicBezTo>
                      <a:pt x="4215" y="12924"/>
                      <a:pt x="4274" y="12924"/>
                      <a:pt x="4334" y="12924"/>
                    </a:cubicBezTo>
                    <a:lnTo>
                      <a:pt x="4490" y="12924"/>
                    </a:lnTo>
                    <a:lnTo>
                      <a:pt x="4544" y="12918"/>
                    </a:lnTo>
                    <a:lnTo>
                      <a:pt x="4568" y="12918"/>
                    </a:lnTo>
                    <a:cubicBezTo>
                      <a:pt x="5096" y="12846"/>
                      <a:pt x="5557" y="12534"/>
                      <a:pt x="5827" y="12072"/>
                    </a:cubicBezTo>
                    <a:cubicBezTo>
                      <a:pt x="5833" y="12090"/>
                      <a:pt x="5845" y="12108"/>
                      <a:pt x="5857" y="12132"/>
                    </a:cubicBezTo>
                    <a:lnTo>
                      <a:pt x="5875" y="12150"/>
                    </a:lnTo>
                    <a:cubicBezTo>
                      <a:pt x="5881" y="12168"/>
                      <a:pt x="5893" y="12180"/>
                      <a:pt x="5899" y="12192"/>
                    </a:cubicBezTo>
                    <a:lnTo>
                      <a:pt x="5923" y="12222"/>
                    </a:lnTo>
                    <a:lnTo>
                      <a:pt x="5947" y="12258"/>
                    </a:lnTo>
                    <a:lnTo>
                      <a:pt x="5977" y="12294"/>
                    </a:lnTo>
                    <a:lnTo>
                      <a:pt x="5995" y="12318"/>
                    </a:lnTo>
                    <a:cubicBezTo>
                      <a:pt x="6007" y="12330"/>
                      <a:pt x="6025" y="12348"/>
                      <a:pt x="6037" y="12366"/>
                    </a:cubicBezTo>
                    <a:lnTo>
                      <a:pt x="6043" y="12372"/>
                    </a:lnTo>
                    <a:cubicBezTo>
                      <a:pt x="6103" y="12438"/>
                      <a:pt x="6169" y="12498"/>
                      <a:pt x="6235" y="12552"/>
                    </a:cubicBezTo>
                    <a:cubicBezTo>
                      <a:pt x="6313" y="12618"/>
                      <a:pt x="6396" y="12678"/>
                      <a:pt x="6492" y="12726"/>
                    </a:cubicBezTo>
                    <a:lnTo>
                      <a:pt x="6510" y="12738"/>
                    </a:lnTo>
                    <a:lnTo>
                      <a:pt x="6552" y="12756"/>
                    </a:lnTo>
                    <a:lnTo>
                      <a:pt x="6594" y="12774"/>
                    </a:lnTo>
                    <a:lnTo>
                      <a:pt x="6618" y="12792"/>
                    </a:lnTo>
                    <a:lnTo>
                      <a:pt x="6666" y="12810"/>
                    </a:lnTo>
                    <a:lnTo>
                      <a:pt x="6684" y="12816"/>
                    </a:lnTo>
                    <a:cubicBezTo>
                      <a:pt x="6792" y="12858"/>
                      <a:pt x="6900" y="12888"/>
                      <a:pt x="7014" y="12912"/>
                    </a:cubicBezTo>
                    <a:lnTo>
                      <a:pt x="7032" y="12912"/>
                    </a:lnTo>
                    <a:lnTo>
                      <a:pt x="7080" y="12918"/>
                    </a:lnTo>
                    <a:lnTo>
                      <a:pt x="7110" y="12918"/>
                    </a:lnTo>
                    <a:lnTo>
                      <a:pt x="7158" y="12924"/>
                    </a:lnTo>
                    <a:lnTo>
                      <a:pt x="7410" y="12924"/>
                    </a:lnTo>
                    <a:cubicBezTo>
                      <a:pt x="7469" y="12918"/>
                      <a:pt x="7523" y="12912"/>
                      <a:pt x="7577" y="12906"/>
                    </a:cubicBezTo>
                    <a:cubicBezTo>
                      <a:pt x="8093" y="12828"/>
                      <a:pt x="8542" y="12516"/>
                      <a:pt x="8806" y="12060"/>
                    </a:cubicBezTo>
                    <a:cubicBezTo>
                      <a:pt x="9094" y="12570"/>
                      <a:pt x="9615" y="12894"/>
                      <a:pt x="10197" y="12924"/>
                    </a:cubicBezTo>
                    <a:lnTo>
                      <a:pt x="10293" y="12924"/>
                    </a:lnTo>
                    <a:cubicBezTo>
                      <a:pt x="11240" y="12918"/>
                      <a:pt x="12001" y="12156"/>
                      <a:pt x="12013" y="11215"/>
                    </a:cubicBezTo>
                    <a:lnTo>
                      <a:pt x="12013" y="11131"/>
                    </a:lnTo>
                    <a:cubicBezTo>
                      <a:pt x="12013" y="11119"/>
                      <a:pt x="12013" y="11113"/>
                      <a:pt x="12013" y="11107"/>
                    </a:cubicBezTo>
                    <a:cubicBezTo>
                      <a:pt x="12013" y="11089"/>
                      <a:pt x="12013" y="11065"/>
                      <a:pt x="12007" y="11041"/>
                    </a:cubicBezTo>
                    <a:lnTo>
                      <a:pt x="12007" y="11023"/>
                    </a:lnTo>
                    <a:cubicBezTo>
                      <a:pt x="12007" y="11005"/>
                      <a:pt x="12001" y="10981"/>
                      <a:pt x="11995" y="10957"/>
                    </a:cubicBezTo>
                    <a:cubicBezTo>
                      <a:pt x="11995" y="10951"/>
                      <a:pt x="11995" y="10951"/>
                      <a:pt x="11995" y="10945"/>
                    </a:cubicBezTo>
                    <a:cubicBezTo>
                      <a:pt x="11995" y="10921"/>
                      <a:pt x="11989" y="10892"/>
                      <a:pt x="11983" y="10868"/>
                    </a:cubicBezTo>
                    <a:cubicBezTo>
                      <a:pt x="11965" y="10790"/>
                      <a:pt x="11941" y="10712"/>
                      <a:pt x="11917" y="10634"/>
                    </a:cubicBezTo>
                    <a:cubicBezTo>
                      <a:pt x="12253" y="10364"/>
                      <a:pt x="12529" y="10028"/>
                      <a:pt x="12727" y="9645"/>
                    </a:cubicBezTo>
                    <a:cubicBezTo>
                      <a:pt x="12972" y="9153"/>
                      <a:pt x="13278" y="8859"/>
                      <a:pt x="13626" y="8776"/>
                    </a:cubicBezTo>
                    <a:cubicBezTo>
                      <a:pt x="13707" y="8755"/>
                      <a:pt x="13789" y="8744"/>
                      <a:pt x="13871" y="8744"/>
                    </a:cubicBezTo>
                    <a:cubicBezTo>
                      <a:pt x="13952" y="8744"/>
                      <a:pt x="14033" y="8755"/>
                      <a:pt x="14111" y="8776"/>
                    </a:cubicBezTo>
                    <a:cubicBezTo>
                      <a:pt x="14081" y="8794"/>
                      <a:pt x="14051" y="8817"/>
                      <a:pt x="14021" y="8847"/>
                    </a:cubicBezTo>
                    <a:cubicBezTo>
                      <a:pt x="13788" y="9051"/>
                      <a:pt x="13482" y="9435"/>
                      <a:pt x="13386" y="10076"/>
                    </a:cubicBezTo>
                    <a:cubicBezTo>
                      <a:pt x="13350" y="10346"/>
                      <a:pt x="13338" y="10622"/>
                      <a:pt x="13338" y="10898"/>
                    </a:cubicBezTo>
                    <a:cubicBezTo>
                      <a:pt x="13320" y="11599"/>
                      <a:pt x="13296" y="12468"/>
                      <a:pt x="13008" y="13157"/>
                    </a:cubicBezTo>
                    <a:cubicBezTo>
                      <a:pt x="12679" y="13925"/>
                      <a:pt x="12073" y="14302"/>
                      <a:pt x="11150" y="14302"/>
                    </a:cubicBezTo>
                    <a:lnTo>
                      <a:pt x="3207" y="14302"/>
                    </a:lnTo>
                    <a:cubicBezTo>
                      <a:pt x="2494" y="14296"/>
                      <a:pt x="1817" y="13997"/>
                      <a:pt x="1331" y="13475"/>
                    </a:cubicBezTo>
                    <a:cubicBezTo>
                      <a:pt x="1291" y="13430"/>
                      <a:pt x="1236" y="13408"/>
                      <a:pt x="1180" y="13408"/>
                    </a:cubicBezTo>
                    <a:cubicBezTo>
                      <a:pt x="1110" y="13408"/>
                      <a:pt x="1039" y="13442"/>
                      <a:pt x="996" y="13505"/>
                    </a:cubicBezTo>
                    <a:cubicBezTo>
                      <a:pt x="942" y="13589"/>
                      <a:pt x="954" y="13709"/>
                      <a:pt x="1026" y="13781"/>
                    </a:cubicBezTo>
                    <a:cubicBezTo>
                      <a:pt x="1589" y="14380"/>
                      <a:pt x="2380" y="14728"/>
                      <a:pt x="3207" y="14734"/>
                    </a:cubicBezTo>
                    <a:lnTo>
                      <a:pt x="11150" y="14734"/>
                    </a:lnTo>
                    <a:cubicBezTo>
                      <a:pt x="12247" y="14734"/>
                      <a:pt x="13008" y="14260"/>
                      <a:pt x="13398" y="13325"/>
                    </a:cubicBezTo>
                    <a:cubicBezTo>
                      <a:pt x="13722" y="12558"/>
                      <a:pt x="13746" y="11647"/>
                      <a:pt x="13764" y="10909"/>
                    </a:cubicBezTo>
                    <a:cubicBezTo>
                      <a:pt x="13764" y="10652"/>
                      <a:pt x="13782" y="10394"/>
                      <a:pt x="13811" y="10142"/>
                    </a:cubicBezTo>
                    <a:cubicBezTo>
                      <a:pt x="13955" y="9189"/>
                      <a:pt x="14633" y="8973"/>
                      <a:pt x="14663" y="8967"/>
                    </a:cubicBezTo>
                    <a:cubicBezTo>
                      <a:pt x="14837" y="8913"/>
                      <a:pt x="14872" y="8686"/>
                      <a:pt x="14723" y="8578"/>
                    </a:cubicBezTo>
                    <a:cubicBezTo>
                      <a:pt x="14703" y="8563"/>
                      <a:pt x="14339" y="8309"/>
                      <a:pt x="13850" y="8309"/>
                    </a:cubicBezTo>
                    <a:cubicBezTo>
                      <a:pt x="13745" y="8309"/>
                      <a:pt x="13633" y="8321"/>
                      <a:pt x="13518" y="8350"/>
                    </a:cubicBezTo>
                    <a:cubicBezTo>
                      <a:pt x="13038" y="8470"/>
                      <a:pt x="12643" y="8835"/>
                      <a:pt x="12331" y="9447"/>
                    </a:cubicBezTo>
                    <a:cubicBezTo>
                      <a:pt x="12175" y="9747"/>
                      <a:pt x="11965" y="10016"/>
                      <a:pt x="11707" y="10238"/>
                    </a:cubicBezTo>
                    <a:cubicBezTo>
                      <a:pt x="11363" y="9739"/>
                      <a:pt x="10826" y="9494"/>
                      <a:pt x="10291" y="9494"/>
                    </a:cubicBezTo>
                    <a:cubicBezTo>
                      <a:pt x="9707" y="9494"/>
                      <a:pt x="9125" y="9786"/>
                      <a:pt x="8800" y="10358"/>
                    </a:cubicBezTo>
                    <a:cubicBezTo>
                      <a:pt x="8530" y="9890"/>
                      <a:pt x="8051" y="9573"/>
                      <a:pt x="7505" y="9507"/>
                    </a:cubicBezTo>
                    <a:lnTo>
                      <a:pt x="7505" y="8704"/>
                    </a:lnTo>
                    <a:lnTo>
                      <a:pt x="10449" y="8704"/>
                    </a:lnTo>
                    <a:cubicBezTo>
                      <a:pt x="10449" y="8710"/>
                      <a:pt x="10449" y="8722"/>
                      <a:pt x="10449" y="8734"/>
                    </a:cubicBezTo>
                    <a:lnTo>
                      <a:pt x="12373" y="8734"/>
                    </a:lnTo>
                    <a:cubicBezTo>
                      <a:pt x="12469" y="8734"/>
                      <a:pt x="12553" y="8674"/>
                      <a:pt x="12583" y="8584"/>
                    </a:cubicBezTo>
                    <a:cubicBezTo>
                      <a:pt x="12589" y="8560"/>
                      <a:pt x="12589" y="8542"/>
                      <a:pt x="12589" y="8518"/>
                    </a:cubicBezTo>
                    <a:cubicBezTo>
                      <a:pt x="12589" y="8398"/>
                      <a:pt x="12499" y="8302"/>
                      <a:pt x="12379" y="8302"/>
                    </a:cubicBezTo>
                    <a:cubicBezTo>
                      <a:pt x="11540" y="8278"/>
                      <a:pt x="10742" y="7918"/>
                      <a:pt x="10173" y="7301"/>
                    </a:cubicBezTo>
                    <a:cubicBezTo>
                      <a:pt x="10029" y="7145"/>
                      <a:pt x="9897" y="6971"/>
                      <a:pt x="9783" y="6791"/>
                    </a:cubicBezTo>
                    <a:cubicBezTo>
                      <a:pt x="8962" y="5473"/>
                      <a:pt x="9124" y="3764"/>
                      <a:pt x="10173" y="2619"/>
                    </a:cubicBezTo>
                    <a:cubicBezTo>
                      <a:pt x="10742" y="2002"/>
                      <a:pt x="11540" y="1642"/>
                      <a:pt x="12379" y="1618"/>
                    </a:cubicBezTo>
                    <a:cubicBezTo>
                      <a:pt x="12655" y="1594"/>
                      <a:pt x="12643" y="1193"/>
                      <a:pt x="12367" y="1187"/>
                    </a:cubicBezTo>
                    <a:lnTo>
                      <a:pt x="7505" y="1187"/>
                    </a:lnTo>
                    <a:lnTo>
                      <a:pt x="7505" y="228"/>
                    </a:lnTo>
                    <a:cubicBezTo>
                      <a:pt x="7505" y="126"/>
                      <a:pt x="7439" y="30"/>
                      <a:pt x="7338" y="6"/>
                    </a:cubicBezTo>
                    <a:cubicBezTo>
                      <a:pt x="7322" y="2"/>
                      <a:pt x="7306" y="1"/>
                      <a:pt x="72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4" name="Google Shape;1300;p60">
                <a:extLst>
                  <a:ext uri="{FF2B5EF4-FFF2-40B4-BE49-F238E27FC236}">
                    <a16:creationId xmlns:a16="http://schemas.microsoft.com/office/drawing/2014/main" id="{6D63C4E4-A26A-4A77-AE7F-6D3DF7F56644}"/>
                  </a:ext>
                </a:extLst>
              </p:cNvPr>
              <p:cNvSpPr/>
              <p:nvPr/>
            </p:nvSpPr>
            <p:spPr>
              <a:xfrm>
                <a:off x="3292225" y="2750650"/>
                <a:ext cx="529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13" extrusionOk="0">
                    <a:moveTo>
                      <a:pt x="1209" y="429"/>
                    </a:moveTo>
                    <a:cubicBezTo>
                      <a:pt x="1452" y="429"/>
                      <a:pt x="1685" y="618"/>
                      <a:pt x="1685" y="905"/>
                    </a:cubicBezTo>
                    <a:cubicBezTo>
                      <a:pt x="1685" y="1163"/>
                      <a:pt x="1475" y="1379"/>
                      <a:pt x="1211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2" y="429"/>
                      <a:pt x="1209" y="429"/>
                    </a:cubicBezTo>
                    <a:close/>
                    <a:moveTo>
                      <a:pt x="1211" y="0"/>
                    </a:moveTo>
                    <a:cubicBezTo>
                      <a:pt x="408" y="0"/>
                      <a:pt x="1" y="971"/>
                      <a:pt x="570" y="1547"/>
                    </a:cubicBezTo>
                    <a:cubicBezTo>
                      <a:pt x="756" y="1730"/>
                      <a:pt x="982" y="1812"/>
                      <a:pt x="1204" y="1812"/>
                    </a:cubicBezTo>
                    <a:cubicBezTo>
                      <a:pt x="1671" y="1812"/>
                      <a:pt x="2117" y="1450"/>
                      <a:pt x="2117" y="905"/>
                    </a:cubicBezTo>
                    <a:cubicBezTo>
                      <a:pt x="2117" y="402"/>
                      <a:pt x="1715" y="0"/>
                      <a:pt x="1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5" name="Google Shape;1301;p60">
                <a:extLst>
                  <a:ext uri="{FF2B5EF4-FFF2-40B4-BE49-F238E27FC236}">
                    <a16:creationId xmlns:a16="http://schemas.microsoft.com/office/drawing/2014/main" id="{A340F8A3-49DF-4D3B-A95D-2036FCBB00CA}"/>
                  </a:ext>
                </a:extLst>
              </p:cNvPr>
              <p:cNvSpPr/>
              <p:nvPr/>
            </p:nvSpPr>
            <p:spPr>
              <a:xfrm>
                <a:off x="3374350" y="2750650"/>
                <a:ext cx="529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08" extrusionOk="0">
                    <a:moveTo>
                      <a:pt x="906" y="0"/>
                    </a:moveTo>
                    <a:cubicBezTo>
                      <a:pt x="636" y="12"/>
                      <a:pt x="636" y="414"/>
                      <a:pt x="906" y="432"/>
                    </a:cubicBezTo>
                    <a:cubicBezTo>
                      <a:pt x="1361" y="432"/>
                      <a:pt x="1553" y="1013"/>
                      <a:pt x="1187" y="1283"/>
                    </a:cubicBezTo>
                    <a:cubicBezTo>
                      <a:pt x="1098" y="1348"/>
                      <a:pt x="1002" y="1376"/>
                      <a:pt x="909" y="1376"/>
                    </a:cubicBezTo>
                    <a:cubicBezTo>
                      <a:pt x="614" y="1376"/>
                      <a:pt x="351" y="1089"/>
                      <a:pt x="456" y="761"/>
                    </a:cubicBezTo>
                    <a:cubicBezTo>
                      <a:pt x="515" y="588"/>
                      <a:pt x="379" y="469"/>
                      <a:pt x="246" y="469"/>
                    </a:cubicBezTo>
                    <a:cubicBezTo>
                      <a:pt x="162" y="469"/>
                      <a:pt x="81" y="515"/>
                      <a:pt x="48" y="623"/>
                    </a:cubicBezTo>
                    <a:cubicBezTo>
                      <a:pt x="18" y="713"/>
                      <a:pt x="0" y="809"/>
                      <a:pt x="6" y="905"/>
                    </a:cubicBezTo>
                    <a:cubicBezTo>
                      <a:pt x="6" y="1448"/>
                      <a:pt x="450" y="1808"/>
                      <a:pt x="914" y="1808"/>
                    </a:cubicBezTo>
                    <a:cubicBezTo>
                      <a:pt x="1136" y="1808"/>
                      <a:pt x="1363" y="1725"/>
                      <a:pt x="1547" y="1541"/>
                    </a:cubicBezTo>
                    <a:cubicBezTo>
                      <a:pt x="2116" y="971"/>
                      <a:pt x="1715" y="0"/>
                      <a:pt x="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6" name="Google Shape;1302;p60">
                <a:extLst>
                  <a:ext uri="{FF2B5EF4-FFF2-40B4-BE49-F238E27FC236}">
                    <a16:creationId xmlns:a16="http://schemas.microsoft.com/office/drawing/2014/main" id="{EA09EC9E-117B-4817-BED6-38B25BF74339}"/>
                  </a:ext>
                </a:extLst>
              </p:cNvPr>
              <p:cNvSpPr/>
              <p:nvPr/>
            </p:nvSpPr>
            <p:spPr>
              <a:xfrm>
                <a:off x="3441175" y="2750650"/>
                <a:ext cx="530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813" extrusionOk="0">
                    <a:moveTo>
                      <a:pt x="1210" y="429"/>
                    </a:moveTo>
                    <a:cubicBezTo>
                      <a:pt x="1453" y="429"/>
                      <a:pt x="1685" y="618"/>
                      <a:pt x="1685" y="905"/>
                    </a:cubicBezTo>
                    <a:cubicBezTo>
                      <a:pt x="1685" y="1163"/>
                      <a:pt x="1476" y="1379"/>
                      <a:pt x="1212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3" y="429"/>
                      <a:pt x="1210" y="429"/>
                    </a:cubicBezTo>
                    <a:close/>
                    <a:moveTo>
                      <a:pt x="1212" y="0"/>
                    </a:moveTo>
                    <a:cubicBezTo>
                      <a:pt x="409" y="0"/>
                      <a:pt x="1" y="977"/>
                      <a:pt x="570" y="1547"/>
                    </a:cubicBezTo>
                    <a:cubicBezTo>
                      <a:pt x="756" y="1730"/>
                      <a:pt x="983" y="1812"/>
                      <a:pt x="1206" y="1812"/>
                    </a:cubicBezTo>
                    <a:cubicBezTo>
                      <a:pt x="1674" y="1812"/>
                      <a:pt x="2121" y="1450"/>
                      <a:pt x="2117" y="905"/>
                    </a:cubicBezTo>
                    <a:cubicBezTo>
                      <a:pt x="2117" y="402"/>
                      <a:pt x="1715" y="0"/>
                      <a:pt x="1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4C21854-E066-4237-A154-14B242EC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35" y="1594504"/>
            <a:ext cx="2442057" cy="30079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AAE79A-12E0-4E53-9F23-2AC8A571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27" y="1594504"/>
            <a:ext cx="2475088" cy="30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124B-B542-4A05-91AD-428F40C9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obster" panose="00000500000000000000" pitchFamily="2" charset="-52"/>
              </a:rPr>
              <a:t>Technologies used in the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3E56D8-1027-4BFC-A4E5-40C4E37A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0" y="1584492"/>
            <a:ext cx="938335" cy="9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Logo, history, meaning, symbol, PNG">
            <a:extLst>
              <a:ext uri="{FF2B5EF4-FFF2-40B4-BE49-F238E27FC236}">
                <a16:creationId xmlns:a16="http://schemas.microsoft.com/office/drawing/2014/main" id="{83948C4D-F5DD-4036-AE88-0CB921E2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228" y="3360476"/>
            <a:ext cx="1815683" cy="11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ma's new icon | Figma, Branding design, Retail logo">
            <a:extLst>
              <a:ext uri="{FF2B5EF4-FFF2-40B4-BE49-F238E27FC236}">
                <a16:creationId xmlns:a16="http://schemas.microsoft.com/office/drawing/2014/main" id="{7A953AD2-0B63-4B4D-B6B8-E9E29C1BB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58" y="1559718"/>
            <a:ext cx="1052299" cy="1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97CF1B-D5EB-4536-A321-3E6C66AF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56" y="1559719"/>
            <a:ext cx="725128" cy="10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Point изтегли безплатно - 2022 най-нова версия">
            <a:extLst>
              <a:ext uri="{FF2B5EF4-FFF2-40B4-BE49-F238E27FC236}">
                <a16:creationId xmlns:a16="http://schemas.microsoft.com/office/drawing/2014/main" id="{18923671-B40A-452B-9BC1-05D8C646E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50" y="3276942"/>
            <a:ext cx="1195472" cy="11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8456EE0-D6B2-4F2E-BC92-A2746E2FF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76" y="3360476"/>
            <a:ext cx="1195472" cy="10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ML - Wikipedia">
            <a:extLst>
              <a:ext uri="{FF2B5EF4-FFF2-40B4-BE49-F238E27FC236}">
                <a16:creationId xmlns:a16="http://schemas.microsoft.com/office/drawing/2014/main" id="{ADFC19BD-1E7B-4835-BD08-9DC8F7F0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98" y="1517142"/>
            <a:ext cx="1021139" cy="10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ss, file, format, sass, scss, document icon - Download on Iconfinder">
            <a:extLst>
              <a:ext uri="{FF2B5EF4-FFF2-40B4-BE49-F238E27FC236}">
                <a16:creationId xmlns:a16="http://schemas.microsoft.com/office/drawing/2014/main" id="{7AD3936F-8D17-443C-A96A-71614184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03" y="1616924"/>
            <a:ext cx="1021138" cy="1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B41D0B8-F619-4D3C-BD32-E7F3C43B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91" y="3403339"/>
            <a:ext cx="1092073" cy="11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D330-21F2-489D-A950-0EFB0F37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obster" panose="00000500000000000000" pitchFamily="2" charset="-52"/>
              </a:rPr>
              <a:t>Our Team</a:t>
            </a:r>
          </a:p>
        </p:txBody>
      </p:sp>
      <p:grpSp>
        <p:nvGrpSpPr>
          <p:cNvPr id="15" name="Google Shape;1427;p60">
            <a:extLst>
              <a:ext uri="{FF2B5EF4-FFF2-40B4-BE49-F238E27FC236}">
                <a16:creationId xmlns:a16="http://schemas.microsoft.com/office/drawing/2014/main" id="{F15DE763-4748-4AF9-962B-EB52A8B0A812}"/>
              </a:ext>
            </a:extLst>
          </p:cNvPr>
          <p:cNvGrpSpPr/>
          <p:nvPr/>
        </p:nvGrpSpPr>
        <p:grpSpPr>
          <a:xfrm>
            <a:off x="713250" y="1973939"/>
            <a:ext cx="1358623" cy="1423306"/>
            <a:chOff x="6342688" y="3354642"/>
            <a:chExt cx="377960" cy="336510"/>
          </a:xfrm>
        </p:grpSpPr>
        <p:sp>
          <p:nvSpPr>
            <p:cNvPr id="16" name="Google Shape;1428;p60">
              <a:extLst>
                <a:ext uri="{FF2B5EF4-FFF2-40B4-BE49-F238E27FC236}">
                  <a16:creationId xmlns:a16="http://schemas.microsoft.com/office/drawing/2014/main" id="{153F24C3-81CF-4CCE-8A68-9FC43F1D68F7}"/>
                </a:ext>
              </a:extLst>
            </p:cNvPr>
            <p:cNvSpPr/>
            <p:nvPr/>
          </p:nvSpPr>
          <p:spPr>
            <a:xfrm>
              <a:off x="6352272" y="3364227"/>
              <a:ext cx="368375" cy="326925"/>
            </a:xfrm>
            <a:custGeom>
              <a:avLst/>
              <a:gdLst/>
              <a:ahLst/>
              <a:cxnLst/>
              <a:rect l="l" t="t" r="r" b="b"/>
              <a:pathLst>
                <a:path w="14735" h="13077" extrusionOk="0">
                  <a:moveTo>
                    <a:pt x="7337" y="1213"/>
                  </a:moveTo>
                  <a:lnTo>
                    <a:pt x="12486" y="3359"/>
                  </a:lnTo>
                  <a:lnTo>
                    <a:pt x="4844" y="3359"/>
                  </a:lnTo>
                  <a:cubicBezTo>
                    <a:pt x="4742" y="3359"/>
                    <a:pt x="4652" y="3431"/>
                    <a:pt x="4628" y="3527"/>
                  </a:cubicBezTo>
                  <a:cubicBezTo>
                    <a:pt x="4598" y="3665"/>
                    <a:pt x="4700" y="3797"/>
                    <a:pt x="4838" y="3797"/>
                  </a:cubicBezTo>
                  <a:lnTo>
                    <a:pt x="13344" y="3797"/>
                  </a:lnTo>
                  <a:lnTo>
                    <a:pt x="13344" y="4888"/>
                  </a:lnTo>
                  <a:lnTo>
                    <a:pt x="1331" y="4888"/>
                  </a:lnTo>
                  <a:lnTo>
                    <a:pt x="1331" y="3797"/>
                  </a:lnTo>
                  <a:lnTo>
                    <a:pt x="3968" y="3797"/>
                  </a:lnTo>
                  <a:cubicBezTo>
                    <a:pt x="4070" y="3797"/>
                    <a:pt x="4160" y="3725"/>
                    <a:pt x="4184" y="3629"/>
                  </a:cubicBezTo>
                  <a:cubicBezTo>
                    <a:pt x="4214" y="3491"/>
                    <a:pt x="4112" y="3359"/>
                    <a:pt x="3974" y="3359"/>
                  </a:cubicBezTo>
                  <a:lnTo>
                    <a:pt x="2194" y="3359"/>
                  </a:lnTo>
                  <a:lnTo>
                    <a:pt x="7337" y="1213"/>
                  </a:lnTo>
                  <a:close/>
                  <a:moveTo>
                    <a:pt x="2668" y="5319"/>
                  </a:moveTo>
                  <a:lnTo>
                    <a:pt x="2877" y="9587"/>
                  </a:lnTo>
                  <a:lnTo>
                    <a:pt x="1846" y="9587"/>
                  </a:lnTo>
                  <a:lnTo>
                    <a:pt x="2056" y="5319"/>
                  </a:lnTo>
                  <a:close/>
                  <a:moveTo>
                    <a:pt x="4118" y="5319"/>
                  </a:moveTo>
                  <a:lnTo>
                    <a:pt x="3908" y="9587"/>
                  </a:lnTo>
                  <a:lnTo>
                    <a:pt x="3309" y="9587"/>
                  </a:lnTo>
                  <a:lnTo>
                    <a:pt x="3099" y="5319"/>
                  </a:lnTo>
                  <a:close/>
                  <a:moveTo>
                    <a:pt x="5161" y="5319"/>
                  </a:moveTo>
                  <a:lnTo>
                    <a:pt x="5371" y="9587"/>
                  </a:lnTo>
                  <a:lnTo>
                    <a:pt x="4340" y="9587"/>
                  </a:lnTo>
                  <a:lnTo>
                    <a:pt x="4550" y="5319"/>
                  </a:lnTo>
                  <a:close/>
                  <a:moveTo>
                    <a:pt x="6612" y="5319"/>
                  </a:moveTo>
                  <a:lnTo>
                    <a:pt x="6408" y="9587"/>
                  </a:lnTo>
                  <a:lnTo>
                    <a:pt x="5803" y="9587"/>
                  </a:lnTo>
                  <a:lnTo>
                    <a:pt x="5593" y="5319"/>
                  </a:lnTo>
                  <a:close/>
                  <a:moveTo>
                    <a:pt x="7655" y="5319"/>
                  </a:moveTo>
                  <a:lnTo>
                    <a:pt x="7865" y="9587"/>
                  </a:lnTo>
                  <a:lnTo>
                    <a:pt x="6840" y="9587"/>
                  </a:lnTo>
                  <a:lnTo>
                    <a:pt x="7043" y="5319"/>
                  </a:lnTo>
                  <a:close/>
                  <a:moveTo>
                    <a:pt x="9112" y="5319"/>
                  </a:moveTo>
                  <a:lnTo>
                    <a:pt x="8902" y="9587"/>
                  </a:lnTo>
                  <a:lnTo>
                    <a:pt x="8296" y="9587"/>
                  </a:lnTo>
                  <a:lnTo>
                    <a:pt x="8086" y="5319"/>
                  </a:lnTo>
                  <a:close/>
                  <a:moveTo>
                    <a:pt x="10155" y="5319"/>
                  </a:moveTo>
                  <a:lnTo>
                    <a:pt x="10358" y="9587"/>
                  </a:lnTo>
                  <a:lnTo>
                    <a:pt x="9333" y="9587"/>
                  </a:lnTo>
                  <a:lnTo>
                    <a:pt x="9537" y="5319"/>
                  </a:lnTo>
                  <a:close/>
                  <a:moveTo>
                    <a:pt x="11605" y="5319"/>
                  </a:moveTo>
                  <a:lnTo>
                    <a:pt x="11395" y="9587"/>
                  </a:lnTo>
                  <a:lnTo>
                    <a:pt x="10790" y="9587"/>
                  </a:lnTo>
                  <a:lnTo>
                    <a:pt x="10580" y="5319"/>
                  </a:lnTo>
                  <a:close/>
                  <a:moveTo>
                    <a:pt x="12642" y="5319"/>
                  </a:moveTo>
                  <a:lnTo>
                    <a:pt x="12852" y="9587"/>
                  </a:lnTo>
                  <a:lnTo>
                    <a:pt x="11827" y="9587"/>
                  </a:lnTo>
                  <a:lnTo>
                    <a:pt x="12037" y="5319"/>
                  </a:lnTo>
                  <a:close/>
                  <a:moveTo>
                    <a:pt x="7367" y="1"/>
                  </a:moveTo>
                  <a:cubicBezTo>
                    <a:pt x="7244" y="1"/>
                    <a:pt x="7133" y="97"/>
                    <a:pt x="7133" y="230"/>
                  </a:cubicBezTo>
                  <a:lnTo>
                    <a:pt x="7133" y="824"/>
                  </a:lnTo>
                  <a:lnTo>
                    <a:pt x="1043" y="3371"/>
                  </a:lnTo>
                  <a:lnTo>
                    <a:pt x="1031" y="3377"/>
                  </a:lnTo>
                  <a:lnTo>
                    <a:pt x="1025" y="3377"/>
                  </a:lnTo>
                  <a:lnTo>
                    <a:pt x="1019" y="3383"/>
                  </a:lnTo>
                  <a:cubicBezTo>
                    <a:pt x="1013" y="3383"/>
                    <a:pt x="1013" y="3389"/>
                    <a:pt x="1007" y="3389"/>
                  </a:cubicBezTo>
                  <a:lnTo>
                    <a:pt x="1001" y="3395"/>
                  </a:lnTo>
                  <a:lnTo>
                    <a:pt x="989" y="3401"/>
                  </a:lnTo>
                  <a:lnTo>
                    <a:pt x="983" y="3407"/>
                  </a:lnTo>
                  <a:lnTo>
                    <a:pt x="977" y="3413"/>
                  </a:lnTo>
                  <a:lnTo>
                    <a:pt x="971" y="3419"/>
                  </a:lnTo>
                  <a:lnTo>
                    <a:pt x="965" y="3425"/>
                  </a:lnTo>
                  <a:lnTo>
                    <a:pt x="959" y="3431"/>
                  </a:lnTo>
                  <a:lnTo>
                    <a:pt x="953" y="3443"/>
                  </a:lnTo>
                  <a:lnTo>
                    <a:pt x="947" y="3449"/>
                  </a:lnTo>
                  <a:cubicBezTo>
                    <a:pt x="941" y="3455"/>
                    <a:pt x="941" y="3455"/>
                    <a:pt x="941" y="3461"/>
                  </a:cubicBezTo>
                  <a:lnTo>
                    <a:pt x="935" y="3467"/>
                  </a:lnTo>
                  <a:cubicBezTo>
                    <a:pt x="935" y="3473"/>
                    <a:pt x="929" y="3479"/>
                    <a:pt x="929" y="3485"/>
                  </a:cubicBezTo>
                  <a:cubicBezTo>
                    <a:pt x="929" y="3485"/>
                    <a:pt x="929" y="3491"/>
                    <a:pt x="923" y="3491"/>
                  </a:cubicBezTo>
                  <a:lnTo>
                    <a:pt x="923" y="3503"/>
                  </a:lnTo>
                  <a:lnTo>
                    <a:pt x="923" y="3509"/>
                  </a:lnTo>
                  <a:cubicBezTo>
                    <a:pt x="923" y="3515"/>
                    <a:pt x="923" y="3521"/>
                    <a:pt x="923" y="3521"/>
                  </a:cubicBezTo>
                  <a:cubicBezTo>
                    <a:pt x="923" y="3527"/>
                    <a:pt x="923" y="3527"/>
                    <a:pt x="923" y="3533"/>
                  </a:cubicBezTo>
                  <a:lnTo>
                    <a:pt x="923" y="3545"/>
                  </a:lnTo>
                  <a:lnTo>
                    <a:pt x="923" y="3551"/>
                  </a:lnTo>
                  <a:lnTo>
                    <a:pt x="923" y="3563"/>
                  </a:lnTo>
                  <a:lnTo>
                    <a:pt x="923" y="5104"/>
                  </a:lnTo>
                  <a:cubicBezTo>
                    <a:pt x="923" y="5224"/>
                    <a:pt x="1019" y="5319"/>
                    <a:pt x="1139" y="5319"/>
                  </a:cubicBezTo>
                  <a:lnTo>
                    <a:pt x="1637" y="5319"/>
                  </a:lnTo>
                  <a:lnTo>
                    <a:pt x="1433" y="9587"/>
                  </a:lnTo>
                  <a:lnTo>
                    <a:pt x="1139" y="9587"/>
                  </a:lnTo>
                  <a:cubicBezTo>
                    <a:pt x="1019" y="9587"/>
                    <a:pt x="923" y="9683"/>
                    <a:pt x="923" y="9803"/>
                  </a:cubicBezTo>
                  <a:lnTo>
                    <a:pt x="923" y="11116"/>
                  </a:lnTo>
                  <a:lnTo>
                    <a:pt x="216" y="11116"/>
                  </a:lnTo>
                  <a:cubicBezTo>
                    <a:pt x="102" y="11116"/>
                    <a:pt x="0" y="11212"/>
                    <a:pt x="0" y="11332"/>
                  </a:cubicBezTo>
                  <a:lnTo>
                    <a:pt x="0" y="12854"/>
                  </a:lnTo>
                  <a:cubicBezTo>
                    <a:pt x="0" y="12974"/>
                    <a:pt x="102" y="13076"/>
                    <a:pt x="216" y="13076"/>
                  </a:cubicBezTo>
                  <a:lnTo>
                    <a:pt x="3033" y="13076"/>
                  </a:lnTo>
                  <a:cubicBezTo>
                    <a:pt x="3135" y="13076"/>
                    <a:pt x="3225" y="13004"/>
                    <a:pt x="3249" y="12902"/>
                  </a:cubicBezTo>
                  <a:cubicBezTo>
                    <a:pt x="3279" y="12770"/>
                    <a:pt x="3177" y="12638"/>
                    <a:pt x="3039" y="12638"/>
                  </a:cubicBezTo>
                  <a:lnTo>
                    <a:pt x="432" y="12638"/>
                  </a:lnTo>
                  <a:lnTo>
                    <a:pt x="432" y="11548"/>
                  </a:lnTo>
                  <a:lnTo>
                    <a:pt x="9777" y="11548"/>
                  </a:lnTo>
                  <a:cubicBezTo>
                    <a:pt x="9879" y="11548"/>
                    <a:pt x="9969" y="11476"/>
                    <a:pt x="9993" y="11380"/>
                  </a:cubicBezTo>
                  <a:cubicBezTo>
                    <a:pt x="10023" y="11242"/>
                    <a:pt x="9921" y="11116"/>
                    <a:pt x="9783" y="11116"/>
                  </a:cubicBezTo>
                  <a:lnTo>
                    <a:pt x="1331" y="11116"/>
                  </a:lnTo>
                  <a:lnTo>
                    <a:pt x="1331" y="10019"/>
                  </a:lnTo>
                  <a:lnTo>
                    <a:pt x="13344" y="10019"/>
                  </a:lnTo>
                  <a:lnTo>
                    <a:pt x="13344" y="11116"/>
                  </a:lnTo>
                  <a:lnTo>
                    <a:pt x="10550" y="11116"/>
                  </a:lnTo>
                  <a:cubicBezTo>
                    <a:pt x="10546" y="11116"/>
                    <a:pt x="10542" y="11116"/>
                    <a:pt x="10538" y="11116"/>
                  </a:cubicBezTo>
                  <a:cubicBezTo>
                    <a:pt x="10441" y="11116"/>
                    <a:pt x="10357" y="11186"/>
                    <a:pt x="10334" y="11284"/>
                  </a:cubicBezTo>
                  <a:cubicBezTo>
                    <a:pt x="10304" y="11416"/>
                    <a:pt x="10406" y="11548"/>
                    <a:pt x="10550" y="11548"/>
                  </a:cubicBezTo>
                  <a:lnTo>
                    <a:pt x="14297" y="11548"/>
                  </a:lnTo>
                  <a:lnTo>
                    <a:pt x="14297" y="12638"/>
                  </a:lnTo>
                  <a:lnTo>
                    <a:pt x="3878" y="12638"/>
                  </a:lnTo>
                  <a:cubicBezTo>
                    <a:pt x="3777" y="12638"/>
                    <a:pt x="3687" y="12710"/>
                    <a:pt x="3663" y="12806"/>
                  </a:cubicBezTo>
                  <a:cubicBezTo>
                    <a:pt x="3633" y="12944"/>
                    <a:pt x="3735" y="13076"/>
                    <a:pt x="3872" y="13076"/>
                  </a:cubicBezTo>
                  <a:lnTo>
                    <a:pt x="14512" y="13076"/>
                  </a:lnTo>
                  <a:cubicBezTo>
                    <a:pt x="14632" y="13076"/>
                    <a:pt x="14728" y="12974"/>
                    <a:pt x="14728" y="12854"/>
                  </a:cubicBezTo>
                  <a:lnTo>
                    <a:pt x="14728" y="11332"/>
                  </a:lnTo>
                  <a:cubicBezTo>
                    <a:pt x="14734" y="11215"/>
                    <a:pt x="14638" y="11116"/>
                    <a:pt x="14528" y="11116"/>
                  </a:cubicBezTo>
                  <a:cubicBezTo>
                    <a:pt x="14525" y="11116"/>
                    <a:pt x="14522" y="11116"/>
                    <a:pt x="14518" y="11116"/>
                  </a:cubicBezTo>
                  <a:lnTo>
                    <a:pt x="13805" y="11116"/>
                  </a:lnTo>
                  <a:lnTo>
                    <a:pt x="13805" y="9803"/>
                  </a:lnTo>
                  <a:cubicBezTo>
                    <a:pt x="13805" y="9683"/>
                    <a:pt x="13709" y="9587"/>
                    <a:pt x="13589" y="9587"/>
                  </a:cubicBezTo>
                  <a:lnTo>
                    <a:pt x="13302" y="9587"/>
                  </a:lnTo>
                  <a:lnTo>
                    <a:pt x="13092" y="5319"/>
                  </a:lnTo>
                  <a:lnTo>
                    <a:pt x="13589" y="5319"/>
                  </a:lnTo>
                  <a:cubicBezTo>
                    <a:pt x="13709" y="5319"/>
                    <a:pt x="13805" y="5224"/>
                    <a:pt x="13805" y="5104"/>
                  </a:cubicBezTo>
                  <a:lnTo>
                    <a:pt x="13805" y="3569"/>
                  </a:lnTo>
                  <a:lnTo>
                    <a:pt x="13805" y="3563"/>
                  </a:lnTo>
                  <a:cubicBezTo>
                    <a:pt x="13805" y="3563"/>
                    <a:pt x="13805" y="3557"/>
                    <a:pt x="13805" y="3551"/>
                  </a:cubicBezTo>
                  <a:cubicBezTo>
                    <a:pt x="13805" y="3551"/>
                    <a:pt x="13805" y="3545"/>
                    <a:pt x="13805" y="3545"/>
                  </a:cubicBezTo>
                  <a:cubicBezTo>
                    <a:pt x="13805" y="3539"/>
                    <a:pt x="13805" y="3533"/>
                    <a:pt x="13805" y="3533"/>
                  </a:cubicBezTo>
                  <a:lnTo>
                    <a:pt x="13805" y="3521"/>
                  </a:lnTo>
                  <a:lnTo>
                    <a:pt x="13805" y="3509"/>
                  </a:lnTo>
                  <a:lnTo>
                    <a:pt x="13805" y="3503"/>
                  </a:lnTo>
                  <a:cubicBezTo>
                    <a:pt x="13805" y="3497"/>
                    <a:pt x="13805" y="3497"/>
                    <a:pt x="13805" y="3491"/>
                  </a:cubicBezTo>
                  <a:cubicBezTo>
                    <a:pt x="13805" y="3491"/>
                    <a:pt x="13805" y="3485"/>
                    <a:pt x="13805" y="3485"/>
                  </a:cubicBezTo>
                  <a:cubicBezTo>
                    <a:pt x="13805" y="3479"/>
                    <a:pt x="13799" y="3473"/>
                    <a:pt x="13793" y="3467"/>
                  </a:cubicBezTo>
                  <a:lnTo>
                    <a:pt x="13793" y="3461"/>
                  </a:lnTo>
                  <a:lnTo>
                    <a:pt x="13787" y="3449"/>
                  </a:lnTo>
                  <a:lnTo>
                    <a:pt x="13781" y="3443"/>
                  </a:lnTo>
                  <a:cubicBezTo>
                    <a:pt x="13775" y="3443"/>
                    <a:pt x="13775" y="3437"/>
                    <a:pt x="13775" y="3431"/>
                  </a:cubicBezTo>
                  <a:lnTo>
                    <a:pt x="13769" y="3425"/>
                  </a:lnTo>
                  <a:lnTo>
                    <a:pt x="13763" y="3419"/>
                  </a:lnTo>
                  <a:cubicBezTo>
                    <a:pt x="13757" y="3419"/>
                    <a:pt x="13757" y="3413"/>
                    <a:pt x="13757" y="3413"/>
                  </a:cubicBezTo>
                  <a:lnTo>
                    <a:pt x="13745" y="3407"/>
                  </a:lnTo>
                  <a:lnTo>
                    <a:pt x="13739" y="3401"/>
                  </a:lnTo>
                  <a:lnTo>
                    <a:pt x="13727" y="3395"/>
                  </a:lnTo>
                  <a:cubicBezTo>
                    <a:pt x="13727" y="3389"/>
                    <a:pt x="13727" y="3389"/>
                    <a:pt x="13721" y="3389"/>
                  </a:cubicBezTo>
                  <a:lnTo>
                    <a:pt x="13715" y="3383"/>
                  </a:lnTo>
                  <a:lnTo>
                    <a:pt x="13709" y="3377"/>
                  </a:lnTo>
                  <a:lnTo>
                    <a:pt x="13697" y="3377"/>
                  </a:lnTo>
                  <a:lnTo>
                    <a:pt x="13685" y="3371"/>
                  </a:lnTo>
                  <a:lnTo>
                    <a:pt x="7595" y="824"/>
                  </a:lnTo>
                  <a:lnTo>
                    <a:pt x="7595" y="230"/>
                  </a:lnTo>
                  <a:cubicBezTo>
                    <a:pt x="7595" y="140"/>
                    <a:pt x="7541" y="56"/>
                    <a:pt x="7463" y="20"/>
                  </a:cubicBezTo>
                  <a:cubicBezTo>
                    <a:pt x="7431" y="7"/>
                    <a:pt x="7399" y="1"/>
                    <a:pt x="7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9;p60">
              <a:extLst>
                <a:ext uri="{FF2B5EF4-FFF2-40B4-BE49-F238E27FC236}">
                  <a16:creationId xmlns:a16="http://schemas.microsoft.com/office/drawing/2014/main" id="{478E90CE-218D-4243-B6B9-DF8BD8CD5280}"/>
                </a:ext>
              </a:extLst>
            </p:cNvPr>
            <p:cNvSpPr/>
            <p:nvPr/>
          </p:nvSpPr>
          <p:spPr>
            <a:xfrm>
              <a:off x="6342688" y="3354642"/>
              <a:ext cx="368375" cy="326925"/>
            </a:xfrm>
            <a:custGeom>
              <a:avLst/>
              <a:gdLst/>
              <a:ahLst/>
              <a:cxnLst/>
              <a:rect l="l" t="t" r="r" b="b"/>
              <a:pathLst>
                <a:path w="14735" h="13077" extrusionOk="0">
                  <a:moveTo>
                    <a:pt x="7337" y="1213"/>
                  </a:moveTo>
                  <a:lnTo>
                    <a:pt x="12486" y="3359"/>
                  </a:lnTo>
                  <a:lnTo>
                    <a:pt x="4844" y="3359"/>
                  </a:lnTo>
                  <a:cubicBezTo>
                    <a:pt x="4742" y="3359"/>
                    <a:pt x="4652" y="3431"/>
                    <a:pt x="4628" y="3527"/>
                  </a:cubicBezTo>
                  <a:cubicBezTo>
                    <a:pt x="4598" y="3665"/>
                    <a:pt x="4700" y="3797"/>
                    <a:pt x="4838" y="3797"/>
                  </a:cubicBezTo>
                  <a:lnTo>
                    <a:pt x="13344" y="3797"/>
                  </a:lnTo>
                  <a:lnTo>
                    <a:pt x="13344" y="4888"/>
                  </a:lnTo>
                  <a:lnTo>
                    <a:pt x="1331" y="4888"/>
                  </a:lnTo>
                  <a:lnTo>
                    <a:pt x="1331" y="3797"/>
                  </a:lnTo>
                  <a:lnTo>
                    <a:pt x="3968" y="3797"/>
                  </a:lnTo>
                  <a:cubicBezTo>
                    <a:pt x="4070" y="3797"/>
                    <a:pt x="4160" y="3725"/>
                    <a:pt x="4184" y="3629"/>
                  </a:cubicBezTo>
                  <a:cubicBezTo>
                    <a:pt x="4214" y="3491"/>
                    <a:pt x="4112" y="3359"/>
                    <a:pt x="3974" y="3359"/>
                  </a:cubicBezTo>
                  <a:lnTo>
                    <a:pt x="2194" y="3359"/>
                  </a:lnTo>
                  <a:lnTo>
                    <a:pt x="7337" y="1213"/>
                  </a:lnTo>
                  <a:close/>
                  <a:moveTo>
                    <a:pt x="2668" y="5319"/>
                  </a:moveTo>
                  <a:lnTo>
                    <a:pt x="2877" y="9587"/>
                  </a:lnTo>
                  <a:lnTo>
                    <a:pt x="1846" y="9587"/>
                  </a:lnTo>
                  <a:lnTo>
                    <a:pt x="2056" y="5319"/>
                  </a:lnTo>
                  <a:close/>
                  <a:moveTo>
                    <a:pt x="4118" y="5319"/>
                  </a:moveTo>
                  <a:lnTo>
                    <a:pt x="3908" y="9587"/>
                  </a:lnTo>
                  <a:lnTo>
                    <a:pt x="3309" y="9587"/>
                  </a:lnTo>
                  <a:lnTo>
                    <a:pt x="3099" y="5319"/>
                  </a:lnTo>
                  <a:close/>
                  <a:moveTo>
                    <a:pt x="5161" y="5319"/>
                  </a:moveTo>
                  <a:lnTo>
                    <a:pt x="5371" y="9587"/>
                  </a:lnTo>
                  <a:lnTo>
                    <a:pt x="4340" y="9587"/>
                  </a:lnTo>
                  <a:lnTo>
                    <a:pt x="4550" y="5319"/>
                  </a:lnTo>
                  <a:close/>
                  <a:moveTo>
                    <a:pt x="6612" y="5319"/>
                  </a:moveTo>
                  <a:lnTo>
                    <a:pt x="6408" y="9587"/>
                  </a:lnTo>
                  <a:lnTo>
                    <a:pt x="5803" y="9587"/>
                  </a:lnTo>
                  <a:lnTo>
                    <a:pt x="5593" y="5319"/>
                  </a:lnTo>
                  <a:close/>
                  <a:moveTo>
                    <a:pt x="7655" y="5319"/>
                  </a:moveTo>
                  <a:lnTo>
                    <a:pt x="7865" y="9587"/>
                  </a:lnTo>
                  <a:lnTo>
                    <a:pt x="6840" y="9587"/>
                  </a:lnTo>
                  <a:lnTo>
                    <a:pt x="7043" y="5319"/>
                  </a:lnTo>
                  <a:close/>
                  <a:moveTo>
                    <a:pt x="9112" y="5319"/>
                  </a:moveTo>
                  <a:lnTo>
                    <a:pt x="8902" y="9587"/>
                  </a:lnTo>
                  <a:lnTo>
                    <a:pt x="8296" y="9587"/>
                  </a:lnTo>
                  <a:lnTo>
                    <a:pt x="8086" y="5319"/>
                  </a:lnTo>
                  <a:close/>
                  <a:moveTo>
                    <a:pt x="10155" y="5319"/>
                  </a:moveTo>
                  <a:lnTo>
                    <a:pt x="10358" y="9587"/>
                  </a:lnTo>
                  <a:lnTo>
                    <a:pt x="9333" y="9587"/>
                  </a:lnTo>
                  <a:lnTo>
                    <a:pt x="9537" y="5319"/>
                  </a:lnTo>
                  <a:close/>
                  <a:moveTo>
                    <a:pt x="11605" y="5319"/>
                  </a:moveTo>
                  <a:lnTo>
                    <a:pt x="11395" y="9587"/>
                  </a:lnTo>
                  <a:lnTo>
                    <a:pt x="10790" y="9587"/>
                  </a:lnTo>
                  <a:lnTo>
                    <a:pt x="10580" y="5319"/>
                  </a:lnTo>
                  <a:close/>
                  <a:moveTo>
                    <a:pt x="12642" y="5319"/>
                  </a:moveTo>
                  <a:lnTo>
                    <a:pt x="12852" y="9587"/>
                  </a:lnTo>
                  <a:lnTo>
                    <a:pt x="11827" y="9587"/>
                  </a:lnTo>
                  <a:lnTo>
                    <a:pt x="12037" y="5319"/>
                  </a:lnTo>
                  <a:close/>
                  <a:moveTo>
                    <a:pt x="7367" y="1"/>
                  </a:moveTo>
                  <a:cubicBezTo>
                    <a:pt x="7244" y="1"/>
                    <a:pt x="7133" y="97"/>
                    <a:pt x="7133" y="230"/>
                  </a:cubicBezTo>
                  <a:lnTo>
                    <a:pt x="7133" y="824"/>
                  </a:lnTo>
                  <a:lnTo>
                    <a:pt x="1043" y="3371"/>
                  </a:lnTo>
                  <a:lnTo>
                    <a:pt x="1031" y="3377"/>
                  </a:lnTo>
                  <a:lnTo>
                    <a:pt x="1025" y="3377"/>
                  </a:lnTo>
                  <a:lnTo>
                    <a:pt x="1019" y="3383"/>
                  </a:lnTo>
                  <a:cubicBezTo>
                    <a:pt x="1013" y="3383"/>
                    <a:pt x="1013" y="3389"/>
                    <a:pt x="1007" y="3389"/>
                  </a:cubicBezTo>
                  <a:lnTo>
                    <a:pt x="1001" y="3395"/>
                  </a:lnTo>
                  <a:lnTo>
                    <a:pt x="989" y="3401"/>
                  </a:lnTo>
                  <a:lnTo>
                    <a:pt x="983" y="3407"/>
                  </a:lnTo>
                  <a:lnTo>
                    <a:pt x="977" y="3413"/>
                  </a:lnTo>
                  <a:lnTo>
                    <a:pt x="971" y="3419"/>
                  </a:lnTo>
                  <a:lnTo>
                    <a:pt x="965" y="3425"/>
                  </a:lnTo>
                  <a:lnTo>
                    <a:pt x="959" y="3431"/>
                  </a:lnTo>
                  <a:lnTo>
                    <a:pt x="953" y="3443"/>
                  </a:lnTo>
                  <a:lnTo>
                    <a:pt x="947" y="3449"/>
                  </a:lnTo>
                  <a:cubicBezTo>
                    <a:pt x="941" y="3455"/>
                    <a:pt x="941" y="3455"/>
                    <a:pt x="941" y="3461"/>
                  </a:cubicBezTo>
                  <a:lnTo>
                    <a:pt x="935" y="3467"/>
                  </a:lnTo>
                  <a:cubicBezTo>
                    <a:pt x="935" y="3473"/>
                    <a:pt x="929" y="3479"/>
                    <a:pt x="929" y="3485"/>
                  </a:cubicBezTo>
                  <a:cubicBezTo>
                    <a:pt x="929" y="3485"/>
                    <a:pt x="929" y="3491"/>
                    <a:pt x="923" y="3491"/>
                  </a:cubicBezTo>
                  <a:lnTo>
                    <a:pt x="923" y="3503"/>
                  </a:lnTo>
                  <a:lnTo>
                    <a:pt x="923" y="3509"/>
                  </a:lnTo>
                  <a:cubicBezTo>
                    <a:pt x="923" y="3515"/>
                    <a:pt x="923" y="3521"/>
                    <a:pt x="923" y="3521"/>
                  </a:cubicBezTo>
                  <a:cubicBezTo>
                    <a:pt x="923" y="3527"/>
                    <a:pt x="923" y="3527"/>
                    <a:pt x="923" y="3533"/>
                  </a:cubicBezTo>
                  <a:lnTo>
                    <a:pt x="923" y="3545"/>
                  </a:lnTo>
                  <a:lnTo>
                    <a:pt x="923" y="3551"/>
                  </a:lnTo>
                  <a:lnTo>
                    <a:pt x="923" y="3563"/>
                  </a:lnTo>
                  <a:lnTo>
                    <a:pt x="923" y="5104"/>
                  </a:lnTo>
                  <a:cubicBezTo>
                    <a:pt x="923" y="5224"/>
                    <a:pt x="1019" y="5319"/>
                    <a:pt x="1139" y="5319"/>
                  </a:cubicBezTo>
                  <a:lnTo>
                    <a:pt x="1637" y="5319"/>
                  </a:lnTo>
                  <a:lnTo>
                    <a:pt x="1433" y="9587"/>
                  </a:lnTo>
                  <a:lnTo>
                    <a:pt x="1139" y="9587"/>
                  </a:lnTo>
                  <a:cubicBezTo>
                    <a:pt x="1019" y="9587"/>
                    <a:pt x="923" y="9683"/>
                    <a:pt x="923" y="9803"/>
                  </a:cubicBezTo>
                  <a:lnTo>
                    <a:pt x="923" y="11116"/>
                  </a:lnTo>
                  <a:lnTo>
                    <a:pt x="216" y="11116"/>
                  </a:lnTo>
                  <a:cubicBezTo>
                    <a:pt x="102" y="11116"/>
                    <a:pt x="0" y="11212"/>
                    <a:pt x="0" y="11332"/>
                  </a:cubicBezTo>
                  <a:lnTo>
                    <a:pt x="0" y="12854"/>
                  </a:lnTo>
                  <a:cubicBezTo>
                    <a:pt x="0" y="12974"/>
                    <a:pt x="102" y="13076"/>
                    <a:pt x="216" y="13076"/>
                  </a:cubicBezTo>
                  <a:lnTo>
                    <a:pt x="3033" y="13076"/>
                  </a:lnTo>
                  <a:cubicBezTo>
                    <a:pt x="3135" y="13076"/>
                    <a:pt x="3225" y="13004"/>
                    <a:pt x="3249" y="12902"/>
                  </a:cubicBezTo>
                  <a:cubicBezTo>
                    <a:pt x="3279" y="12770"/>
                    <a:pt x="3177" y="12638"/>
                    <a:pt x="3039" y="12638"/>
                  </a:cubicBezTo>
                  <a:lnTo>
                    <a:pt x="432" y="12638"/>
                  </a:lnTo>
                  <a:lnTo>
                    <a:pt x="432" y="11548"/>
                  </a:lnTo>
                  <a:lnTo>
                    <a:pt x="9777" y="11548"/>
                  </a:lnTo>
                  <a:cubicBezTo>
                    <a:pt x="9879" y="11548"/>
                    <a:pt x="9969" y="11476"/>
                    <a:pt x="9993" y="11380"/>
                  </a:cubicBezTo>
                  <a:cubicBezTo>
                    <a:pt x="10023" y="11242"/>
                    <a:pt x="9921" y="11116"/>
                    <a:pt x="9783" y="11116"/>
                  </a:cubicBezTo>
                  <a:lnTo>
                    <a:pt x="1331" y="11116"/>
                  </a:lnTo>
                  <a:lnTo>
                    <a:pt x="1331" y="10019"/>
                  </a:lnTo>
                  <a:lnTo>
                    <a:pt x="13344" y="10019"/>
                  </a:lnTo>
                  <a:lnTo>
                    <a:pt x="13344" y="11116"/>
                  </a:lnTo>
                  <a:lnTo>
                    <a:pt x="10550" y="11116"/>
                  </a:lnTo>
                  <a:cubicBezTo>
                    <a:pt x="10546" y="11116"/>
                    <a:pt x="10542" y="11116"/>
                    <a:pt x="10538" y="11116"/>
                  </a:cubicBezTo>
                  <a:cubicBezTo>
                    <a:pt x="10441" y="11116"/>
                    <a:pt x="10357" y="11186"/>
                    <a:pt x="10334" y="11284"/>
                  </a:cubicBezTo>
                  <a:cubicBezTo>
                    <a:pt x="10304" y="11416"/>
                    <a:pt x="10406" y="11548"/>
                    <a:pt x="10550" y="11548"/>
                  </a:cubicBezTo>
                  <a:lnTo>
                    <a:pt x="14297" y="11548"/>
                  </a:lnTo>
                  <a:lnTo>
                    <a:pt x="14297" y="12638"/>
                  </a:lnTo>
                  <a:lnTo>
                    <a:pt x="3878" y="12638"/>
                  </a:lnTo>
                  <a:cubicBezTo>
                    <a:pt x="3777" y="12638"/>
                    <a:pt x="3687" y="12710"/>
                    <a:pt x="3663" y="12806"/>
                  </a:cubicBezTo>
                  <a:cubicBezTo>
                    <a:pt x="3633" y="12944"/>
                    <a:pt x="3735" y="13076"/>
                    <a:pt x="3872" y="13076"/>
                  </a:cubicBezTo>
                  <a:lnTo>
                    <a:pt x="14512" y="13076"/>
                  </a:lnTo>
                  <a:cubicBezTo>
                    <a:pt x="14632" y="13076"/>
                    <a:pt x="14728" y="12974"/>
                    <a:pt x="14728" y="12854"/>
                  </a:cubicBezTo>
                  <a:lnTo>
                    <a:pt x="14728" y="11332"/>
                  </a:lnTo>
                  <a:cubicBezTo>
                    <a:pt x="14734" y="11215"/>
                    <a:pt x="14638" y="11116"/>
                    <a:pt x="14528" y="11116"/>
                  </a:cubicBezTo>
                  <a:cubicBezTo>
                    <a:pt x="14525" y="11116"/>
                    <a:pt x="14522" y="11116"/>
                    <a:pt x="14518" y="11116"/>
                  </a:cubicBezTo>
                  <a:lnTo>
                    <a:pt x="13805" y="11116"/>
                  </a:lnTo>
                  <a:lnTo>
                    <a:pt x="13805" y="9803"/>
                  </a:lnTo>
                  <a:cubicBezTo>
                    <a:pt x="13805" y="9683"/>
                    <a:pt x="13709" y="9587"/>
                    <a:pt x="13589" y="9587"/>
                  </a:cubicBezTo>
                  <a:lnTo>
                    <a:pt x="13302" y="9587"/>
                  </a:lnTo>
                  <a:lnTo>
                    <a:pt x="13092" y="5319"/>
                  </a:lnTo>
                  <a:lnTo>
                    <a:pt x="13589" y="5319"/>
                  </a:lnTo>
                  <a:cubicBezTo>
                    <a:pt x="13709" y="5319"/>
                    <a:pt x="13805" y="5224"/>
                    <a:pt x="13805" y="5104"/>
                  </a:cubicBezTo>
                  <a:lnTo>
                    <a:pt x="13805" y="3569"/>
                  </a:lnTo>
                  <a:lnTo>
                    <a:pt x="13805" y="3563"/>
                  </a:lnTo>
                  <a:cubicBezTo>
                    <a:pt x="13805" y="3563"/>
                    <a:pt x="13805" y="3557"/>
                    <a:pt x="13805" y="3551"/>
                  </a:cubicBezTo>
                  <a:cubicBezTo>
                    <a:pt x="13805" y="3551"/>
                    <a:pt x="13805" y="3545"/>
                    <a:pt x="13805" y="3545"/>
                  </a:cubicBezTo>
                  <a:cubicBezTo>
                    <a:pt x="13805" y="3539"/>
                    <a:pt x="13805" y="3533"/>
                    <a:pt x="13805" y="3533"/>
                  </a:cubicBezTo>
                  <a:lnTo>
                    <a:pt x="13805" y="3521"/>
                  </a:lnTo>
                  <a:lnTo>
                    <a:pt x="13805" y="3509"/>
                  </a:lnTo>
                  <a:lnTo>
                    <a:pt x="13805" y="3503"/>
                  </a:lnTo>
                  <a:cubicBezTo>
                    <a:pt x="13805" y="3497"/>
                    <a:pt x="13805" y="3497"/>
                    <a:pt x="13805" y="3491"/>
                  </a:cubicBezTo>
                  <a:cubicBezTo>
                    <a:pt x="13805" y="3491"/>
                    <a:pt x="13805" y="3485"/>
                    <a:pt x="13805" y="3485"/>
                  </a:cubicBezTo>
                  <a:cubicBezTo>
                    <a:pt x="13805" y="3479"/>
                    <a:pt x="13799" y="3473"/>
                    <a:pt x="13793" y="3467"/>
                  </a:cubicBezTo>
                  <a:lnTo>
                    <a:pt x="13793" y="3461"/>
                  </a:lnTo>
                  <a:lnTo>
                    <a:pt x="13787" y="3449"/>
                  </a:lnTo>
                  <a:lnTo>
                    <a:pt x="13781" y="3443"/>
                  </a:lnTo>
                  <a:cubicBezTo>
                    <a:pt x="13775" y="3443"/>
                    <a:pt x="13775" y="3437"/>
                    <a:pt x="13775" y="3431"/>
                  </a:cubicBezTo>
                  <a:lnTo>
                    <a:pt x="13769" y="3425"/>
                  </a:lnTo>
                  <a:lnTo>
                    <a:pt x="13763" y="3419"/>
                  </a:lnTo>
                  <a:cubicBezTo>
                    <a:pt x="13757" y="3419"/>
                    <a:pt x="13757" y="3413"/>
                    <a:pt x="13757" y="3413"/>
                  </a:cubicBezTo>
                  <a:lnTo>
                    <a:pt x="13745" y="3407"/>
                  </a:lnTo>
                  <a:lnTo>
                    <a:pt x="13739" y="3401"/>
                  </a:lnTo>
                  <a:lnTo>
                    <a:pt x="13727" y="3395"/>
                  </a:lnTo>
                  <a:cubicBezTo>
                    <a:pt x="13727" y="3389"/>
                    <a:pt x="13727" y="3389"/>
                    <a:pt x="13721" y="3389"/>
                  </a:cubicBezTo>
                  <a:lnTo>
                    <a:pt x="13715" y="3383"/>
                  </a:lnTo>
                  <a:lnTo>
                    <a:pt x="13709" y="3377"/>
                  </a:lnTo>
                  <a:lnTo>
                    <a:pt x="13697" y="3377"/>
                  </a:lnTo>
                  <a:lnTo>
                    <a:pt x="13685" y="3371"/>
                  </a:lnTo>
                  <a:lnTo>
                    <a:pt x="7595" y="824"/>
                  </a:lnTo>
                  <a:lnTo>
                    <a:pt x="7595" y="230"/>
                  </a:lnTo>
                  <a:cubicBezTo>
                    <a:pt x="7595" y="140"/>
                    <a:pt x="7541" y="56"/>
                    <a:pt x="7463" y="20"/>
                  </a:cubicBezTo>
                  <a:cubicBezTo>
                    <a:pt x="7431" y="7"/>
                    <a:pt x="7399" y="1"/>
                    <a:pt x="7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53;p60">
            <a:extLst>
              <a:ext uri="{FF2B5EF4-FFF2-40B4-BE49-F238E27FC236}">
                <a16:creationId xmlns:a16="http://schemas.microsoft.com/office/drawing/2014/main" id="{35E58CC4-86D8-46DA-843A-F9EBC5CCA74B}"/>
              </a:ext>
            </a:extLst>
          </p:cNvPr>
          <p:cNvGrpSpPr/>
          <p:nvPr/>
        </p:nvGrpSpPr>
        <p:grpSpPr>
          <a:xfrm>
            <a:off x="2730039" y="2014449"/>
            <a:ext cx="1417955" cy="1423307"/>
            <a:chOff x="7848713" y="1849150"/>
            <a:chExt cx="308735" cy="378360"/>
          </a:xfrm>
        </p:grpSpPr>
        <p:sp>
          <p:nvSpPr>
            <p:cNvPr id="19" name="Google Shape;1254;p60">
              <a:extLst>
                <a:ext uri="{FF2B5EF4-FFF2-40B4-BE49-F238E27FC236}">
                  <a16:creationId xmlns:a16="http://schemas.microsoft.com/office/drawing/2014/main" id="{15F8C7B7-74CA-45FA-A1E3-47F29DF39ECA}"/>
                </a:ext>
              </a:extLst>
            </p:cNvPr>
            <p:cNvSpPr/>
            <p:nvPr/>
          </p:nvSpPr>
          <p:spPr>
            <a:xfrm>
              <a:off x="7858297" y="1858735"/>
              <a:ext cx="299150" cy="368775"/>
            </a:xfrm>
            <a:custGeom>
              <a:avLst/>
              <a:gdLst/>
              <a:ahLst/>
              <a:cxnLst/>
              <a:rect l="l" t="t" r="r" b="b"/>
              <a:pathLst>
                <a:path w="11966" h="14751" extrusionOk="0">
                  <a:moveTo>
                    <a:pt x="5671" y="420"/>
                  </a:moveTo>
                  <a:cubicBezTo>
                    <a:pt x="5905" y="420"/>
                    <a:pt x="6145" y="438"/>
                    <a:pt x="6379" y="474"/>
                  </a:cubicBezTo>
                  <a:lnTo>
                    <a:pt x="6528" y="1505"/>
                  </a:lnTo>
                  <a:cubicBezTo>
                    <a:pt x="6546" y="1609"/>
                    <a:pt x="6636" y="1691"/>
                    <a:pt x="6739" y="1691"/>
                  </a:cubicBezTo>
                  <a:cubicBezTo>
                    <a:pt x="6743" y="1691"/>
                    <a:pt x="6747" y="1691"/>
                    <a:pt x="6750" y="1691"/>
                  </a:cubicBezTo>
                  <a:cubicBezTo>
                    <a:pt x="6816" y="1685"/>
                    <a:pt x="6870" y="1655"/>
                    <a:pt x="6912" y="1607"/>
                  </a:cubicBezTo>
                  <a:lnTo>
                    <a:pt x="7595" y="791"/>
                  </a:lnTo>
                  <a:cubicBezTo>
                    <a:pt x="8441" y="1097"/>
                    <a:pt x="9214" y="1583"/>
                    <a:pt x="9867" y="2212"/>
                  </a:cubicBezTo>
                  <a:cubicBezTo>
                    <a:pt x="10227" y="2560"/>
                    <a:pt x="10539" y="2961"/>
                    <a:pt x="10784" y="3405"/>
                  </a:cubicBezTo>
                  <a:lnTo>
                    <a:pt x="10023" y="3878"/>
                  </a:lnTo>
                  <a:cubicBezTo>
                    <a:pt x="9837" y="3992"/>
                    <a:pt x="9921" y="4274"/>
                    <a:pt x="10137" y="4274"/>
                  </a:cubicBezTo>
                  <a:cubicBezTo>
                    <a:pt x="10179" y="4274"/>
                    <a:pt x="10215" y="4268"/>
                    <a:pt x="10251" y="4244"/>
                  </a:cubicBezTo>
                  <a:lnTo>
                    <a:pt x="10976" y="3795"/>
                  </a:lnTo>
                  <a:cubicBezTo>
                    <a:pt x="11090" y="4058"/>
                    <a:pt x="11174" y="4328"/>
                    <a:pt x="11240" y="4604"/>
                  </a:cubicBezTo>
                  <a:lnTo>
                    <a:pt x="10245" y="5197"/>
                  </a:lnTo>
                  <a:cubicBezTo>
                    <a:pt x="10191" y="5227"/>
                    <a:pt x="10155" y="5275"/>
                    <a:pt x="10137" y="5335"/>
                  </a:cubicBezTo>
                  <a:cubicBezTo>
                    <a:pt x="10119" y="5449"/>
                    <a:pt x="10179" y="5557"/>
                    <a:pt x="10287" y="5587"/>
                  </a:cubicBezTo>
                  <a:lnTo>
                    <a:pt x="11342" y="5922"/>
                  </a:lnTo>
                  <a:cubicBezTo>
                    <a:pt x="11336" y="6048"/>
                    <a:pt x="11324" y="6180"/>
                    <a:pt x="11306" y="6306"/>
                  </a:cubicBezTo>
                  <a:cubicBezTo>
                    <a:pt x="11204" y="7037"/>
                    <a:pt x="11144" y="7781"/>
                    <a:pt x="11120" y="8518"/>
                  </a:cubicBezTo>
                  <a:lnTo>
                    <a:pt x="10551" y="8422"/>
                  </a:lnTo>
                  <a:cubicBezTo>
                    <a:pt x="10536" y="8420"/>
                    <a:pt x="10522" y="8418"/>
                    <a:pt x="10508" y="8418"/>
                  </a:cubicBezTo>
                  <a:cubicBezTo>
                    <a:pt x="10422" y="8418"/>
                    <a:pt x="10341" y="8465"/>
                    <a:pt x="10305" y="8548"/>
                  </a:cubicBezTo>
                  <a:cubicBezTo>
                    <a:pt x="10251" y="8674"/>
                    <a:pt x="10335" y="8818"/>
                    <a:pt x="10467" y="8842"/>
                  </a:cubicBezTo>
                  <a:lnTo>
                    <a:pt x="11114" y="8956"/>
                  </a:lnTo>
                  <a:cubicBezTo>
                    <a:pt x="11114" y="10286"/>
                    <a:pt x="11276" y="11138"/>
                    <a:pt x="11402" y="11587"/>
                  </a:cubicBezTo>
                  <a:lnTo>
                    <a:pt x="10371" y="11335"/>
                  </a:lnTo>
                  <a:cubicBezTo>
                    <a:pt x="9723" y="10472"/>
                    <a:pt x="9873" y="9022"/>
                    <a:pt x="9885" y="8914"/>
                  </a:cubicBezTo>
                  <a:lnTo>
                    <a:pt x="9885" y="8908"/>
                  </a:lnTo>
                  <a:cubicBezTo>
                    <a:pt x="10095" y="7493"/>
                    <a:pt x="9993" y="6276"/>
                    <a:pt x="9586" y="5287"/>
                  </a:cubicBezTo>
                  <a:cubicBezTo>
                    <a:pt x="9549" y="5183"/>
                    <a:pt x="9470" y="5141"/>
                    <a:pt x="9391" y="5141"/>
                  </a:cubicBezTo>
                  <a:cubicBezTo>
                    <a:pt x="9249" y="5141"/>
                    <a:pt x="9105" y="5276"/>
                    <a:pt x="9190" y="5449"/>
                  </a:cubicBezTo>
                  <a:cubicBezTo>
                    <a:pt x="9568" y="6366"/>
                    <a:pt x="9657" y="7511"/>
                    <a:pt x="9460" y="8848"/>
                  </a:cubicBezTo>
                  <a:cubicBezTo>
                    <a:pt x="9460" y="8848"/>
                    <a:pt x="9460" y="8848"/>
                    <a:pt x="9460" y="8854"/>
                  </a:cubicBezTo>
                  <a:cubicBezTo>
                    <a:pt x="9460" y="8866"/>
                    <a:pt x="9442" y="8974"/>
                    <a:pt x="9436" y="9141"/>
                  </a:cubicBezTo>
                  <a:lnTo>
                    <a:pt x="9208" y="9201"/>
                  </a:lnTo>
                  <a:cubicBezTo>
                    <a:pt x="9268" y="8566"/>
                    <a:pt x="9262" y="7925"/>
                    <a:pt x="9190" y="7289"/>
                  </a:cubicBezTo>
                  <a:cubicBezTo>
                    <a:pt x="9004" y="5683"/>
                    <a:pt x="8357" y="4532"/>
                    <a:pt x="7314" y="3950"/>
                  </a:cubicBezTo>
                  <a:cubicBezTo>
                    <a:pt x="6876" y="3711"/>
                    <a:pt x="6403" y="3537"/>
                    <a:pt x="5911" y="3453"/>
                  </a:cubicBezTo>
                  <a:cubicBezTo>
                    <a:pt x="5899" y="3451"/>
                    <a:pt x="5886" y="3450"/>
                    <a:pt x="5874" y="3450"/>
                  </a:cubicBezTo>
                  <a:cubicBezTo>
                    <a:pt x="5751" y="3450"/>
                    <a:pt x="5648" y="3555"/>
                    <a:pt x="5659" y="3681"/>
                  </a:cubicBezTo>
                  <a:cubicBezTo>
                    <a:pt x="5665" y="3783"/>
                    <a:pt x="5743" y="3860"/>
                    <a:pt x="5839" y="3878"/>
                  </a:cubicBezTo>
                  <a:cubicBezTo>
                    <a:pt x="6283" y="3956"/>
                    <a:pt x="6708" y="4106"/>
                    <a:pt x="7104" y="4328"/>
                  </a:cubicBezTo>
                  <a:cubicBezTo>
                    <a:pt x="8033" y="4844"/>
                    <a:pt x="8590" y="5851"/>
                    <a:pt x="8764" y="7325"/>
                  </a:cubicBezTo>
                  <a:cubicBezTo>
                    <a:pt x="8836" y="7985"/>
                    <a:pt x="8836" y="8650"/>
                    <a:pt x="8758" y="9315"/>
                  </a:cubicBezTo>
                  <a:lnTo>
                    <a:pt x="8560" y="9363"/>
                  </a:lnTo>
                  <a:cubicBezTo>
                    <a:pt x="8560" y="9351"/>
                    <a:pt x="8554" y="9333"/>
                    <a:pt x="8554" y="9315"/>
                  </a:cubicBezTo>
                  <a:lnTo>
                    <a:pt x="8554" y="9303"/>
                  </a:lnTo>
                  <a:cubicBezTo>
                    <a:pt x="8542" y="9183"/>
                    <a:pt x="8531" y="9058"/>
                    <a:pt x="8519" y="8932"/>
                  </a:cubicBezTo>
                  <a:cubicBezTo>
                    <a:pt x="8519" y="8896"/>
                    <a:pt x="8513" y="8860"/>
                    <a:pt x="8513" y="8824"/>
                  </a:cubicBezTo>
                  <a:lnTo>
                    <a:pt x="8507" y="8758"/>
                  </a:lnTo>
                  <a:cubicBezTo>
                    <a:pt x="8507" y="8722"/>
                    <a:pt x="8501" y="8686"/>
                    <a:pt x="8501" y="8644"/>
                  </a:cubicBezTo>
                  <a:cubicBezTo>
                    <a:pt x="8501" y="8626"/>
                    <a:pt x="8501" y="8602"/>
                    <a:pt x="8495" y="8584"/>
                  </a:cubicBezTo>
                  <a:cubicBezTo>
                    <a:pt x="8495" y="8542"/>
                    <a:pt x="8489" y="8500"/>
                    <a:pt x="8489" y="8458"/>
                  </a:cubicBezTo>
                  <a:lnTo>
                    <a:pt x="8489" y="8398"/>
                  </a:lnTo>
                  <a:cubicBezTo>
                    <a:pt x="8489" y="8356"/>
                    <a:pt x="8489" y="8314"/>
                    <a:pt x="8483" y="8272"/>
                  </a:cubicBezTo>
                  <a:lnTo>
                    <a:pt x="8483" y="8218"/>
                  </a:lnTo>
                  <a:lnTo>
                    <a:pt x="8483" y="8080"/>
                  </a:lnTo>
                  <a:lnTo>
                    <a:pt x="8483" y="8032"/>
                  </a:lnTo>
                  <a:lnTo>
                    <a:pt x="8483" y="7847"/>
                  </a:lnTo>
                  <a:cubicBezTo>
                    <a:pt x="8483" y="6636"/>
                    <a:pt x="8129" y="5719"/>
                    <a:pt x="7422" y="5113"/>
                  </a:cubicBezTo>
                  <a:lnTo>
                    <a:pt x="7374" y="5071"/>
                  </a:lnTo>
                  <a:cubicBezTo>
                    <a:pt x="7140" y="4885"/>
                    <a:pt x="6882" y="4736"/>
                    <a:pt x="6606" y="4628"/>
                  </a:cubicBezTo>
                  <a:lnTo>
                    <a:pt x="6594" y="4622"/>
                  </a:lnTo>
                  <a:lnTo>
                    <a:pt x="6558" y="4610"/>
                  </a:lnTo>
                  <a:lnTo>
                    <a:pt x="6534" y="4598"/>
                  </a:lnTo>
                  <a:lnTo>
                    <a:pt x="6438" y="4568"/>
                  </a:lnTo>
                  <a:lnTo>
                    <a:pt x="6421" y="4562"/>
                  </a:lnTo>
                  <a:cubicBezTo>
                    <a:pt x="6391" y="4550"/>
                    <a:pt x="6355" y="4538"/>
                    <a:pt x="6319" y="4526"/>
                  </a:cubicBezTo>
                  <a:lnTo>
                    <a:pt x="6307" y="4520"/>
                  </a:lnTo>
                  <a:lnTo>
                    <a:pt x="6283" y="4514"/>
                  </a:lnTo>
                  <a:lnTo>
                    <a:pt x="6253" y="4508"/>
                  </a:lnTo>
                  <a:lnTo>
                    <a:pt x="6235" y="4502"/>
                  </a:lnTo>
                  <a:lnTo>
                    <a:pt x="6193" y="4490"/>
                  </a:lnTo>
                  <a:lnTo>
                    <a:pt x="6187" y="4490"/>
                  </a:lnTo>
                  <a:lnTo>
                    <a:pt x="6139" y="4478"/>
                  </a:lnTo>
                  <a:lnTo>
                    <a:pt x="6097" y="4466"/>
                  </a:lnTo>
                  <a:lnTo>
                    <a:pt x="6079" y="4466"/>
                  </a:lnTo>
                  <a:lnTo>
                    <a:pt x="5971" y="4442"/>
                  </a:lnTo>
                  <a:lnTo>
                    <a:pt x="5917" y="4430"/>
                  </a:lnTo>
                  <a:cubicBezTo>
                    <a:pt x="5648" y="4380"/>
                    <a:pt x="5375" y="4355"/>
                    <a:pt x="5102" y="4355"/>
                  </a:cubicBezTo>
                  <a:cubicBezTo>
                    <a:pt x="4919" y="4355"/>
                    <a:pt x="4737" y="4366"/>
                    <a:pt x="4556" y="4388"/>
                  </a:cubicBezTo>
                  <a:lnTo>
                    <a:pt x="4532" y="4388"/>
                  </a:lnTo>
                  <a:cubicBezTo>
                    <a:pt x="4508" y="4388"/>
                    <a:pt x="4472" y="4388"/>
                    <a:pt x="4424" y="4394"/>
                  </a:cubicBezTo>
                  <a:lnTo>
                    <a:pt x="4293" y="4394"/>
                  </a:lnTo>
                  <a:lnTo>
                    <a:pt x="4251" y="4400"/>
                  </a:lnTo>
                  <a:lnTo>
                    <a:pt x="4209" y="4406"/>
                  </a:lnTo>
                  <a:lnTo>
                    <a:pt x="4203" y="4406"/>
                  </a:lnTo>
                  <a:lnTo>
                    <a:pt x="4161" y="4412"/>
                  </a:lnTo>
                  <a:lnTo>
                    <a:pt x="4113" y="4418"/>
                  </a:lnTo>
                  <a:lnTo>
                    <a:pt x="4095" y="4418"/>
                  </a:lnTo>
                  <a:lnTo>
                    <a:pt x="4047" y="4430"/>
                  </a:lnTo>
                  <a:lnTo>
                    <a:pt x="3999" y="4436"/>
                  </a:lnTo>
                  <a:lnTo>
                    <a:pt x="3993" y="4436"/>
                  </a:lnTo>
                  <a:lnTo>
                    <a:pt x="3945" y="4448"/>
                  </a:lnTo>
                  <a:lnTo>
                    <a:pt x="3939" y="4448"/>
                  </a:lnTo>
                  <a:lnTo>
                    <a:pt x="3885" y="4460"/>
                  </a:lnTo>
                  <a:lnTo>
                    <a:pt x="3831" y="4472"/>
                  </a:lnTo>
                  <a:lnTo>
                    <a:pt x="3777" y="4484"/>
                  </a:lnTo>
                  <a:lnTo>
                    <a:pt x="3717" y="4502"/>
                  </a:lnTo>
                  <a:lnTo>
                    <a:pt x="3657" y="4520"/>
                  </a:lnTo>
                  <a:lnTo>
                    <a:pt x="3531" y="4562"/>
                  </a:lnTo>
                  <a:lnTo>
                    <a:pt x="3411" y="4166"/>
                  </a:lnTo>
                  <a:cubicBezTo>
                    <a:pt x="3903" y="3950"/>
                    <a:pt x="4430" y="3830"/>
                    <a:pt x="4970" y="3801"/>
                  </a:cubicBezTo>
                  <a:cubicBezTo>
                    <a:pt x="5078" y="3801"/>
                    <a:pt x="5174" y="3711"/>
                    <a:pt x="5180" y="3603"/>
                  </a:cubicBezTo>
                  <a:cubicBezTo>
                    <a:pt x="5191" y="3480"/>
                    <a:pt x="5095" y="3369"/>
                    <a:pt x="4968" y="3369"/>
                  </a:cubicBezTo>
                  <a:cubicBezTo>
                    <a:pt x="4965" y="3369"/>
                    <a:pt x="4961" y="3369"/>
                    <a:pt x="4958" y="3369"/>
                  </a:cubicBezTo>
                  <a:cubicBezTo>
                    <a:pt x="4376" y="3399"/>
                    <a:pt x="3813" y="3531"/>
                    <a:pt x="3279" y="3759"/>
                  </a:cubicBezTo>
                  <a:lnTo>
                    <a:pt x="3112" y="3219"/>
                  </a:lnTo>
                  <a:cubicBezTo>
                    <a:pt x="3655" y="3043"/>
                    <a:pt x="4223" y="2957"/>
                    <a:pt x="4793" y="2957"/>
                  </a:cubicBezTo>
                  <a:cubicBezTo>
                    <a:pt x="4864" y="2957"/>
                    <a:pt x="4935" y="2959"/>
                    <a:pt x="5006" y="2961"/>
                  </a:cubicBezTo>
                  <a:lnTo>
                    <a:pt x="5246" y="2961"/>
                  </a:lnTo>
                  <a:cubicBezTo>
                    <a:pt x="5294" y="2961"/>
                    <a:pt x="5336" y="2967"/>
                    <a:pt x="5383" y="2973"/>
                  </a:cubicBezTo>
                  <a:cubicBezTo>
                    <a:pt x="5479" y="2979"/>
                    <a:pt x="5569" y="2985"/>
                    <a:pt x="5659" y="2997"/>
                  </a:cubicBezTo>
                  <a:cubicBezTo>
                    <a:pt x="6253" y="3063"/>
                    <a:pt x="6834" y="3231"/>
                    <a:pt x="7374" y="3495"/>
                  </a:cubicBezTo>
                  <a:cubicBezTo>
                    <a:pt x="7859" y="3741"/>
                    <a:pt x="8291" y="4082"/>
                    <a:pt x="8632" y="4508"/>
                  </a:cubicBezTo>
                  <a:cubicBezTo>
                    <a:pt x="8710" y="4604"/>
                    <a:pt x="8782" y="4700"/>
                    <a:pt x="8848" y="4802"/>
                  </a:cubicBezTo>
                  <a:cubicBezTo>
                    <a:pt x="8887" y="4866"/>
                    <a:pt x="8960" y="4903"/>
                    <a:pt x="9036" y="4903"/>
                  </a:cubicBezTo>
                  <a:cubicBezTo>
                    <a:pt x="9065" y="4903"/>
                    <a:pt x="9095" y="4897"/>
                    <a:pt x="9124" y="4885"/>
                  </a:cubicBezTo>
                  <a:cubicBezTo>
                    <a:pt x="9238" y="4826"/>
                    <a:pt x="9280" y="4682"/>
                    <a:pt x="9208" y="4574"/>
                  </a:cubicBezTo>
                  <a:cubicBezTo>
                    <a:pt x="9058" y="4340"/>
                    <a:pt x="8884" y="4124"/>
                    <a:pt x="8692" y="3932"/>
                  </a:cubicBezTo>
                  <a:cubicBezTo>
                    <a:pt x="8363" y="3597"/>
                    <a:pt x="7985" y="3321"/>
                    <a:pt x="7565" y="3111"/>
                  </a:cubicBezTo>
                  <a:cubicBezTo>
                    <a:pt x="6894" y="2781"/>
                    <a:pt x="6163" y="2590"/>
                    <a:pt x="5419" y="2542"/>
                  </a:cubicBezTo>
                  <a:lnTo>
                    <a:pt x="5228" y="2530"/>
                  </a:lnTo>
                  <a:lnTo>
                    <a:pt x="5156" y="2530"/>
                  </a:lnTo>
                  <a:lnTo>
                    <a:pt x="5042" y="2524"/>
                  </a:lnTo>
                  <a:lnTo>
                    <a:pt x="4694" y="2524"/>
                  </a:lnTo>
                  <a:cubicBezTo>
                    <a:pt x="4634" y="2524"/>
                    <a:pt x="4580" y="2524"/>
                    <a:pt x="4526" y="2530"/>
                  </a:cubicBezTo>
                  <a:lnTo>
                    <a:pt x="4520" y="2530"/>
                  </a:lnTo>
                  <a:cubicBezTo>
                    <a:pt x="2986" y="2608"/>
                    <a:pt x="2063" y="3207"/>
                    <a:pt x="1673" y="3531"/>
                  </a:cubicBezTo>
                  <a:lnTo>
                    <a:pt x="552" y="1307"/>
                  </a:lnTo>
                  <a:cubicBezTo>
                    <a:pt x="918" y="1199"/>
                    <a:pt x="1679" y="977"/>
                    <a:pt x="2602" y="785"/>
                  </a:cubicBezTo>
                  <a:lnTo>
                    <a:pt x="3232" y="1685"/>
                  </a:lnTo>
                  <a:cubicBezTo>
                    <a:pt x="3275" y="1745"/>
                    <a:pt x="3340" y="1774"/>
                    <a:pt x="3404" y="1774"/>
                  </a:cubicBezTo>
                  <a:cubicBezTo>
                    <a:pt x="3499" y="1774"/>
                    <a:pt x="3593" y="1713"/>
                    <a:pt x="3621" y="1607"/>
                  </a:cubicBezTo>
                  <a:lnTo>
                    <a:pt x="3861" y="558"/>
                  </a:lnTo>
                  <a:cubicBezTo>
                    <a:pt x="4071" y="528"/>
                    <a:pt x="4275" y="504"/>
                    <a:pt x="4478" y="486"/>
                  </a:cubicBezTo>
                  <a:lnTo>
                    <a:pt x="4478" y="486"/>
                  </a:lnTo>
                  <a:lnTo>
                    <a:pt x="4287" y="1337"/>
                  </a:lnTo>
                  <a:cubicBezTo>
                    <a:pt x="4263" y="1451"/>
                    <a:pt x="4322" y="1559"/>
                    <a:pt x="4430" y="1601"/>
                  </a:cubicBezTo>
                  <a:cubicBezTo>
                    <a:pt x="4454" y="1607"/>
                    <a:pt x="4472" y="1607"/>
                    <a:pt x="4496" y="1607"/>
                  </a:cubicBezTo>
                  <a:cubicBezTo>
                    <a:pt x="4598" y="1607"/>
                    <a:pt x="4682" y="1541"/>
                    <a:pt x="4706" y="1439"/>
                  </a:cubicBezTo>
                  <a:lnTo>
                    <a:pt x="4928" y="444"/>
                  </a:lnTo>
                  <a:cubicBezTo>
                    <a:pt x="5186" y="432"/>
                    <a:pt x="5431" y="420"/>
                    <a:pt x="5671" y="420"/>
                  </a:cubicBezTo>
                  <a:close/>
                  <a:moveTo>
                    <a:pt x="5070" y="4822"/>
                  </a:moveTo>
                  <a:cubicBezTo>
                    <a:pt x="5578" y="4822"/>
                    <a:pt x="6395" y="4911"/>
                    <a:pt x="7038" y="5407"/>
                  </a:cubicBezTo>
                  <a:lnTo>
                    <a:pt x="7050" y="5413"/>
                  </a:lnTo>
                  <a:lnTo>
                    <a:pt x="7086" y="5443"/>
                  </a:lnTo>
                  <a:cubicBezTo>
                    <a:pt x="7098" y="5449"/>
                    <a:pt x="7104" y="5455"/>
                    <a:pt x="7110" y="5461"/>
                  </a:cubicBezTo>
                  <a:lnTo>
                    <a:pt x="7134" y="5479"/>
                  </a:lnTo>
                  <a:cubicBezTo>
                    <a:pt x="7164" y="5509"/>
                    <a:pt x="7194" y="5533"/>
                    <a:pt x="7224" y="5563"/>
                  </a:cubicBezTo>
                  <a:lnTo>
                    <a:pt x="7236" y="5575"/>
                  </a:lnTo>
                  <a:cubicBezTo>
                    <a:pt x="7266" y="5599"/>
                    <a:pt x="7290" y="5629"/>
                    <a:pt x="7320" y="5659"/>
                  </a:cubicBezTo>
                  <a:lnTo>
                    <a:pt x="7332" y="5671"/>
                  </a:lnTo>
                  <a:cubicBezTo>
                    <a:pt x="7356" y="5701"/>
                    <a:pt x="7380" y="5731"/>
                    <a:pt x="7404" y="5755"/>
                  </a:cubicBezTo>
                  <a:cubicBezTo>
                    <a:pt x="7410" y="5761"/>
                    <a:pt x="7410" y="5767"/>
                    <a:pt x="7416" y="5767"/>
                  </a:cubicBezTo>
                  <a:lnTo>
                    <a:pt x="7416" y="5773"/>
                  </a:lnTo>
                  <a:cubicBezTo>
                    <a:pt x="7446" y="5803"/>
                    <a:pt x="7470" y="5833"/>
                    <a:pt x="7493" y="5869"/>
                  </a:cubicBezTo>
                  <a:lnTo>
                    <a:pt x="7499" y="5881"/>
                  </a:lnTo>
                  <a:cubicBezTo>
                    <a:pt x="7523" y="5910"/>
                    <a:pt x="7547" y="5946"/>
                    <a:pt x="7571" y="5982"/>
                  </a:cubicBezTo>
                  <a:cubicBezTo>
                    <a:pt x="7595" y="6012"/>
                    <a:pt x="7613" y="6054"/>
                    <a:pt x="7637" y="6084"/>
                  </a:cubicBezTo>
                  <a:lnTo>
                    <a:pt x="7643" y="6102"/>
                  </a:lnTo>
                  <a:cubicBezTo>
                    <a:pt x="7661" y="6138"/>
                    <a:pt x="7685" y="6174"/>
                    <a:pt x="7703" y="6210"/>
                  </a:cubicBezTo>
                  <a:cubicBezTo>
                    <a:pt x="7703" y="6216"/>
                    <a:pt x="7709" y="6222"/>
                    <a:pt x="7709" y="6228"/>
                  </a:cubicBezTo>
                  <a:cubicBezTo>
                    <a:pt x="7727" y="6264"/>
                    <a:pt x="7745" y="6300"/>
                    <a:pt x="7757" y="6336"/>
                  </a:cubicBezTo>
                  <a:lnTo>
                    <a:pt x="7769" y="6354"/>
                  </a:lnTo>
                  <a:cubicBezTo>
                    <a:pt x="7781" y="6390"/>
                    <a:pt x="7799" y="6426"/>
                    <a:pt x="7817" y="6474"/>
                  </a:cubicBezTo>
                  <a:lnTo>
                    <a:pt x="7817" y="6486"/>
                  </a:lnTo>
                  <a:cubicBezTo>
                    <a:pt x="7835" y="6528"/>
                    <a:pt x="7847" y="6570"/>
                    <a:pt x="7865" y="6612"/>
                  </a:cubicBezTo>
                  <a:lnTo>
                    <a:pt x="7865" y="6618"/>
                  </a:lnTo>
                  <a:cubicBezTo>
                    <a:pt x="7877" y="6660"/>
                    <a:pt x="7889" y="6702"/>
                    <a:pt x="7901" y="6744"/>
                  </a:cubicBezTo>
                  <a:cubicBezTo>
                    <a:pt x="7901" y="6750"/>
                    <a:pt x="7907" y="6756"/>
                    <a:pt x="7907" y="6762"/>
                  </a:cubicBezTo>
                  <a:cubicBezTo>
                    <a:pt x="7919" y="6810"/>
                    <a:pt x="7925" y="6852"/>
                    <a:pt x="7937" y="6894"/>
                  </a:cubicBezTo>
                  <a:lnTo>
                    <a:pt x="7937" y="6906"/>
                  </a:lnTo>
                  <a:cubicBezTo>
                    <a:pt x="7937" y="6906"/>
                    <a:pt x="7937" y="6912"/>
                    <a:pt x="7937" y="6918"/>
                  </a:cubicBezTo>
                  <a:cubicBezTo>
                    <a:pt x="7949" y="6959"/>
                    <a:pt x="7955" y="7007"/>
                    <a:pt x="7967" y="7049"/>
                  </a:cubicBezTo>
                  <a:cubicBezTo>
                    <a:pt x="7967" y="7061"/>
                    <a:pt x="7967" y="7067"/>
                    <a:pt x="7967" y="7073"/>
                  </a:cubicBezTo>
                  <a:cubicBezTo>
                    <a:pt x="7979" y="7121"/>
                    <a:pt x="7985" y="7169"/>
                    <a:pt x="7991" y="7217"/>
                  </a:cubicBezTo>
                  <a:cubicBezTo>
                    <a:pt x="7991" y="7217"/>
                    <a:pt x="7991" y="7223"/>
                    <a:pt x="7991" y="7229"/>
                  </a:cubicBezTo>
                  <a:cubicBezTo>
                    <a:pt x="7997" y="7277"/>
                    <a:pt x="8003" y="7325"/>
                    <a:pt x="8009" y="7379"/>
                  </a:cubicBezTo>
                  <a:lnTo>
                    <a:pt x="8009" y="7391"/>
                  </a:lnTo>
                  <a:cubicBezTo>
                    <a:pt x="8015" y="7439"/>
                    <a:pt x="8015" y="7493"/>
                    <a:pt x="8021" y="7541"/>
                  </a:cubicBezTo>
                  <a:lnTo>
                    <a:pt x="8021" y="7553"/>
                  </a:lnTo>
                  <a:cubicBezTo>
                    <a:pt x="7745" y="7445"/>
                    <a:pt x="7470" y="7355"/>
                    <a:pt x="7194" y="7277"/>
                  </a:cubicBezTo>
                  <a:cubicBezTo>
                    <a:pt x="7168" y="7269"/>
                    <a:pt x="7143" y="7265"/>
                    <a:pt x="7120" y="7265"/>
                  </a:cubicBezTo>
                  <a:cubicBezTo>
                    <a:pt x="6899" y="7265"/>
                    <a:pt x="6825" y="7620"/>
                    <a:pt x="7080" y="7691"/>
                  </a:cubicBezTo>
                  <a:cubicBezTo>
                    <a:pt x="7404" y="7781"/>
                    <a:pt x="7721" y="7889"/>
                    <a:pt x="8027" y="8020"/>
                  </a:cubicBezTo>
                  <a:lnTo>
                    <a:pt x="8027" y="8092"/>
                  </a:lnTo>
                  <a:lnTo>
                    <a:pt x="8027" y="8158"/>
                  </a:lnTo>
                  <a:cubicBezTo>
                    <a:pt x="8027" y="8206"/>
                    <a:pt x="8027" y="8254"/>
                    <a:pt x="8033" y="8302"/>
                  </a:cubicBezTo>
                  <a:lnTo>
                    <a:pt x="8033" y="8380"/>
                  </a:lnTo>
                  <a:cubicBezTo>
                    <a:pt x="8033" y="8422"/>
                    <a:pt x="8033" y="8464"/>
                    <a:pt x="8039" y="8506"/>
                  </a:cubicBezTo>
                  <a:lnTo>
                    <a:pt x="8045" y="8596"/>
                  </a:lnTo>
                  <a:cubicBezTo>
                    <a:pt x="8045" y="8632"/>
                    <a:pt x="8045" y="8662"/>
                    <a:pt x="8045" y="8692"/>
                  </a:cubicBezTo>
                  <a:cubicBezTo>
                    <a:pt x="8051" y="8776"/>
                    <a:pt x="8057" y="8860"/>
                    <a:pt x="8063" y="8944"/>
                  </a:cubicBezTo>
                  <a:lnTo>
                    <a:pt x="8063" y="8962"/>
                  </a:lnTo>
                  <a:cubicBezTo>
                    <a:pt x="8087" y="9207"/>
                    <a:pt x="8111" y="9453"/>
                    <a:pt x="8141" y="9693"/>
                  </a:cubicBezTo>
                  <a:cubicBezTo>
                    <a:pt x="8141" y="9699"/>
                    <a:pt x="8141" y="9705"/>
                    <a:pt x="8147" y="9717"/>
                  </a:cubicBezTo>
                  <a:cubicBezTo>
                    <a:pt x="8273" y="10592"/>
                    <a:pt x="8513" y="11443"/>
                    <a:pt x="8842" y="12264"/>
                  </a:cubicBezTo>
                  <a:cubicBezTo>
                    <a:pt x="8992" y="12636"/>
                    <a:pt x="9166" y="13002"/>
                    <a:pt x="9370" y="13349"/>
                  </a:cubicBezTo>
                  <a:cubicBezTo>
                    <a:pt x="8353" y="13177"/>
                    <a:pt x="7454" y="13109"/>
                    <a:pt x="6670" y="13109"/>
                  </a:cubicBezTo>
                  <a:cubicBezTo>
                    <a:pt x="5412" y="13109"/>
                    <a:pt x="4448" y="13283"/>
                    <a:pt x="3765" y="13475"/>
                  </a:cubicBezTo>
                  <a:cubicBezTo>
                    <a:pt x="3273" y="13613"/>
                    <a:pt x="2800" y="13799"/>
                    <a:pt x="2356" y="14039"/>
                  </a:cubicBezTo>
                  <a:lnTo>
                    <a:pt x="3285" y="10838"/>
                  </a:lnTo>
                  <a:lnTo>
                    <a:pt x="5126" y="10220"/>
                  </a:lnTo>
                  <a:cubicBezTo>
                    <a:pt x="5252" y="10178"/>
                    <a:pt x="5306" y="10035"/>
                    <a:pt x="5252" y="9921"/>
                  </a:cubicBezTo>
                  <a:cubicBezTo>
                    <a:pt x="5126" y="9687"/>
                    <a:pt x="4964" y="9477"/>
                    <a:pt x="4772" y="9297"/>
                  </a:cubicBezTo>
                  <a:cubicBezTo>
                    <a:pt x="4434" y="8978"/>
                    <a:pt x="4051" y="8814"/>
                    <a:pt x="3646" y="8814"/>
                  </a:cubicBezTo>
                  <a:cubicBezTo>
                    <a:pt x="3541" y="8814"/>
                    <a:pt x="3435" y="8825"/>
                    <a:pt x="3327" y="8848"/>
                  </a:cubicBezTo>
                  <a:cubicBezTo>
                    <a:pt x="2153" y="9093"/>
                    <a:pt x="1781" y="10910"/>
                    <a:pt x="1619" y="11719"/>
                  </a:cubicBezTo>
                  <a:lnTo>
                    <a:pt x="1439" y="11803"/>
                  </a:lnTo>
                  <a:cubicBezTo>
                    <a:pt x="1361" y="10688"/>
                    <a:pt x="1361" y="9573"/>
                    <a:pt x="1445" y="8458"/>
                  </a:cubicBezTo>
                  <a:cubicBezTo>
                    <a:pt x="1451" y="8380"/>
                    <a:pt x="1457" y="8308"/>
                    <a:pt x="1463" y="8230"/>
                  </a:cubicBezTo>
                  <a:cubicBezTo>
                    <a:pt x="1877" y="8003"/>
                    <a:pt x="2314" y="7817"/>
                    <a:pt x="2770" y="7679"/>
                  </a:cubicBezTo>
                  <a:cubicBezTo>
                    <a:pt x="3489" y="7460"/>
                    <a:pt x="4232" y="7351"/>
                    <a:pt x="4975" y="7351"/>
                  </a:cubicBezTo>
                  <a:cubicBezTo>
                    <a:pt x="5434" y="7351"/>
                    <a:pt x="5894" y="7393"/>
                    <a:pt x="6349" y="7475"/>
                  </a:cubicBezTo>
                  <a:cubicBezTo>
                    <a:pt x="6362" y="7477"/>
                    <a:pt x="6375" y="7478"/>
                    <a:pt x="6387" y="7478"/>
                  </a:cubicBezTo>
                  <a:cubicBezTo>
                    <a:pt x="6631" y="7478"/>
                    <a:pt x="6683" y="7107"/>
                    <a:pt x="6426" y="7055"/>
                  </a:cubicBezTo>
                  <a:cubicBezTo>
                    <a:pt x="5943" y="6966"/>
                    <a:pt x="5454" y="6921"/>
                    <a:pt x="4966" y="6921"/>
                  </a:cubicBezTo>
                  <a:cubicBezTo>
                    <a:pt x="4178" y="6921"/>
                    <a:pt x="3391" y="7038"/>
                    <a:pt x="2632" y="7271"/>
                  </a:cubicBezTo>
                  <a:cubicBezTo>
                    <a:pt x="2254" y="7385"/>
                    <a:pt x="1895" y="7529"/>
                    <a:pt x="1547" y="7703"/>
                  </a:cubicBezTo>
                  <a:cubicBezTo>
                    <a:pt x="1685" y="7007"/>
                    <a:pt x="1931" y="6426"/>
                    <a:pt x="2284" y="5970"/>
                  </a:cubicBezTo>
                  <a:lnTo>
                    <a:pt x="2290" y="5964"/>
                  </a:lnTo>
                  <a:lnTo>
                    <a:pt x="2338" y="5904"/>
                  </a:lnTo>
                  <a:lnTo>
                    <a:pt x="2356" y="5887"/>
                  </a:lnTo>
                  <a:cubicBezTo>
                    <a:pt x="2368" y="5869"/>
                    <a:pt x="2380" y="5851"/>
                    <a:pt x="2398" y="5839"/>
                  </a:cubicBezTo>
                  <a:lnTo>
                    <a:pt x="2422" y="5809"/>
                  </a:lnTo>
                  <a:cubicBezTo>
                    <a:pt x="2434" y="5797"/>
                    <a:pt x="2446" y="5779"/>
                    <a:pt x="2464" y="5767"/>
                  </a:cubicBezTo>
                  <a:lnTo>
                    <a:pt x="2488" y="5737"/>
                  </a:lnTo>
                  <a:lnTo>
                    <a:pt x="2530" y="5695"/>
                  </a:lnTo>
                  <a:lnTo>
                    <a:pt x="2596" y="5629"/>
                  </a:lnTo>
                  <a:lnTo>
                    <a:pt x="2620" y="5605"/>
                  </a:lnTo>
                  <a:lnTo>
                    <a:pt x="2668" y="5563"/>
                  </a:lnTo>
                  <a:lnTo>
                    <a:pt x="2698" y="5539"/>
                  </a:lnTo>
                  <a:lnTo>
                    <a:pt x="2746" y="5497"/>
                  </a:lnTo>
                  <a:lnTo>
                    <a:pt x="2776" y="5473"/>
                  </a:lnTo>
                  <a:cubicBezTo>
                    <a:pt x="2794" y="5461"/>
                    <a:pt x="2806" y="5449"/>
                    <a:pt x="2824" y="5437"/>
                  </a:cubicBezTo>
                  <a:lnTo>
                    <a:pt x="2854" y="5413"/>
                  </a:lnTo>
                  <a:lnTo>
                    <a:pt x="2908" y="5377"/>
                  </a:lnTo>
                  <a:lnTo>
                    <a:pt x="2938" y="5353"/>
                  </a:lnTo>
                  <a:lnTo>
                    <a:pt x="2998" y="5311"/>
                  </a:lnTo>
                  <a:lnTo>
                    <a:pt x="3040" y="5287"/>
                  </a:lnTo>
                  <a:lnTo>
                    <a:pt x="3100" y="5251"/>
                  </a:lnTo>
                  <a:lnTo>
                    <a:pt x="3172" y="5203"/>
                  </a:lnTo>
                  <a:cubicBezTo>
                    <a:pt x="3220" y="5179"/>
                    <a:pt x="3261" y="5155"/>
                    <a:pt x="3303" y="5137"/>
                  </a:cubicBezTo>
                  <a:lnTo>
                    <a:pt x="3357" y="5107"/>
                  </a:lnTo>
                  <a:lnTo>
                    <a:pt x="3369" y="5101"/>
                  </a:lnTo>
                  <a:lnTo>
                    <a:pt x="3417" y="5083"/>
                  </a:lnTo>
                  <a:lnTo>
                    <a:pt x="3435" y="5071"/>
                  </a:lnTo>
                  <a:lnTo>
                    <a:pt x="3477" y="5053"/>
                  </a:lnTo>
                  <a:cubicBezTo>
                    <a:pt x="3489" y="5053"/>
                    <a:pt x="3495" y="5047"/>
                    <a:pt x="3501" y="5041"/>
                  </a:cubicBezTo>
                  <a:lnTo>
                    <a:pt x="3537" y="5029"/>
                  </a:lnTo>
                  <a:lnTo>
                    <a:pt x="3567" y="5017"/>
                  </a:lnTo>
                  <a:lnTo>
                    <a:pt x="3603" y="5005"/>
                  </a:lnTo>
                  <a:lnTo>
                    <a:pt x="3633" y="4993"/>
                  </a:lnTo>
                  <a:lnTo>
                    <a:pt x="3663" y="4981"/>
                  </a:lnTo>
                  <a:lnTo>
                    <a:pt x="3699" y="4969"/>
                  </a:lnTo>
                  <a:lnTo>
                    <a:pt x="3723" y="4963"/>
                  </a:lnTo>
                  <a:lnTo>
                    <a:pt x="3759" y="4951"/>
                  </a:lnTo>
                  <a:lnTo>
                    <a:pt x="3783" y="4939"/>
                  </a:lnTo>
                  <a:lnTo>
                    <a:pt x="3819" y="4933"/>
                  </a:lnTo>
                  <a:lnTo>
                    <a:pt x="3843" y="4921"/>
                  </a:lnTo>
                  <a:lnTo>
                    <a:pt x="3879" y="4915"/>
                  </a:lnTo>
                  <a:lnTo>
                    <a:pt x="3903" y="4909"/>
                  </a:lnTo>
                  <a:lnTo>
                    <a:pt x="3933" y="4897"/>
                  </a:lnTo>
                  <a:lnTo>
                    <a:pt x="3957" y="4891"/>
                  </a:lnTo>
                  <a:lnTo>
                    <a:pt x="3993" y="4885"/>
                  </a:lnTo>
                  <a:lnTo>
                    <a:pt x="4011" y="4879"/>
                  </a:lnTo>
                  <a:lnTo>
                    <a:pt x="4041" y="4873"/>
                  </a:lnTo>
                  <a:lnTo>
                    <a:pt x="4065" y="4867"/>
                  </a:lnTo>
                  <a:lnTo>
                    <a:pt x="4095" y="4861"/>
                  </a:lnTo>
                  <a:lnTo>
                    <a:pt x="4119" y="4861"/>
                  </a:lnTo>
                  <a:lnTo>
                    <a:pt x="4143" y="4855"/>
                  </a:lnTo>
                  <a:lnTo>
                    <a:pt x="4167" y="4855"/>
                  </a:lnTo>
                  <a:lnTo>
                    <a:pt x="4191" y="4850"/>
                  </a:lnTo>
                  <a:lnTo>
                    <a:pt x="4544" y="4850"/>
                  </a:lnTo>
                  <a:lnTo>
                    <a:pt x="4544" y="4873"/>
                  </a:lnTo>
                  <a:lnTo>
                    <a:pt x="4550" y="4873"/>
                  </a:lnTo>
                  <a:lnTo>
                    <a:pt x="4550" y="4850"/>
                  </a:lnTo>
                  <a:lnTo>
                    <a:pt x="4556" y="4850"/>
                  </a:lnTo>
                  <a:cubicBezTo>
                    <a:pt x="4562" y="4853"/>
                    <a:pt x="4568" y="4854"/>
                    <a:pt x="4574" y="4854"/>
                  </a:cubicBezTo>
                  <a:cubicBezTo>
                    <a:pt x="4580" y="4854"/>
                    <a:pt x="4586" y="4853"/>
                    <a:pt x="4592" y="4850"/>
                  </a:cubicBezTo>
                  <a:cubicBezTo>
                    <a:pt x="4599" y="4850"/>
                    <a:pt x="4786" y="4822"/>
                    <a:pt x="5070" y="4822"/>
                  </a:cubicBezTo>
                  <a:close/>
                  <a:moveTo>
                    <a:pt x="5677" y="0"/>
                  </a:moveTo>
                  <a:cubicBezTo>
                    <a:pt x="5383" y="0"/>
                    <a:pt x="5072" y="12"/>
                    <a:pt x="4748" y="36"/>
                  </a:cubicBezTo>
                  <a:lnTo>
                    <a:pt x="4736" y="36"/>
                  </a:lnTo>
                  <a:cubicBezTo>
                    <a:pt x="4394" y="66"/>
                    <a:pt x="4035" y="108"/>
                    <a:pt x="3663" y="162"/>
                  </a:cubicBezTo>
                  <a:cubicBezTo>
                    <a:pt x="3573" y="174"/>
                    <a:pt x="3507" y="240"/>
                    <a:pt x="3483" y="324"/>
                  </a:cubicBezTo>
                  <a:lnTo>
                    <a:pt x="3315" y="1049"/>
                  </a:lnTo>
                  <a:lnTo>
                    <a:pt x="2878" y="426"/>
                  </a:lnTo>
                  <a:cubicBezTo>
                    <a:pt x="2838" y="366"/>
                    <a:pt x="2774" y="331"/>
                    <a:pt x="2705" y="331"/>
                  </a:cubicBezTo>
                  <a:cubicBezTo>
                    <a:pt x="2691" y="331"/>
                    <a:pt x="2676" y="333"/>
                    <a:pt x="2662" y="336"/>
                  </a:cubicBezTo>
                  <a:cubicBezTo>
                    <a:pt x="1823" y="504"/>
                    <a:pt x="996" y="719"/>
                    <a:pt x="186" y="977"/>
                  </a:cubicBezTo>
                  <a:cubicBezTo>
                    <a:pt x="61" y="1019"/>
                    <a:pt x="1" y="1157"/>
                    <a:pt x="61" y="1277"/>
                  </a:cubicBezTo>
                  <a:lnTo>
                    <a:pt x="1427" y="3974"/>
                  </a:lnTo>
                  <a:cubicBezTo>
                    <a:pt x="1468" y="4049"/>
                    <a:pt x="1543" y="4089"/>
                    <a:pt x="1620" y="4089"/>
                  </a:cubicBezTo>
                  <a:cubicBezTo>
                    <a:pt x="1678" y="4089"/>
                    <a:pt x="1737" y="4066"/>
                    <a:pt x="1781" y="4016"/>
                  </a:cubicBezTo>
                  <a:cubicBezTo>
                    <a:pt x="1781" y="4016"/>
                    <a:pt x="2069" y="3705"/>
                    <a:pt x="2650" y="3417"/>
                  </a:cubicBezTo>
                  <a:lnTo>
                    <a:pt x="2704" y="3393"/>
                  </a:lnTo>
                  <a:lnTo>
                    <a:pt x="2938" y="4130"/>
                  </a:lnTo>
                  <a:lnTo>
                    <a:pt x="3124" y="4742"/>
                  </a:lnTo>
                  <a:cubicBezTo>
                    <a:pt x="3052" y="4778"/>
                    <a:pt x="2980" y="4814"/>
                    <a:pt x="2908" y="4861"/>
                  </a:cubicBezTo>
                  <a:lnTo>
                    <a:pt x="2872" y="4879"/>
                  </a:lnTo>
                  <a:lnTo>
                    <a:pt x="2848" y="4897"/>
                  </a:lnTo>
                  <a:cubicBezTo>
                    <a:pt x="2812" y="4915"/>
                    <a:pt x="2782" y="4939"/>
                    <a:pt x="2746" y="4957"/>
                  </a:cubicBezTo>
                  <a:lnTo>
                    <a:pt x="2734" y="4969"/>
                  </a:lnTo>
                  <a:cubicBezTo>
                    <a:pt x="2698" y="4993"/>
                    <a:pt x="2662" y="5017"/>
                    <a:pt x="2626" y="5041"/>
                  </a:cubicBezTo>
                  <a:lnTo>
                    <a:pt x="2614" y="5053"/>
                  </a:lnTo>
                  <a:cubicBezTo>
                    <a:pt x="2584" y="5077"/>
                    <a:pt x="2554" y="5095"/>
                    <a:pt x="2524" y="5119"/>
                  </a:cubicBezTo>
                  <a:lnTo>
                    <a:pt x="2506" y="5137"/>
                  </a:lnTo>
                  <a:lnTo>
                    <a:pt x="2416" y="5215"/>
                  </a:lnTo>
                  <a:lnTo>
                    <a:pt x="2410" y="5221"/>
                  </a:lnTo>
                  <a:cubicBezTo>
                    <a:pt x="2129" y="5467"/>
                    <a:pt x="1889" y="5755"/>
                    <a:pt x="1697" y="6078"/>
                  </a:cubicBezTo>
                  <a:cubicBezTo>
                    <a:pt x="1385" y="6618"/>
                    <a:pt x="1175" y="7205"/>
                    <a:pt x="1086" y="7823"/>
                  </a:cubicBezTo>
                  <a:cubicBezTo>
                    <a:pt x="1086" y="7847"/>
                    <a:pt x="1080" y="7865"/>
                    <a:pt x="1074" y="7889"/>
                  </a:cubicBezTo>
                  <a:lnTo>
                    <a:pt x="1068" y="7949"/>
                  </a:lnTo>
                  <a:cubicBezTo>
                    <a:pt x="1062" y="7991"/>
                    <a:pt x="1056" y="8026"/>
                    <a:pt x="1050" y="8062"/>
                  </a:cubicBezTo>
                  <a:cubicBezTo>
                    <a:pt x="1038" y="8182"/>
                    <a:pt x="1020" y="8302"/>
                    <a:pt x="1014" y="8428"/>
                  </a:cubicBezTo>
                  <a:cubicBezTo>
                    <a:pt x="918" y="9663"/>
                    <a:pt x="930" y="10910"/>
                    <a:pt x="1038" y="12145"/>
                  </a:cubicBezTo>
                  <a:cubicBezTo>
                    <a:pt x="1038" y="12187"/>
                    <a:pt x="1056" y="12228"/>
                    <a:pt x="1080" y="12258"/>
                  </a:cubicBezTo>
                  <a:cubicBezTo>
                    <a:pt x="1120" y="12315"/>
                    <a:pt x="1183" y="12345"/>
                    <a:pt x="1249" y="12345"/>
                  </a:cubicBezTo>
                  <a:cubicBezTo>
                    <a:pt x="1280" y="12345"/>
                    <a:pt x="1312" y="12338"/>
                    <a:pt x="1343" y="12324"/>
                  </a:cubicBezTo>
                  <a:lnTo>
                    <a:pt x="1901" y="12061"/>
                  </a:lnTo>
                  <a:cubicBezTo>
                    <a:pt x="1961" y="12037"/>
                    <a:pt x="2003" y="11977"/>
                    <a:pt x="2021" y="11911"/>
                  </a:cubicBezTo>
                  <a:lnTo>
                    <a:pt x="2033" y="11827"/>
                  </a:lnTo>
                  <a:cubicBezTo>
                    <a:pt x="2165" y="11179"/>
                    <a:pt x="2500" y="9459"/>
                    <a:pt x="3411" y="9273"/>
                  </a:cubicBezTo>
                  <a:cubicBezTo>
                    <a:pt x="3492" y="9255"/>
                    <a:pt x="3572" y="9246"/>
                    <a:pt x="3650" y="9246"/>
                  </a:cubicBezTo>
                  <a:cubicBezTo>
                    <a:pt x="3939" y="9246"/>
                    <a:pt x="4212" y="9367"/>
                    <a:pt x="4466" y="9603"/>
                  </a:cubicBezTo>
                  <a:cubicBezTo>
                    <a:pt x="4562" y="9693"/>
                    <a:pt x="4652" y="9795"/>
                    <a:pt x="4730" y="9903"/>
                  </a:cubicBezTo>
                  <a:lnTo>
                    <a:pt x="3046" y="10466"/>
                  </a:lnTo>
                  <a:cubicBezTo>
                    <a:pt x="2974" y="10484"/>
                    <a:pt x="2926" y="10538"/>
                    <a:pt x="2908" y="10610"/>
                  </a:cubicBezTo>
                  <a:lnTo>
                    <a:pt x="1781" y="14476"/>
                  </a:lnTo>
                  <a:cubicBezTo>
                    <a:pt x="1737" y="14626"/>
                    <a:pt x="1858" y="14750"/>
                    <a:pt x="1990" y="14750"/>
                  </a:cubicBezTo>
                  <a:cubicBezTo>
                    <a:pt x="2037" y="14750"/>
                    <a:pt x="2086" y="14735"/>
                    <a:pt x="2129" y="14698"/>
                  </a:cubicBezTo>
                  <a:cubicBezTo>
                    <a:pt x="2135" y="14692"/>
                    <a:pt x="2698" y="14219"/>
                    <a:pt x="3915" y="13883"/>
                  </a:cubicBezTo>
                  <a:cubicBezTo>
                    <a:pt x="4813" y="13635"/>
                    <a:pt x="5757" y="13542"/>
                    <a:pt x="6665" y="13542"/>
                  </a:cubicBezTo>
                  <a:cubicBezTo>
                    <a:pt x="7818" y="13542"/>
                    <a:pt x="8912" y="13691"/>
                    <a:pt x="9777" y="13859"/>
                  </a:cubicBezTo>
                  <a:cubicBezTo>
                    <a:pt x="9794" y="13862"/>
                    <a:pt x="9809" y="13864"/>
                    <a:pt x="9825" y="13864"/>
                  </a:cubicBezTo>
                  <a:cubicBezTo>
                    <a:pt x="9996" y="13864"/>
                    <a:pt x="10103" y="13660"/>
                    <a:pt x="9987" y="13517"/>
                  </a:cubicBezTo>
                  <a:cubicBezTo>
                    <a:pt x="9975" y="13499"/>
                    <a:pt x="9004" y="12234"/>
                    <a:pt x="8632" y="9789"/>
                  </a:cubicBezTo>
                  <a:lnTo>
                    <a:pt x="8716" y="9765"/>
                  </a:lnTo>
                  <a:lnTo>
                    <a:pt x="9016" y="9687"/>
                  </a:lnTo>
                  <a:lnTo>
                    <a:pt x="9442" y="9579"/>
                  </a:lnTo>
                  <a:cubicBezTo>
                    <a:pt x="9466" y="10184"/>
                    <a:pt x="9592" y="11042"/>
                    <a:pt x="10095" y="11653"/>
                  </a:cubicBezTo>
                  <a:cubicBezTo>
                    <a:pt x="10125" y="11695"/>
                    <a:pt x="10161" y="11719"/>
                    <a:pt x="10209" y="11731"/>
                  </a:cubicBezTo>
                  <a:lnTo>
                    <a:pt x="11684" y="12085"/>
                  </a:lnTo>
                  <a:cubicBezTo>
                    <a:pt x="11702" y="12091"/>
                    <a:pt x="11719" y="12091"/>
                    <a:pt x="11737" y="12091"/>
                  </a:cubicBezTo>
                  <a:cubicBezTo>
                    <a:pt x="11797" y="12091"/>
                    <a:pt x="11857" y="12067"/>
                    <a:pt x="11899" y="12019"/>
                  </a:cubicBezTo>
                  <a:cubicBezTo>
                    <a:pt x="11953" y="11953"/>
                    <a:pt x="11965" y="11863"/>
                    <a:pt x="11929" y="11785"/>
                  </a:cubicBezTo>
                  <a:cubicBezTo>
                    <a:pt x="11923" y="11773"/>
                    <a:pt x="11228" y="10148"/>
                    <a:pt x="11737" y="6348"/>
                  </a:cubicBezTo>
                  <a:cubicBezTo>
                    <a:pt x="11761" y="6156"/>
                    <a:pt x="11779" y="5958"/>
                    <a:pt x="11785" y="5761"/>
                  </a:cubicBezTo>
                  <a:cubicBezTo>
                    <a:pt x="11791" y="5665"/>
                    <a:pt x="11725" y="5575"/>
                    <a:pt x="11636" y="5545"/>
                  </a:cubicBezTo>
                  <a:lnTo>
                    <a:pt x="10886" y="5311"/>
                  </a:lnTo>
                  <a:lnTo>
                    <a:pt x="11600" y="4885"/>
                  </a:lnTo>
                  <a:cubicBezTo>
                    <a:pt x="11678" y="4838"/>
                    <a:pt x="11719" y="4748"/>
                    <a:pt x="11702" y="4664"/>
                  </a:cubicBezTo>
                  <a:cubicBezTo>
                    <a:pt x="11618" y="4226"/>
                    <a:pt x="11480" y="3801"/>
                    <a:pt x="11282" y="3399"/>
                  </a:cubicBezTo>
                  <a:cubicBezTo>
                    <a:pt x="11276" y="3387"/>
                    <a:pt x="11270" y="3369"/>
                    <a:pt x="11258" y="3357"/>
                  </a:cubicBezTo>
                  <a:lnTo>
                    <a:pt x="11258" y="3351"/>
                  </a:lnTo>
                  <a:cubicBezTo>
                    <a:pt x="10982" y="2811"/>
                    <a:pt x="10617" y="2314"/>
                    <a:pt x="10179" y="1894"/>
                  </a:cubicBezTo>
                  <a:cubicBezTo>
                    <a:pt x="9442" y="1193"/>
                    <a:pt x="8560" y="659"/>
                    <a:pt x="7601" y="342"/>
                  </a:cubicBezTo>
                  <a:cubicBezTo>
                    <a:pt x="7576" y="333"/>
                    <a:pt x="7550" y="329"/>
                    <a:pt x="7525" y="329"/>
                  </a:cubicBezTo>
                  <a:cubicBezTo>
                    <a:pt x="7462" y="329"/>
                    <a:pt x="7404" y="355"/>
                    <a:pt x="7362" y="402"/>
                  </a:cubicBezTo>
                  <a:lnTo>
                    <a:pt x="6888" y="971"/>
                  </a:lnTo>
                  <a:lnTo>
                    <a:pt x="6792" y="264"/>
                  </a:lnTo>
                  <a:cubicBezTo>
                    <a:pt x="6774" y="174"/>
                    <a:pt x="6702" y="102"/>
                    <a:pt x="6612" y="84"/>
                  </a:cubicBezTo>
                  <a:cubicBezTo>
                    <a:pt x="6307" y="30"/>
                    <a:pt x="599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5;p60">
              <a:extLst>
                <a:ext uri="{FF2B5EF4-FFF2-40B4-BE49-F238E27FC236}">
                  <a16:creationId xmlns:a16="http://schemas.microsoft.com/office/drawing/2014/main" id="{C0286AB2-5ED3-4953-9206-32CBD44FA0CC}"/>
                </a:ext>
              </a:extLst>
            </p:cNvPr>
            <p:cNvSpPr/>
            <p:nvPr/>
          </p:nvSpPr>
          <p:spPr>
            <a:xfrm>
              <a:off x="7848713" y="1849150"/>
              <a:ext cx="299150" cy="368775"/>
            </a:xfrm>
            <a:custGeom>
              <a:avLst/>
              <a:gdLst/>
              <a:ahLst/>
              <a:cxnLst/>
              <a:rect l="l" t="t" r="r" b="b"/>
              <a:pathLst>
                <a:path w="11966" h="14751" extrusionOk="0">
                  <a:moveTo>
                    <a:pt x="5671" y="420"/>
                  </a:moveTo>
                  <a:cubicBezTo>
                    <a:pt x="5905" y="420"/>
                    <a:pt x="6145" y="438"/>
                    <a:pt x="6379" y="474"/>
                  </a:cubicBezTo>
                  <a:lnTo>
                    <a:pt x="6528" y="1505"/>
                  </a:lnTo>
                  <a:cubicBezTo>
                    <a:pt x="6546" y="1609"/>
                    <a:pt x="6636" y="1691"/>
                    <a:pt x="6739" y="1691"/>
                  </a:cubicBezTo>
                  <a:cubicBezTo>
                    <a:pt x="6743" y="1691"/>
                    <a:pt x="6747" y="1691"/>
                    <a:pt x="6750" y="1691"/>
                  </a:cubicBezTo>
                  <a:cubicBezTo>
                    <a:pt x="6816" y="1685"/>
                    <a:pt x="6870" y="1655"/>
                    <a:pt x="6912" y="1607"/>
                  </a:cubicBezTo>
                  <a:lnTo>
                    <a:pt x="7595" y="791"/>
                  </a:lnTo>
                  <a:cubicBezTo>
                    <a:pt x="8441" y="1097"/>
                    <a:pt x="9214" y="1583"/>
                    <a:pt x="9867" y="2212"/>
                  </a:cubicBezTo>
                  <a:cubicBezTo>
                    <a:pt x="10227" y="2560"/>
                    <a:pt x="10539" y="2961"/>
                    <a:pt x="10784" y="3405"/>
                  </a:cubicBezTo>
                  <a:lnTo>
                    <a:pt x="10023" y="3878"/>
                  </a:lnTo>
                  <a:cubicBezTo>
                    <a:pt x="9837" y="3992"/>
                    <a:pt x="9921" y="4274"/>
                    <a:pt x="10137" y="4274"/>
                  </a:cubicBezTo>
                  <a:cubicBezTo>
                    <a:pt x="10179" y="4274"/>
                    <a:pt x="10215" y="4268"/>
                    <a:pt x="10251" y="4244"/>
                  </a:cubicBezTo>
                  <a:lnTo>
                    <a:pt x="10976" y="3795"/>
                  </a:lnTo>
                  <a:cubicBezTo>
                    <a:pt x="11090" y="4058"/>
                    <a:pt x="11174" y="4328"/>
                    <a:pt x="11240" y="4604"/>
                  </a:cubicBezTo>
                  <a:lnTo>
                    <a:pt x="10245" y="5197"/>
                  </a:lnTo>
                  <a:cubicBezTo>
                    <a:pt x="10191" y="5227"/>
                    <a:pt x="10155" y="5275"/>
                    <a:pt x="10137" y="5335"/>
                  </a:cubicBezTo>
                  <a:cubicBezTo>
                    <a:pt x="10119" y="5449"/>
                    <a:pt x="10179" y="5557"/>
                    <a:pt x="10287" y="5587"/>
                  </a:cubicBezTo>
                  <a:lnTo>
                    <a:pt x="11342" y="5922"/>
                  </a:lnTo>
                  <a:cubicBezTo>
                    <a:pt x="11336" y="6048"/>
                    <a:pt x="11324" y="6180"/>
                    <a:pt x="11306" y="6306"/>
                  </a:cubicBezTo>
                  <a:cubicBezTo>
                    <a:pt x="11204" y="7037"/>
                    <a:pt x="11144" y="7781"/>
                    <a:pt x="11120" y="8518"/>
                  </a:cubicBezTo>
                  <a:lnTo>
                    <a:pt x="10551" y="8422"/>
                  </a:lnTo>
                  <a:cubicBezTo>
                    <a:pt x="10536" y="8420"/>
                    <a:pt x="10522" y="8418"/>
                    <a:pt x="10508" y="8418"/>
                  </a:cubicBezTo>
                  <a:cubicBezTo>
                    <a:pt x="10422" y="8418"/>
                    <a:pt x="10341" y="8465"/>
                    <a:pt x="10305" y="8548"/>
                  </a:cubicBezTo>
                  <a:cubicBezTo>
                    <a:pt x="10251" y="8674"/>
                    <a:pt x="10335" y="8818"/>
                    <a:pt x="10467" y="8842"/>
                  </a:cubicBezTo>
                  <a:lnTo>
                    <a:pt x="11114" y="8956"/>
                  </a:lnTo>
                  <a:cubicBezTo>
                    <a:pt x="11114" y="10286"/>
                    <a:pt x="11276" y="11138"/>
                    <a:pt x="11402" y="11587"/>
                  </a:cubicBezTo>
                  <a:lnTo>
                    <a:pt x="10371" y="11335"/>
                  </a:lnTo>
                  <a:cubicBezTo>
                    <a:pt x="9723" y="10472"/>
                    <a:pt x="9873" y="9022"/>
                    <a:pt x="9885" y="8914"/>
                  </a:cubicBezTo>
                  <a:lnTo>
                    <a:pt x="9885" y="8908"/>
                  </a:lnTo>
                  <a:cubicBezTo>
                    <a:pt x="10095" y="7493"/>
                    <a:pt x="9993" y="6276"/>
                    <a:pt x="9586" y="5287"/>
                  </a:cubicBezTo>
                  <a:cubicBezTo>
                    <a:pt x="9549" y="5183"/>
                    <a:pt x="9470" y="5141"/>
                    <a:pt x="9391" y="5141"/>
                  </a:cubicBezTo>
                  <a:cubicBezTo>
                    <a:pt x="9249" y="5141"/>
                    <a:pt x="9105" y="5276"/>
                    <a:pt x="9190" y="5449"/>
                  </a:cubicBezTo>
                  <a:cubicBezTo>
                    <a:pt x="9568" y="6366"/>
                    <a:pt x="9657" y="7511"/>
                    <a:pt x="9460" y="8848"/>
                  </a:cubicBezTo>
                  <a:cubicBezTo>
                    <a:pt x="9460" y="8848"/>
                    <a:pt x="9460" y="8848"/>
                    <a:pt x="9460" y="8854"/>
                  </a:cubicBezTo>
                  <a:cubicBezTo>
                    <a:pt x="9460" y="8866"/>
                    <a:pt x="9442" y="8974"/>
                    <a:pt x="9436" y="9141"/>
                  </a:cubicBezTo>
                  <a:lnTo>
                    <a:pt x="9208" y="9201"/>
                  </a:lnTo>
                  <a:cubicBezTo>
                    <a:pt x="9268" y="8566"/>
                    <a:pt x="9262" y="7925"/>
                    <a:pt x="9190" y="7289"/>
                  </a:cubicBezTo>
                  <a:cubicBezTo>
                    <a:pt x="9004" y="5683"/>
                    <a:pt x="8357" y="4532"/>
                    <a:pt x="7314" y="3950"/>
                  </a:cubicBezTo>
                  <a:cubicBezTo>
                    <a:pt x="6876" y="3711"/>
                    <a:pt x="6403" y="3537"/>
                    <a:pt x="5911" y="3453"/>
                  </a:cubicBezTo>
                  <a:cubicBezTo>
                    <a:pt x="5899" y="3451"/>
                    <a:pt x="5886" y="3450"/>
                    <a:pt x="5874" y="3450"/>
                  </a:cubicBezTo>
                  <a:cubicBezTo>
                    <a:pt x="5751" y="3450"/>
                    <a:pt x="5648" y="3555"/>
                    <a:pt x="5659" y="3681"/>
                  </a:cubicBezTo>
                  <a:cubicBezTo>
                    <a:pt x="5665" y="3783"/>
                    <a:pt x="5743" y="3860"/>
                    <a:pt x="5839" y="3878"/>
                  </a:cubicBezTo>
                  <a:cubicBezTo>
                    <a:pt x="6283" y="3956"/>
                    <a:pt x="6708" y="4106"/>
                    <a:pt x="7104" y="4328"/>
                  </a:cubicBezTo>
                  <a:cubicBezTo>
                    <a:pt x="8033" y="4844"/>
                    <a:pt x="8590" y="5851"/>
                    <a:pt x="8764" y="7325"/>
                  </a:cubicBezTo>
                  <a:cubicBezTo>
                    <a:pt x="8836" y="7985"/>
                    <a:pt x="8836" y="8650"/>
                    <a:pt x="8758" y="9315"/>
                  </a:cubicBezTo>
                  <a:lnTo>
                    <a:pt x="8560" y="9363"/>
                  </a:lnTo>
                  <a:cubicBezTo>
                    <a:pt x="8560" y="9351"/>
                    <a:pt x="8554" y="9333"/>
                    <a:pt x="8554" y="9315"/>
                  </a:cubicBezTo>
                  <a:lnTo>
                    <a:pt x="8554" y="9303"/>
                  </a:lnTo>
                  <a:cubicBezTo>
                    <a:pt x="8542" y="9183"/>
                    <a:pt x="8531" y="9058"/>
                    <a:pt x="8519" y="8932"/>
                  </a:cubicBezTo>
                  <a:cubicBezTo>
                    <a:pt x="8519" y="8896"/>
                    <a:pt x="8513" y="8860"/>
                    <a:pt x="8513" y="8824"/>
                  </a:cubicBezTo>
                  <a:lnTo>
                    <a:pt x="8507" y="8758"/>
                  </a:lnTo>
                  <a:cubicBezTo>
                    <a:pt x="8507" y="8722"/>
                    <a:pt x="8501" y="8686"/>
                    <a:pt x="8501" y="8644"/>
                  </a:cubicBezTo>
                  <a:cubicBezTo>
                    <a:pt x="8501" y="8626"/>
                    <a:pt x="8501" y="8602"/>
                    <a:pt x="8495" y="8584"/>
                  </a:cubicBezTo>
                  <a:cubicBezTo>
                    <a:pt x="8495" y="8542"/>
                    <a:pt x="8489" y="8500"/>
                    <a:pt x="8489" y="8458"/>
                  </a:cubicBezTo>
                  <a:lnTo>
                    <a:pt x="8489" y="8398"/>
                  </a:lnTo>
                  <a:cubicBezTo>
                    <a:pt x="8489" y="8356"/>
                    <a:pt x="8489" y="8314"/>
                    <a:pt x="8483" y="8272"/>
                  </a:cubicBezTo>
                  <a:lnTo>
                    <a:pt x="8483" y="8218"/>
                  </a:lnTo>
                  <a:lnTo>
                    <a:pt x="8483" y="8080"/>
                  </a:lnTo>
                  <a:lnTo>
                    <a:pt x="8483" y="8032"/>
                  </a:lnTo>
                  <a:lnTo>
                    <a:pt x="8483" y="7847"/>
                  </a:lnTo>
                  <a:cubicBezTo>
                    <a:pt x="8483" y="6636"/>
                    <a:pt x="8129" y="5719"/>
                    <a:pt x="7422" y="5113"/>
                  </a:cubicBezTo>
                  <a:lnTo>
                    <a:pt x="7374" y="5071"/>
                  </a:lnTo>
                  <a:cubicBezTo>
                    <a:pt x="7140" y="4885"/>
                    <a:pt x="6882" y="4736"/>
                    <a:pt x="6606" y="4628"/>
                  </a:cubicBezTo>
                  <a:lnTo>
                    <a:pt x="6594" y="4622"/>
                  </a:lnTo>
                  <a:lnTo>
                    <a:pt x="6558" y="4610"/>
                  </a:lnTo>
                  <a:lnTo>
                    <a:pt x="6534" y="4598"/>
                  </a:lnTo>
                  <a:lnTo>
                    <a:pt x="6438" y="4568"/>
                  </a:lnTo>
                  <a:lnTo>
                    <a:pt x="6421" y="4562"/>
                  </a:lnTo>
                  <a:cubicBezTo>
                    <a:pt x="6391" y="4550"/>
                    <a:pt x="6355" y="4538"/>
                    <a:pt x="6319" y="4526"/>
                  </a:cubicBezTo>
                  <a:lnTo>
                    <a:pt x="6307" y="4520"/>
                  </a:lnTo>
                  <a:lnTo>
                    <a:pt x="6283" y="4514"/>
                  </a:lnTo>
                  <a:lnTo>
                    <a:pt x="6253" y="4508"/>
                  </a:lnTo>
                  <a:lnTo>
                    <a:pt x="6235" y="4502"/>
                  </a:lnTo>
                  <a:lnTo>
                    <a:pt x="6193" y="4490"/>
                  </a:lnTo>
                  <a:lnTo>
                    <a:pt x="6187" y="4490"/>
                  </a:lnTo>
                  <a:lnTo>
                    <a:pt x="6139" y="4478"/>
                  </a:lnTo>
                  <a:lnTo>
                    <a:pt x="6097" y="4466"/>
                  </a:lnTo>
                  <a:lnTo>
                    <a:pt x="6079" y="4466"/>
                  </a:lnTo>
                  <a:lnTo>
                    <a:pt x="5971" y="4442"/>
                  </a:lnTo>
                  <a:lnTo>
                    <a:pt x="5917" y="4430"/>
                  </a:lnTo>
                  <a:cubicBezTo>
                    <a:pt x="5648" y="4380"/>
                    <a:pt x="5375" y="4355"/>
                    <a:pt x="5102" y="4355"/>
                  </a:cubicBezTo>
                  <a:cubicBezTo>
                    <a:pt x="4919" y="4355"/>
                    <a:pt x="4737" y="4366"/>
                    <a:pt x="4556" y="4388"/>
                  </a:cubicBezTo>
                  <a:lnTo>
                    <a:pt x="4532" y="4388"/>
                  </a:lnTo>
                  <a:cubicBezTo>
                    <a:pt x="4508" y="4388"/>
                    <a:pt x="4472" y="4388"/>
                    <a:pt x="4424" y="4394"/>
                  </a:cubicBezTo>
                  <a:lnTo>
                    <a:pt x="4293" y="4394"/>
                  </a:lnTo>
                  <a:lnTo>
                    <a:pt x="4251" y="4400"/>
                  </a:lnTo>
                  <a:lnTo>
                    <a:pt x="4209" y="4406"/>
                  </a:lnTo>
                  <a:lnTo>
                    <a:pt x="4203" y="4406"/>
                  </a:lnTo>
                  <a:lnTo>
                    <a:pt x="4161" y="4412"/>
                  </a:lnTo>
                  <a:lnTo>
                    <a:pt x="4113" y="4418"/>
                  </a:lnTo>
                  <a:lnTo>
                    <a:pt x="4095" y="4418"/>
                  </a:lnTo>
                  <a:lnTo>
                    <a:pt x="4047" y="4430"/>
                  </a:lnTo>
                  <a:lnTo>
                    <a:pt x="3999" y="4436"/>
                  </a:lnTo>
                  <a:lnTo>
                    <a:pt x="3993" y="4436"/>
                  </a:lnTo>
                  <a:lnTo>
                    <a:pt x="3945" y="4448"/>
                  </a:lnTo>
                  <a:lnTo>
                    <a:pt x="3939" y="4448"/>
                  </a:lnTo>
                  <a:lnTo>
                    <a:pt x="3885" y="4460"/>
                  </a:lnTo>
                  <a:lnTo>
                    <a:pt x="3831" y="4472"/>
                  </a:lnTo>
                  <a:lnTo>
                    <a:pt x="3777" y="4484"/>
                  </a:lnTo>
                  <a:lnTo>
                    <a:pt x="3717" y="4502"/>
                  </a:lnTo>
                  <a:lnTo>
                    <a:pt x="3657" y="4520"/>
                  </a:lnTo>
                  <a:lnTo>
                    <a:pt x="3531" y="4562"/>
                  </a:lnTo>
                  <a:lnTo>
                    <a:pt x="3411" y="4166"/>
                  </a:lnTo>
                  <a:cubicBezTo>
                    <a:pt x="3903" y="3950"/>
                    <a:pt x="4430" y="3830"/>
                    <a:pt x="4970" y="3801"/>
                  </a:cubicBezTo>
                  <a:cubicBezTo>
                    <a:pt x="5078" y="3801"/>
                    <a:pt x="5174" y="3711"/>
                    <a:pt x="5180" y="3603"/>
                  </a:cubicBezTo>
                  <a:cubicBezTo>
                    <a:pt x="5191" y="3480"/>
                    <a:pt x="5095" y="3369"/>
                    <a:pt x="4968" y="3369"/>
                  </a:cubicBezTo>
                  <a:cubicBezTo>
                    <a:pt x="4965" y="3369"/>
                    <a:pt x="4961" y="3369"/>
                    <a:pt x="4958" y="3369"/>
                  </a:cubicBezTo>
                  <a:cubicBezTo>
                    <a:pt x="4376" y="3399"/>
                    <a:pt x="3813" y="3531"/>
                    <a:pt x="3279" y="3759"/>
                  </a:cubicBezTo>
                  <a:lnTo>
                    <a:pt x="3112" y="3219"/>
                  </a:lnTo>
                  <a:cubicBezTo>
                    <a:pt x="3655" y="3043"/>
                    <a:pt x="4223" y="2957"/>
                    <a:pt x="4793" y="2957"/>
                  </a:cubicBezTo>
                  <a:cubicBezTo>
                    <a:pt x="4864" y="2957"/>
                    <a:pt x="4935" y="2959"/>
                    <a:pt x="5006" y="2961"/>
                  </a:cubicBezTo>
                  <a:lnTo>
                    <a:pt x="5246" y="2961"/>
                  </a:lnTo>
                  <a:cubicBezTo>
                    <a:pt x="5294" y="2961"/>
                    <a:pt x="5336" y="2967"/>
                    <a:pt x="5383" y="2973"/>
                  </a:cubicBezTo>
                  <a:cubicBezTo>
                    <a:pt x="5479" y="2979"/>
                    <a:pt x="5569" y="2985"/>
                    <a:pt x="5659" y="2997"/>
                  </a:cubicBezTo>
                  <a:cubicBezTo>
                    <a:pt x="6253" y="3063"/>
                    <a:pt x="6834" y="3231"/>
                    <a:pt x="7374" y="3495"/>
                  </a:cubicBezTo>
                  <a:cubicBezTo>
                    <a:pt x="7859" y="3741"/>
                    <a:pt x="8291" y="4082"/>
                    <a:pt x="8632" y="4508"/>
                  </a:cubicBezTo>
                  <a:cubicBezTo>
                    <a:pt x="8710" y="4604"/>
                    <a:pt x="8782" y="4700"/>
                    <a:pt x="8848" y="4802"/>
                  </a:cubicBezTo>
                  <a:cubicBezTo>
                    <a:pt x="8887" y="4866"/>
                    <a:pt x="8960" y="4903"/>
                    <a:pt x="9036" y="4903"/>
                  </a:cubicBezTo>
                  <a:cubicBezTo>
                    <a:pt x="9065" y="4903"/>
                    <a:pt x="9095" y="4897"/>
                    <a:pt x="9124" y="4885"/>
                  </a:cubicBezTo>
                  <a:cubicBezTo>
                    <a:pt x="9238" y="4826"/>
                    <a:pt x="9280" y="4682"/>
                    <a:pt x="9208" y="4574"/>
                  </a:cubicBezTo>
                  <a:cubicBezTo>
                    <a:pt x="9058" y="4340"/>
                    <a:pt x="8884" y="4124"/>
                    <a:pt x="8692" y="3932"/>
                  </a:cubicBezTo>
                  <a:cubicBezTo>
                    <a:pt x="8363" y="3597"/>
                    <a:pt x="7985" y="3321"/>
                    <a:pt x="7565" y="3111"/>
                  </a:cubicBezTo>
                  <a:cubicBezTo>
                    <a:pt x="6894" y="2781"/>
                    <a:pt x="6163" y="2590"/>
                    <a:pt x="5419" y="2542"/>
                  </a:cubicBezTo>
                  <a:lnTo>
                    <a:pt x="5228" y="2530"/>
                  </a:lnTo>
                  <a:lnTo>
                    <a:pt x="5156" y="2530"/>
                  </a:lnTo>
                  <a:lnTo>
                    <a:pt x="5042" y="2524"/>
                  </a:lnTo>
                  <a:lnTo>
                    <a:pt x="4694" y="2524"/>
                  </a:lnTo>
                  <a:cubicBezTo>
                    <a:pt x="4634" y="2524"/>
                    <a:pt x="4580" y="2524"/>
                    <a:pt x="4526" y="2530"/>
                  </a:cubicBezTo>
                  <a:lnTo>
                    <a:pt x="4520" y="2530"/>
                  </a:lnTo>
                  <a:cubicBezTo>
                    <a:pt x="2986" y="2608"/>
                    <a:pt x="2063" y="3207"/>
                    <a:pt x="1673" y="3531"/>
                  </a:cubicBezTo>
                  <a:lnTo>
                    <a:pt x="552" y="1307"/>
                  </a:lnTo>
                  <a:cubicBezTo>
                    <a:pt x="918" y="1199"/>
                    <a:pt x="1679" y="977"/>
                    <a:pt x="2602" y="785"/>
                  </a:cubicBezTo>
                  <a:lnTo>
                    <a:pt x="3232" y="1685"/>
                  </a:lnTo>
                  <a:cubicBezTo>
                    <a:pt x="3275" y="1745"/>
                    <a:pt x="3340" y="1774"/>
                    <a:pt x="3404" y="1774"/>
                  </a:cubicBezTo>
                  <a:cubicBezTo>
                    <a:pt x="3499" y="1774"/>
                    <a:pt x="3593" y="1713"/>
                    <a:pt x="3621" y="1607"/>
                  </a:cubicBezTo>
                  <a:lnTo>
                    <a:pt x="3861" y="558"/>
                  </a:lnTo>
                  <a:cubicBezTo>
                    <a:pt x="4071" y="528"/>
                    <a:pt x="4275" y="504"/>
                    <a:pt x="4478" y="486"/>
                  </a:cubicBezTo>
                  <a:lnTo>
                    <a:pt x="4478" y="486"/>
                  </a:lnTo>
                  <a:lnTo>
                    <a:pt x="4287" y="1337"/>
                  </a:lnTo>
                  <a:cubicBezTo>
                    <a:pt x="4263" y="1451"/>
                    <a:pt x="4322" y="1559"/>
                    <a:pt x="4430" y="1601"/>
                  </a:cubicBezTo>
                  <a:cubicBezTo>
                    <a:pt x="4454" y="1607"/>
                    <a:pt x="4472" y="1607"/>
                    <a:pt x="4496" y="1607"/>
                  </a:cubicBezTo>
                  <a:cubicBezTo>
                    <a:pt x="4598" y="1607"/>
                    <a:pt x="4682" y="1541"/>
                    <a:pt x="4706" y="1439"/>
                  </a:cubicBezTo>
                  <a:lnTo>
                    <a:pt x="4928" y="444"/>
                  </a:lnTo>
                  <a:cubicBezTo>
                    <a:pt x="5186" y="432"/>
                    <a:pt x="5431" y="420"/>
                    <a:pt x="5671" y="420"/>
                  </a:cubicBezTo>
                  <a:close/>
                  <a:moveTo>
                    <a:pt x="5070" y="4822"/>
                  </a:moveTo>
                  <a:cubicBezTo>
                    <a:pt x="5578" y="4822"/>
                    <a:pt x="6395" y="4911"/>
                    <a:pt x="7038" y="5407"/>
                  </a:cubicBezTo>
                  <a:lnTo>
                    <a:pt x="7050" y="5413"/>
                  </a:lnTo>
                  <a:lnTo>
                    <a:pt x="7086" y="5443"/>
                  </a:lnTo>
                  <a:cubicBezTo>
                    <a:pt x="7098" y="5449"/>
                    <a:pt x="7104" y="5455"/>
                    <a:pt x="7110" y="5461"/>
                  </a:cubicBezTo>
                  <a:lnTo>
                    <a:pt x="7134" y="5479"/>
                  </a:lnTo>
                  <a:cubicBezTo>
                    <a:pt x="7164" y="5509"/>
                    <a:pt x="7194" y="5533"/>
                    <a:pt x="7224" y="5563"/>
                  </a:cubicBezTo>
                  <a:lnTo>
                    <a:pt x="7236" y="5575"/>
                  </a:lnTo>
                  <a:cubicBezTo>
                    <a:pt x="7266" y="5599"/>
                    <a:pt x="7290" y="5629"/>
                    <a:pt x="7320" y="5659"/>
                  </a:cubicBezTo>
                  <a:lnTo>
                    <a:pt x="7332" y="5671"/>
                  </a:lnTo>
                  <a:cubicBezTo>
                    <a:pt x="7356" y="5701"/>
                    <a:pt x="7380" y="5731"/>
                    <a:pt x="7404" y="5755"/>
                  </a:cubicBezTo>
                  <a:cubicBezTo>
                    <a:pt x="7410" y="5761"/>
                    <a:pt x="7410" y="5767"/>
                    <a:pt x="7416" y="5767"/>
                  </a:cubicBezTo>
                  <a:lnTo>
                    <a:pt x="7416" y="5773"/>
                  </a:lnTo>
                  <a:cubicBezTo>
                    <a:pt x="7446" y="5803"/>
                    <a:pt x="7470" y="5833"/>
                    <a:pt x="7493" y="5869"/>
                  </a:cubicBezTo>
                  <a:lnTo>
                    <a:pt x="7499" y="5881"/>
                  </a:lnTo>
                  <a:cubicBezTo>
                    <a:pt x="7523" y="5910"/>
                    <a:pt x="7547" y="5946"/>
                    <a:pt x="7571" y="5982"/>
                  </a:cubicBezTo>
                  <a:cubicBezTo>
                    <a:pt x="7595" y="6012"/>
                    <a:pt x="7613" y="6054"/>
                    <a:pt x="7637" y="6084"/>
                  </a:cubicBezTo>
                  <a:lnTo>
                    <a:pt x="7643" y="6102"/>
                  </a:lnTo>
                  <a:cubicBezTo>
                    <a:pt x="7661" y="6138"/>
                    <a:pt x="7685" y="6174"/>
                    <a:pt x="7703" y="6210"/>
                  </a:cubicBezTo>
                  <a:cubicBezTo>
                    <a:pt x="7703" y="6216"/>
                    <a:pt x="7709" y="6222"/>
                    <a:pt x="7709" y="6228"/>
                  </a:cubicBezTo>
                  <a:cubicBezTo>
                    <a:pt x="7727" y="6264"/>
                    <a:pt x="7745" y="6300"/>
                    <a:pt x="7757" y="6336"/>
                  </a:cubicBezTo>
                  <a:lnTo>
                    <a:pt x="7769" y="6354"/>
                  </a:lnTo>
                  <a:cubicBezTo>
                    <a:pt x="7781" y="6390"/>
                    <a:pt x="7799" y="6426"/>
                    <a:pt x="7817" y="6474"/>
                  </a:cubicBezTo>
                  <a:lnTo>
                    <a:pt x="7817" y="6486"/>
                  </a:lnTo>
                  <a:cubicBezTo>
                    <a:pt x="7835" y="6528"/>
                    <a:pt x="7847" y="6570"/>
                    <a:pt x="7865" y="6612"/>
                  </a:cubicBezTo>
                  <a:lnTo>
                    <a:pt x="7865" y="6618"/>
                  </a:lnTo>
                  <a:cubicBezTo>
                    <a:pt x="7877" y="6660"/>
                    <a:pt x="7889" y="6702"/>
                    <a:pt x="7901" y="6744"/>
                  </a:cubicBezTo>
                  <a:cubicBezTo>
                    <a:pt x="7901" y="6750"/>
                    <a:pt x="7907" y="6756"/>
                    <a:pt x="7907" y="6762"/>
                  </a:cubicBezTo>
                  <a:cubicBezTo>
                    <a:pt x="7919" y="6810"/>
                    <a:pt x="7925" y="6852"/>
                    <a:pt x="7937" y="6894"/>
                  </a:cubicBezTo>
                  <a:lnTo>
                    <a:pt x="7937" y="6906"/>
                  </a:lnTo>
                  <a:cubicBezTo>
                    <a:pt x="7937" y="6906"/>
                    <a:pt x="7937" y="6912"/>
                    <a:pt x="7937" y="6918"/>
                  </a:cubicBezTo>
                  <a:cubicBezTo>
                    <a:pt x="7949" y="6959"/>
                    <a:pt x="7955" y="7007"/>
                    <a:pt x="7967" y="7049"/>
                  </a:cubicBezTo>
                  <a:cubicBezTo>
                    <a:pt x="7967" y="7061"/>
                    <a:pt x="7967" y="7067"/>
                    <a:pt x="7967" y="7073"/>
                  </a:cubicBezTo>
                  <a:cubicBezTo>
                    <a:pt x="7979" y="7121"/>
                    <a:pt x="7985" y="7169"/>
                    <a:pt x="7991" y="7217"/>
                  </a:cubicBezTo>
                  <a:cubicBezTo>
                    <a:pt x="7991" y="7217"/>
                    <a:pt x="7991" y="7223"/>
                    <a:pt x="7991" y="7229"/>
                  </a:cubicBezTo>
                  <a:cubicBezTo>
                    <a:pt x="7997" y="7277"/>
                    <a:pt x="8003" y="7325"/>
                    <a:pt x="8009" y="7379"/>
                  </a:cubicBezTo>
                  <a:lnTo>
                    <a:pt x="8009" y="7391"/>
                  </a:lnTo>
                  <a:cubicBezTo>
                    <a:pt x="8015" y="7439"/>
                    <a:pt x="8015" y="7493"/>
                    <a:pt x="8021" y="7541"/>
                  </a:cubicBezTo>
                  <a:lnTo>
                    <a:pt x="8021" y="7553"/>
                  </a:lnTo>
                  <a:cubicBezTo>
                    <a:pt x="7745" y="7445"/>
                    <a:pt x="7470" y="7355"/>
                    <a:pt x="7194" y="7277"/>
                  </a:cubicBezTo>
                  <a:cubicBezTo>
                    <a:pt x="7168" y="7269"/>
                    <a:pt x="7143" y="7265"/>
                    <a:pt x="7120" y="7265"/>
                  </a:cubicBezTo>
                  <a:cubicBezTo>
                    <a:pt x="6899" y="7265"/>
                    <a:pt x="6825" y="7620"/>
                    <a:pt x="7080" y="7691"/>
                  </a:cubicBezTo>
                  <a:cubicBezTo>
                    <a:pt x="7404" y="7781"/>
                    <a:pt x="7721" y="7889"/>
                    <a:pt x="8027" y="8020"/>
                  </a:cubicBezTo>
                  <a:lnTo>
                    <a:pt x="8027" y="8092"/>
                  </a:lnTo>
                  <a:lnTo>
                    <a:pt x="8027" y="8158"/>
                  </a:lnTo>
                  <a:cubicBezTo>
                    <a:pt x="8027" y="8206"/>
                    <a:pt x="8027" y="8254"/>
                    <a:pt x="8033" y="8302"/>
                  </a:cubicBezTo>
                  <a:lnTo>
                    <a:pt x="8033" y="8380"/>
                  </a:lnTo>
                  <a:cubicBezTo>
                    <a:pt x="8033" y="8422"/>
                    <a:pt x="8033" y="8464"/>
                    <a:pt x="8039" y="8506"/>
                  </a:cubicBezTo>
                  <a:lnTo>
                    <a:pt x="8045" y="8596"/>
                  </a:lnTo>
                  <a:cubicBezTo>
                    <a:pt x="8045" y="8632"/>
                    <a:pt x="8045" y="8662"/>
                    <a:pt x="8045" y="8692"/>
                  </a:cubicBezTo>
                  <a:cubicBezTo>
                    <a:pt x="8051" y="8776"/>
                    <a:pt x="8057" y="8860"/>
                    <a:pt x="8063" y="8944"/>
                  </a:cubicBezTo>
                  <a:lnTo>
                    <a:pt x="8063" y="8962"/>
                  </a:lnTo>
                  <a:cubicBezTo>
                    <a:pt x="8087" y="9207"/>
                    <a:pt x="8111" y="9453"/>
                    <a:pt x="8141" y="9693"/>
                  </a:cubicBezTo>
                  <a:cubicBezTo>
                    <a:pt x="8141" y="9699"/>
                    <a:pt x="8141" y="9705"/>
                    <a:pt x="8147" y="9717"/>
                  </a:cubicBezTo>
                  <a:cubicBezTo>
                    <a:pt x="8273" y="10592"/>
                    <a:pt x="8513" y="11443"/>
                    <a:pt x="8842" y="12264"/>
                  </a:cubicBezTo>
                  <a:cubicBezTo>
                    <a:pt x="8992" y="12636"/>
                    <a:pt x="9166" y="13002"/>
                    <a:pt x="9370" y="13349"/>
                  </a:cubicBezTo>
                  <a:cubicBezTo>
                    <a:pt x="8353" y="13177"/>
                    <a:pt x="7454" y="13109"/>
                    <a:pt x="6670" y="13109"/>
                  </a:cubicBezTo>
                  <a:cubicBezTo>
                    <a:pt x="5412" y="13109"/>
                    <a:pt x="4448" y="13283"/>
                    <a:pt x="3765" y="13475"/>
                  </a:cubicBezTo>
                  <a:cubicBezTo>
                    <a:pt x="3273" y="13613"/>
                    <a:pt x="2800" y="13799"/>
                    <a:pt x="2356" y="14039"/>
                  </a:cubicBezTo>
                  <a:lnTo>
                    <a:pt x="3285" y="10838"/>
                  </a:lnTo>
                  <a:lnTo>
                    <a:pt x="5126" y="10220"/>
                  </a:lnTo>
                  <a:cubicBezTo>
                    <a:pt x="5252" y="10178"/>
                    <a:pt x="5306" y="10035"/>
                    <a:pt x="5252" y="9921"/>
                  </a:cubicBezTo>
                  <a:cubicBezTo>
                    <a:pt x="5126" y="9687"/>
                    <a:pt x="4964" y="9477"/>
                    <a:pt x="4772" y="9297"/>
                  </a:cubicBezTo>
                  <a:cubicBezTo>
                    <a:pt x="4434" y="8978"/>
                    <a:pt x="4051" y="8814"/>
                    <a:pt x="3646" y="8814"/>
                  </a:cubicBezTo>
                  <a:cubicBezTo>
                    <a:pt x="3541" y="8814"/>
                    <a:pt x="3435" y="8825"/>
                    <a:pt x="3327" y="8848"/>
                  </a:cubicBezTo>
                  <a:cubicBezTo>
                    <a:pt x="2153" y="9093"/>
                    <a:pt x="1781" y="10910"/>
                    <a:pt x="1619" y="11719"/>
                  </a:cubicBezTo>
                  <a:lnTo>
                    <a:pt x="1439" y="11803"/>
                  </a:lnTo>
                  <a:cubicBezTo>
                    <a:pt x="1361" y="10688"/>
                    <a:pt x="1361" y="9573"/>
                    <a:pt x="1445" y="8458"/>
                  </a:cubicBezTo>
                  <a:cubicBezTo>
                    <a:pt x="1451" y="8380"/>
                    <a:pt x="1457" y="8308"/>
                    <a:pt x="1463" y="8230"/>
                  </a:cubicBezTo>
                  <a:cubicBezTo>
                    <a:pt x="1877" y="8003"/>
                    <a:pt x="2314" y="7817"/>
                    <a:pt x="2770" y="7679"/>
                  </a:cubicBezTo>
                  <a:cubicBezTo>
                    <a:pt x="3489" y="7460"/>
                    <a:pt x="4232" y="7351"/>
                    <a:pt x="4975" y="7351"/>
                  </a:cubicBezTo>
                  <a:cubicBezTo>
                    <a:pt x="5434" y="7351"/>
                    <a:pt x="5894" y="7393"/>
                    <a:pt x="6349" y="7475"/>
                  </a:cubicBezTo>
                  <a:cubicBezTo>
                    <a:pt x="6362" y="7477"/>
                    <a:pt x="6375" y="7478"/>
                    <a:pt x="6387" y="7478"/>
                  </a:cubicBezTo>
                  <a:cubicBezTo>
                    <a:pt x="6631" y="7478"/>
                    <a:pt x="6683" y="7107"/>
                    <a:pt x="6426" y="7055"/>
                  </a:cubicBezTo>
                  <a:cubicBezTo>
                    <a:pt x="5943" y="6966"/>
                    <a:pt x="5454" y="6921"/>
                    <a:pt x="4966" y="6921"/>
                  </a:cubicBezTo>
                  <a:cubicBezTo>
                    <a:pt x="4178" y="6921"/>
                    <a:pt x="3391" y="7038"/>
                    <a:pt x="2632" y="7271"/>
                  </a:cubicBezTo>
                  <a:cubicBezTo>
                    <a:pt x="2254" y="7385"/>
                    <a:pt x="1895" y="7529"/>
                    <a:pt x="1547" y="7703"/>
                  </a:cubicBezTo>
                  <a:cubicBezTo>
                    <a:pt x="1685" y="7007"/>
                    <a:pt x="1931" y="6426"/>
                    <a:pt x="2284" y="5970"/>
                  </a:cubicBezTo>
                  <a:lnTo>
                    <a:pt x="2290" y="5964"/>
                  </a:lnTo>
                  <a:lnTo>
                    <a:pt x="2338" y="5904"/>
                  </a:lnTo>
                  <a:lnTo>
                    <a:pt x="2356" y="5887"/>
                  </a:lnTo>
                  <a:cubicBezTo>
                    <a:pt x="2368" y="5869"/>
                    <a:pt x="2380" y="5851"/>
                    <a:pt x="2398" y="5839"/>
                  </a:cubicBezTo>
                  <a:lnTo>
                    <a:pt x="2422" y="5809"/>
                  </a:lnTo>
                  <a:cubicBezTo>
                    <a:pt x="2434" y="5797"/>
                    <a:pt x="2446" y="5779"/>
                    <a:pt x="2464" y="5767"/>
                  </a:cubicBezTo>
                  <a:lnTo>
                    <a:pt x="2488" y="5737"/>
                  </a:lnTo>
                  <a:lnTo>
                    <a:pt x="2530" y="5695"/>
                  </a:lnTo>
                  <a:lnTo>
                    <a:pt x="2596" y="5629"/>
                  </a:lnTo>
                  <a:lnTo>
                    <a:pt x="2620" y="5605"/>
                  </a:lnTo>
                  <a:lnTo>
                    <a:pt x="2668" y="5563"/>
                  </a:lnTo>
                  <a:lnTo>
                    <a:pt x="2698" y="5539"/>
                  </a:lnTo>
                  <a:lnTo>
                    <a:pt x="2746" y="5497"/>
                  </a:lnTo>
                  <a:lnTo>
                    <a:pt x="2776" y="5473"/>
                  </a:lnTo>
                  <a:cubicBezTo>
                    <a:pt x="2794" y="5461"/>
                    <a:pt x="2806" y="5449"/>
                    <a:pt x="2824" y="5437"/>
                  </a:cubicBezTo>
                  <a:lnTo>
                    <a:pt x="2854" y="5413"/>
                  </a:lnTo>
                  <a:lnTo>
                    <a:pt x="2908" y="5377"/>
                  </a:lnTo>
                  <a:lnTo>
                    <a:pt x="2938" y="5353"/>
                  </a:lnTo>
                  <a:lnTo>
                    <a:pt x="2998" y="5311"/>
                  </a:lnTo>
                  <a:lnTo>
                    <a:pt x="3040" y="5287"/>
                  </a:lnTo>
                  <a:lnTo>
                    <a:pt x="3100" y="5251"/>
                  </a:lnTo>
                  <a:lnTo>
                    <a:pt x="3172" y="5203"/>
                  </a:lnTo>
                  <a:cubicBezTo>
                    <a:pt x="3220" y="5179"/>
                    <a:pt x="3261" y="5155"/>
                    <a:pt x="3303" y="5137"/>
                  </a:cubicBezTo>
                  <a:lnTo>
                    <a:pt x="3357" y="5107"/>
                  </a:lnTo>
                  <a:lnTo>
                    <a:pt x="3369" y="5101"/>
                  </a:lnTo>
                  <a:lnTo>
                    <a:pt x="3417" y="5083"/>
                  </a:lnTo>
                  <a:lnTo>
                    <a:pt x="3435" y="5071"/>
                  </a:lnTo>
                  <a:lnTo>
                    <a:pt x="3477" y="5053"/>
                  </a:lnTo>
                  <a:cubicBezTo>
                    <a:pt x="3489" y="5053"/>
                    <a:pt x="3495" y="5047"/>
                    <a:pt x="3501" y="5041"/>
                  </a:cubicBezTo>
                  <a:lnTo>
                    <a:pt x="3537" y="5029"/>
                  </a:lnTo>
                  <a:lnTo>
                    <a:pt x="3567" y="5017"/>
                  </a:lnTo>
                  <a:lnTo>
                    <a:pt x="3603" y="5005"/>
                  </a:lnTo>
                  <a:lnTo>
                    <a:pt x="3633" y="4993"/>
                  </a:lnTo>
                  <a:lnTo>
                    <a:pt x="3663" y="4981"/>
                  </a:lnTo>
                  <a:lnTo>
                    <a:pt x="3699" y="4969"/>
                  </a:lnTo>
                  <a:lnTo>
                    <a:pt x="3723" y="4963"/>
                  </a:lnTo>
                  <a:lnTo>
                    <a:pt x="3759" y="4951"/>
                  </a:lnTo>
                  <a:lnTo>
                    <a:pt x="3783" y="4939"/>
                  </a:lnTo>
                  <a:lnTo>
                    <a:pt x="3819" y="4933"/>
                  </a:lnTo>
                  <a:lnTo>
                    <a:pt x="3843" y="4921"/>
                  </a:lnTo>
                  <a:lnTo>
                    <a:pt x="3879" y="4915"/>
                  </a:lnTo>
                  <a:lnTo>
                    <a:pt x="3903" y="4909"/>
                  </a:lnTo>
                  <a:lnTo>
                    <a:pt x="3933" y="4897"/>
                  </a:lnTo>
                  <a:lnTo>
                    <a:pt x="3957" y="4891"/>
                  </a:lnTo>
                  <a:lnTo>
                    <a:pt x="3993" y="4885"/>
                  </a:lnTo>
                  <a:lnTo>
                    <a:pt x="4011" y="4879"/>
                  </a:lnTo>
                  <a:lnTo>
                    <a:pt x="4041" y="4873"/>
                  </a:lnTo>
                  <a:lnTo>
                    <a:pt x="4065" y="4867"/>
                  </a:lnTo>
                  <a:lnTo>
                    <a:pt x="4095" y="4861"/>
                  </a:lnTo>
                  <a:lnTo>
                    <a:pt x="4119" y="4861"/>
                  </a:lnTo>
                  <a:lnTo>
                    <a:pt x="4143" y="4855"/>
                  </a:lnTo>
                  <a:lnTo>
                    <a:pt x="4167" y="4855"/>
                  </a:lnTo>
                  <a:lnTo>
                    <a:pt x="4191" y="4850"/>
                  </a:lnTo>
                  <a:lnTo>
                    <a:pt x="4544" y="4850"/>
                  </a:lnTo>
                  <a:lnTo>
                    <a:pt x="4544" y="4873"/>
                  </a:lnTo>
                  <a:lnTo>
                    <a:pt x="4550" y="4873"/>
                  </a:lnTo>
                  <a:lnTo>
                    <a:pt x="4550" y="4850"/>
                  </a:lnTo>
                  <a:lnTo>
                    <a:pt x="4556" y="4850"/>
                  </a:lnTo>
                  <a:cubicBezTo>
                    <a:pt x="4562" y="4853"/>
                    <a:pt x="4568" y="4854"/>
                    <a:pt x="4574" y="4854"/>
                  </a:cubicBezTo>
                  <a:cubicBezTo>
                    <a:pt x="4580" y="4854"/>
                    <a:pt x="4586" y="4853"/>
                    <a:pt x="4592" y="4850"/>
                  </a:cubicBezTo>
                  <a:cubicBezTo>
                    <a:pt x="4599" y="4850"/>
                    <a:pt x="4786" y="4822"/>
                    <a:pt x="5070" y="4822"/>
                  </a:cubicBezTo>
                  <a:close/>
                  <a:moveTo>
                    <a:pt x="5677" y="0"/>
                  </a:moveTo>
                  <a:cubicBezTo>
                    <a:pt x="5383" y="0"/>
                    <a:pt x="5072" y="12"/>
                    <a:pt x="4748" y="36"/>
                  </a:cubicBezTo>
                  <a:lnTo>
                    <a:pt x="4736" y="36"/>
                  </a:lnTo>
                  <a:cubicBezTo>
                    <a:pt x="4394" y="66"/>
                    <a:pt x="4035" y="108"/>
                    <a:pt x="3663" y="162"/>
                  </a:cubicBezTo>
                  <a:cubicBezTo>
                    <a:pt x="3573" y="174"/>
                    <a:pt x="3507" y="240"/>
                    <a:pt x="3483" y="324"/>
                  </a:cubicBezTo>
                  <a:lnTo>
                    <a:pt x="3315" y="1049"/>
                  </a:lnTo>
                  <a:lnTo>
                    <a:pt x="2878" y="426"/>
                  </a:lnTo>
                  <a:cubicBezTo>
                    <a:pt x="2838" y="366"/>
                    <a:pt x="2774" y="331"/>
                    <a:pt x="2705" y="331"/>
                  </a:cubicBezTo>
                  <a:cubicBezTo>
                    <a:pt x="2691" y="331"/>
                    <a:pt x="2676" y="333"/>
                    <a:pt x="2662" y="336"/>
                  </a:cubicBezTo>
                  <a:cubicBezTo>
                    <a:pt x="1823" y="504"/>
                    <a:pt x="996" y="719"/>
                    <a:pt x="186" y="977"/>
                  </a:cubicBezTo>
                  <a:cubicBezTo>
                    <a:pt x="61" y="1019"/>
                    <a:pt x="1" y="1157"/>
                    <a:pt x="61" y="1277"/>
                  </a:cubicBezTo>
                  <a:lnTo>
                    <a:pt x="1427" y="3974"/>
                  </a:lnTo>
                  <a:cubicBezTo>
                    <a:pt x="1468" y="4049"/>
                    <a:pt x="1543" y="4089"/>
                    <a:pt x="1620" y="4089"/>
                  </a:cubicBezTo>
                  <a:cubicBezTo>
                    <a:pt x="1678" y="4089"/>
                    <a:pt x="1737" y="4066"/>
                    <a:pt x="1781" y="4016"/>
                  </a:cubicBezTo>
                  <a:cubicBezTo>
                    <a:pt x="1781" y="4016"/>
                    <a:pt x="2069" y="3705"/>
                    <a:pt x="2650" y="3417"/>
                  </a:cubicBezTo>
                  <a:lnTo>
                    <a:pt x="2704" y="3393"/>
                  </a:lnTo>
                  <a:lnTo>
                    <a:pt x="2938" y="4130"/>
                  </a:lnTo>
                  <a:lnTo>
                    <a:pt x="3124" y="4742"/>
                  </a:lnTo>
                  <a:cubicBezTo>
                    <a:pt x="3052" y="4778"/>
                    <a:pt x="2980" y="4814"/>
                    <a:pt x="2908" y="4861"/>
                  </a:cubicBezTo>
                  <a:lnTo>
                    <a:pt x="2872" y="4879"/>
                  </a:lnTo>
                  <a:lnTo>
                    <a:pt x="2848" y="4897"/>
                  </a:lnTo>
                  <a:cubicBezTo>
                    <a:pt x="2812" y="4915"/>
                    <a:pt x="2782" y="4939"/>
                    <a:pt x="2746" y="4957"/>
                  </a:cubicBezTo>
                  <a:lnTo>
                    <a:pt x="2734" y="4969"/>
                  </a:lnTo>
                  <a:cubicBezTo>
                    <a:pt x="2698" y="4993"/>
                    <a:pt x="2662" y="5017"/>
                    <a:pt x="2626" y="5041"/>
                  </a:cubicBezTo>
                  <a:lnTo>
                    <a:pt x="2614" y="5053"/>
                  </a:lnTo>
                  <a:cubicBezTo>
                    <a:pt x="2584" y="5077"/>
                    <a:pt x="2554" y="5095"/>
                    <a:pt x="2524" y="5119"/>
                  </a:cubicBezTo>
                  <a:lnTo>
                    <a:pt x="2506" y="5137"/>
                  </a:lnTo>
                  <a:lnTo>
                    <a:pt x="2416" y="5215"/>
                  </a:lnTo>
                  <a:lnTo>
                    <a:pt x="2410" y="5221"/>
                  </a:lnTo>
                  <a:cubicBezTo>
                    <a:pt x="2129" y="5467"/>
                    <a:pt x="1889" y="5755"/>
                    <a:pt x="1697" y="6078"/>
                  </a:cubicBezTo>
                  <a:cubicBezTo>
                    <a:pt x="1385" y="6618"/>
                    <a:pt x="1175" y="7205"/>
                    <a:pt x="1086" y="7823"/>
                  </a:cubicBezTo>
                  <a:cubicBezTo>
                    <a:pt x="1086" y="7847"/>
                    <a:pt x="1080" y="7865"/>
                    <a:pt x="1074" y="7889"/>
                  </a:cubicBezTo>
                  <a:lnTo>
                    <a:pt x="1068" y="7949"/>
                  </a:lnTo>
                  <a:cubicBezTo>
                    <a:pt x="1062" y="7991"/>
                    <a:pt x="1056" y="8026"/>
                    <a:pt x="1050" y="8062"/>
                  </a:cubicBezTo>
                  <a:cubicBezTo>
                    <a:pt x="1038" y="8182"/>
                    <a:pt x="1020" y="8302"/>
                    <a:pt x="1014" y="8428"/>
                  </a:cubicBezTo>
                  <a:cubicBezTo>
                    <a:pt x="918" y="9663"/>
                    <a:pt x="930" y="10910"/>
                    <a:pt x="1038" y="12145"/>
                  </a:cubicBezTo>
                  <a:cubicBezTo>
                    <a:pt x="1038" y="12187"/>
                    <a:pt x="1056" y="12228"/>
                    <a:pt x="1080" y="12258"/>
                  </a:cubicBezTo>
                  <a:cubicBezTo>
                    <a:pt x="1120" y="12315"/>
                    <a:pt x="1183" y="12345"/>
                    <a:pt x="1249" y="12345"/>
                  </a:cubicBezTo>
                  <a:cubicBezTo>
                    <a:pt x="1280" y="12345"/>
                    <a:pt x="1312" y="12338"/>
                    <a:pt x="1343" y="12324"/>
                  </a:cubicBezTo>
                  <a:lnTo>
                    <a:pt x="1901" y="12061"/>
                  </a:lnTo>
                  <a:cubicBezTo>
                    <a:pt x="1961" y="12037"/>
                    <a:pt x="2003" y="11977"/>
                    <a:pt x="2021" y="11911"/>
                  </a:cubicBezTo>
                  <a:lnTo>
                    <a:pt x="2033" y="11827"/>
                  </a:lnTo>
                  <a:cubicBezTo>
                    <a:pt x="2165" y="11179"/>
                    <a:pt x="2500" y="9459"/>
                    <a:pt x="3411" y="9273"/>
                  </a:cubicBezTo>
                  <a:cubicBezTo>
                    <a:pt x="3492" y="9255"/>
                    <a:pt x="3572" y="9246"/>
                    <a:pt x="3650" y="9246"/>
                  </a:cubicBezTo>
                  <a:cubicBezTo>
                    <a:pt x="3939" y="9246"/>
                    <a:pt x="4212" y="9367"/>
                    <a:pt x="4466" y="9603"/>
                  </a:cubicBezTo>
                  <a:cubicBezTo>
                    <a:pt x="4562" y="9693"/>
                    <a:pt x="4652" y="9795"/>
                    <a:pt x="4730" y="9903"/>
                  </a:cubicBezTo>
                  <a:lnTo>
                    <a:pt x="3046" y="10466"/>
                  </a:lnTo>
                  <a:cubicBezTo>
                    <a:pt x="2974" y="10484"/>
                    <a:pt x="2926" y="10538"/>
                    <a:pt x="2908" y="10610"/>
                  </a:cubicBezTo>
                  <a:lnTo>
                    <a:pt x="1781" y="14476"/>
                  </a:lnTo>
                  <a:cubicBezTo>
                    <a:pt x="1737" y="14626"/>
                    <a:pt x="1858" y="14750"/>
                    <a:pt x="1990" y="14750"/>
                  </a:cubicBezTo>
                  <a:cubicBezTo>
                    <a:pt x="2037" y="14750"/>
                    <a:pt x="2086" y="14735"/>
                    <a:pt x="2129" y="14698"/>
                  </a:cubicBezTo>
                  <a:cubicBezTo>
                    <a:pt x="2135" y="14692"/>
                    <a:pt x="2698" y="14219"/>
                    <a:pt x="3915" y="13883"/>
                  </a:cubicBezTo>
                  <a:cubicBezTo>
                    <a:pt x="4813" y="13635"/>
                    <a:pt x="5757" y="13542"/>
                    <a:pt x="6665" y="13542"/>
                  </a:cubicBezTo>
                  <a:cubicBezTo>
                    <a:pt x="7818" y="13542"/>
                    <a:pt x="8912" y="13691"/>
                    <a:pt x="9777" y="13859"/>
                  </a:cubicBezTo>
                  <a:cubicBezTo>
                    <a:pt x="9794" y="13862"/>
                    <a:pt x="9809" y="13864"/>
                    <a:pt x="9825" y="13864"/>
                  </a:cubicBezTo>
                  <a:cubicBezTo>
                    <a:pt x="9996" y="13864"/>
                    <a:pt x="10103" y="13660"/>
                    <a:pt x="9987" y="13517"/>
                  </a:cubicBezTo>
                  <a:cubicBezTo>
                    <a:pt x="9975" y="13499"/>
                    <a:pt x="9004" y="12234"/>
                    <a:pt x="8632" y="9789"/>
                  </a:cubicBezTo>
                  <a:lnTo>
                    <a:pt x="8716" y="9765"/>
                  </a:lnTo>
                  <a:lnTo>
                    <a:pt x="9016" y="9687"/>
                  </a:lnTo>
                  <a:lnTo>
                    <a:pt x="9442" y="9579"/>
                  </a:lnTo>
                  <a:cubicBezTo>
                    <a:pt x="9466" y="10184"/>
                    <a:pt x="9592" y="11042"/>
                    <a:pt x="10095" y="11653"/>
                  </a:cubicBezTo>
                  <a:cubicBezTo>
                    <a:pt x="10125" y="11695"/>
                    <a:pt x="10161" y="11719"/>
                    <a:pt x="10209" y="11731"/>
                  </a:cubicBezTo>
                  <a:lnTo>
                    <a:pt x="11684" y="12085"/>
                  </a:lnTo>
                  <a:cubicBezTo>
                    <a:pt x="11702" y="12091"/>
                    <a:pt x="11719" y="12091"/>
                    <a:pt x="11737" y="12091"/>
                  </a:cubicBezTo>
                  <a:cubicBezTo>
                    <a:pt x="11797" y="12091"/>
                    <a:pt x="11857" y="12067"/>
                    <a:pt x="11899" y="12019"/>
                  </a:cubicBezTo>
                  <a:cubicBezTo>
                    <a:pt x="11953" y="11953"/>
                    <a:pt x="11965" y="11863"/>
                    <a:pt x="11929" y="11785"/>
                  </a:cubicBezTo>
                  <a:cubicBezTo>
                    <a:pt x="11923" y="11773"/>
                    <a:pt x="11228" y="10148"/>
                    <a:pt x="11737" y="6348"/>
                  </a:cubicBezTo>
                  <a:cubicBezTo>
                    <a:pt x="11761" y="6156"/>
                    <a:pt x="11779" y="5958"/>
                    <a:pt x="11785" y="5761"/>
                  </a:cubicBezTo>
                  <a:cubicBezTo>
                    <a:pt x="11791" y="5665"/>
                    <a:pt x="11725" y="5575"/>
                    <a:pt x="11636" y="5545"/>
                  </a:cubicBezTo>
                  <a:lnTo>
                    <a:pt x="10886" y="5311"/>
                  </a:lnTo>
                  <a:lnTo>
                    <a:pt x="11600" y="4885"/>
                  </a:lnTo>
                  <a:cubicBezTo>
                    <a:pt x="11678" y="4838"/>
                    <a:pt x="11719" y="4748"/>
                    <a:pt x="11702" y="4664"/>
                  </a:cubicBezTo>
                  <a:cubicBezTo>
                    <a:pt x="11618" y="4226"/>
                    <a:pt x="11480" y="3801"/>
                    <a:pt x="11282" y="3399"/>
                  </a:cubicBezTo>
                  <a:cubicBezTo>
                    <a:pt x="11276" y="3387"/>
                    <a:pt x="11270" y="3369"/>
                    <a:pt x="11258" y="3357"/>
                  </a:cubicBezTo>
                  <a:lnTo>
                    <a:pt x="11258" y="3351"/>
                  </a:lnTo>
                  <a:cubicBezTo>
                    <a:pt x="10982" y="2811"/>
                    <a:pt x="10617" y="2314"/>
                    <a:pt x="10179" y="1894"/>
                  </a:cubicBezTo>
                  <a:cubicBezTo>
                    <a:pt x="9442" y="1193"/>
                    <a:pt x="8560" y="659"/>
                    <a:pt x="7601" y="342"/>
                  </a:cubicBezTo>
                  <a:cubicBezTo>
                    <a:pt x="7576" y="333"/>
                    <a:pt x="7550" y="329"/>
                    <a:pt x="7525" y="329"/>
                  </a:cubicBezTo>
                  <a:cubicBezTo>
                    <a:pt x="7462" y="329"/>
                    <a:pt x="7404" y="355"/>
                    <a:pt x="7362" y="402"/>
                  </a:cubicBezTo>
                  <a:lnTo>
                    <a:pt x="6888" y="971"/>
                  </a:lnTo>
                  <a:lnTo>
                    <a:pt x="6792" y="264"/>
                  </a:lnTo>
                  <a:cubicBezTo>
                    <a:pt x="6774" y="174"/>
                    <a:pt x="6702" y="102"/>
                    <a:pt x="6612" y="84"/>
                  </a:cubicBezTo>
                  <a:cubicBezTo>
                    <a:pt x="6307" y="30"/>
                    <a:pt x="5995" y="0"/>
                    <a:pt x="5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303;p60">
            <a:extLst>
              <a:ext uri="{FF2B5EF4-FFF2-40B4-BE49-F238E27FC236}">
                <a16:creationId xmlns:a16="http://schemas.microsoft.com/office/drawing/2014/main" id="{FC86A663-3E01-486B-86F3-B5010CCAAA6D}"/>
              </a:ext>
            </a:extLst>
          </p:cNvPr>
          <p:cNvGrpSpPr/>
          <p:nvPr/>
        </p:nvGrpSpPr>
        <p:grpSpPr>
          <a:xfrm>
            <a:off x="4781964" y="1977412"/>
            <a:ext cx="1187109" cy="1460344"/>
            <a:chOff x="4849751" y="2591246"/>
            <a:chExt cx="300785" cy="378410"/>
          </a:xfrm>
        </p:grpSpPr>
        <p:grpSp>
          <p:nvGrpSpPr>
            <p:cNvPr id="22" name="Google Shape;1304;p60">
              <a:extLst>
                <a:ext uri="{FF2B5EF4-FFF2-40B4-BE49-F238E27FC236}">
                  <a16:creationId xmlns:a16="http://schemas.microsoft.com/office/drawing/2014/main" id="{F13DEE90-2387-4653-B41D-2002642D3298}"/>
                </a:ext>
              </a:extLst>
            </p:cNvPr>
            <p:cNvGrpSpPr/>
            <p:nvPr/>
          </p:nvGrpSpPr>
          <p:grpSpPr>
            <a:xfrm>
              <a:off x="4859336" y="2600831"/>
              <a:ext cx="291200" cy="368825"/>
              <a:chOff x="3880725" y="2493775"/>
              <a:chExt cx="291200" cy="368825"/>
            </a:xfrm>
          </p:grpSpPr>
          <p:sp>
            <p:nvSpPr>
              <p:cNvPr id="26" name="Google Shape;1305;p60">
                <a:extLst>
                  <a:ext uri="{FF2B5EF4-FFF2-40B4-BE49-F238E27FC236}">
                    <a16:creationId xmlns:a16="http://schemas.microsoft.com/office/drawing/2014/main" id="{F38C4C1E-F620-41F1-9792-53EBB1629C33}"/>
                  </a:ext>
                </a:extLst>
              </p:cNvPr>
              <p:cNvSpPr/>
              <p:nvPr/>
            </p:nvSpPr>
            <p:spPr>
              <a:xfrm>
                <a:off x="3880725" y="2493775"/>
                <a:ext cx="291200" cy="368825"/>
              </a:xfrm>
              <a:custGeom>
                <a:avLst/>
                <a:gdLst/>
                <a:ahLst/>
                <a:cxnLst/>
                <a:rect l="l" t="t" r="r" b="b"/>
                <a:pathLst>
                  <a:path w="11648" h="14753" extrusionOk="0">
                    <a:moveTo>
                      <a:pt x="7763" y="2015"/>
                    </a:moveTo>
                    <a:cubicBezTo>
                      <a:pt x="6336" y="2992"/>
                      <a:pt x="6336" y="5096"/>
                      <a:pt x="7763" y="6079"/>
                    </a:cubicBezTo>
                    <a:lnTo>
                      <a:pt x="5509" y="6079"/>
                    </a:lnTo>
                    <a:lnTo>
                      <a:pt x="5509" y="2015"/>
                    </a:lnTo>
                    <a:close/>
                    <a:moveTo>
                      <a:pt x="9262" y="2015"/>
                    </a:moveTo>
                    <a:cubicBezTo>
                      <a:pt x="10401" y="2051"/>
                      <a:pt x="11282" y="3010"/>
                      <a:pt x="11228" y="4143"/>
                    </a:cubicBezTo>
                    <a:cubicBezTo>
                      <a:pt x="11176" y="5235"/>
                      <a:pt x="10265" y="6083"/>
                      <a:pt x="9185" y="6083"/>
                    </a:cubicBezTo>
                    <a:cubicBezTo>
                      <a:pt x="9144" y="6083"/>
                      <a:pt x="9104" y="6081"/>
                      <a:pt x="9064" y="6079"/>
                    </a:cubicBezTo>
                    <a:cubicBezTo>
                      <a:pt x="7985" y="6013"/>
                      <a:pt x="7140" y="5114"/>
                      <a:pt x="7146" y="4035"/>
                    </a:cubicBezTo>
                    <a:cubicBezTo>
                      <a:pt x="7152" y="2950"/>
                      <a:pt x="8009" y="2063"/>
                      <a:pt x="9094" y="2015"/>
                    </a:cubicBezTo>
                    <a:close/>
                    <a:moveTo>
                      <a:pt x="4652" y="7865"/>
                    </a:moveTo>
                    <a:lnTo>
                      <a:pt x="4652" y="10904"/>
                    </a:lnTo>
                    <a:cubicBezTo>
                      <a:pt x="4652" y="11024"/>
                      <a:pt x="4748" y="11120"/>
                      <a:pt x="4868" y="11120"/>
                    </a:cubicBezTo>
                    <a:lnTo>
                      <a:pt x="5084" y="11120"/>
                    </a:lnTo>
                    <a:lnTo>
                      <a:pt x="5084" y="14315"/>
                    </a:lnTo>
                    <a:lnTo>
                      <a:pt x="3213" y="14315"/>
                    </a:lnTo>
                    <a:lnTo>
                      <a:pt x="3213" y="13740"/>
                    </a:lnTo>
                    <a:lnTo>
                      <a:pt x="3699" y="13740"/>
                    </a:lnTo>
                    <a:cubicBezTo>
                      <a:pt x="3813" y="13740"/>
                      <a:pt x="3909" y="13662"/>
                      <a:pt x="3927" y="13554"/>
                    </a:cubicBezTo>
                    <a:cubicBezTo>
                      <a:pt x="3939" y="13422"/>
                      <a:pt x="3843" y="13308"/>
                      <a:pt x="3711" y="13308"/>
                    </a:cubicBezTo>
                    <a:lnTo>
                      <a:pt x="3237" y="13308"/>
                    </a:lnTo>
                    <a:lnTo>
                      <a:pt x="3237" y="12961"/>
                    </a:lnTo>
                    <a:lnTo>
                      <a:pt x="3705" y="12961"/>
                    </a:lnTo>
                    <a:cubicBezTo>
                      <a:pt x="3708" y="12961"/>
                      <a:pt x="3712" y="12961"/>
                      <a:pt x="3716" y="12961"/>
                    </a:cubicBezTo>
                    <a:cubicBezTo>
                      <a:pt x="3819" y="12961"/>
                      <a:pt x="3909" y="12879"/>
                      <a:pt x="3927" y="12775"/>
                    </a:cubicBezTo>
                    <a:cubicBezTo>
                      <a:pt x="3945" y="12643"/>
                      <a:pt x="3843" y="12529"/>
                      <a:pt x="3711" y="12529"/>
                    </a:cubicBezTo>
                    <a:lnTo>
                      <a:pt x="3237" y="12529"/>
                    </a:lnTo>
                    <a:lnTo>
                      <a:pt x="3213" y="12127"/>
                    </a:lnTo>
                    <a:lnTo>
                      <a:pt x="3675" y="12127"/>
                    </a:lnTo>
                    <a:cubicBezTo>
                      <a:pt x="3789" y="12127"/>
                      <a:pt x="3885" y="12049"/>
                      <a:pt x="3903" y="11941"/>
                    </a:cubicBezTo>
                    <a:cubicBezTo>
                      <a:pt x="3915" y="11810"/>
                      <a:pt x="3819" y="11696"/>
                      <a:pt x="3687" y="11696"/>
                    </a:cubicBezTo>
                    <a:lnTo>
                      <a:pt x="3213" y="11696"/>
                    </a:lnTo>
                    <a:lnTo>
                      <a:pt x="3213" y="11120"/>
                    </a:lnTo>
                    <a:lnTo>
                      <a:pt x="3459" y="11120"/>
                    </a:lnTo>
                    <a:cubicBezTo>
                      <a:pt x="3579" y="11120"/>
                      <a:pt x="3675" y="11024"/>
                      <a:pt x="3675" y="10904"/>
                    </a:cubicBezTo>
                    <a:lnTo>
                      <a:pt x="3675" y="7865"/>
                    </a:lnTo>
                    <a:close/>
                    <a:moveTo>
                      <a:pt x="2554" y="1"/>
                    </a:moveTo>
                    <a:cubicBezTo>
                      <a:pt x="2434" y="1"/>
                      <a:pt x="2338" y="97"/>
                      <a:pt x="2338" y="217"/>
                    </a:cubicBezTo>
                    <a:lnTo>
                      <a:pt x="2338" y="474"/>
                    </a:lnTo>
                    <a:lnTo>
                      <a:pt x="216" y="546"/>
                    </a:lnTo>
                    <a:cubicBezTo>
                      <a:pt x="96" y="546"/>
                      <a:pt x="0" y="642"/>
                      <a:pt x="6" y="762"/>
                    </a:cubicBezTo>
                    <a:lnTo>
                      <a:pt x="6" y="1362"/>
                    </a:lnTo>
                    <a:cubicBezTo>
                      <a:pt x="6" y="1481"/>
                      <a:pt x="102" y="1577"/>
                      <a:pt x="222" y="1577"/>
                    </a:cubicBezTo>
                    <a:lnTo>
                      <a:pt x="2806" y="1577"/>
                    </a:lnTo>
                    <a:lnTo>
                      <a:pt x="2806" y="3424"/>
                    </a:lnTo>
                    <a:cubicBezTo>
                      <a:pt x="2806" y="3537"/>
                      <a:pt x="2884" y="3633"/>
                      <a:pt x="2998" y="3651"/>
                    </a:cubicBezTo>
                    <a:cubicBezTo>
                      <a:pt x="3005" y="3652"/>
                      <a:pt x="3012" y="3652"/>
                      <a:pt x="3019" y="3652"/>
                    </a:cubicBezTo>
                    <a:cubicBezTo>
                      <a:pt x="3136" y="3652"/>
                      <a:pt x="3237" y="3560"/>
                      <a:pt x="3237" y="3436"/>
                    </a:cubicBezTo>
                    <a:lnTo>
                      <a:pt x="3237" y="1368"/>
                    </a:lnTo>
                    <a:cubicBezTo>
                      <a:pt x="3237" y="1248"/>
                      <a:pt x="3141" y="1152"/>
                      <a:pt x="3021" y="1152"/>
                    </a:cubicBezTo>
                    <a:lnTo>
                      <a:pt x="444" y="1152"/>
                    </a:lnTo>
                    <a:lnTo>
                      <a:pt x="444" y="972"/>
                    </a:lnTo>
                    <a:lnTo>
                      <a:pt x="2566" y="906"/>
                    </a:lnTo>
                    <a:cubicBezTo>
                      <a:pt x="2686" y="906"/>
                      <a:pt x="2776" y="810"/>
                      <a:pt x="2776" y="690"/>
                    </a:cubicBezTo>
                    <a:lnTo>
                      <a:pt x="2776" y="426"/>
                    </a:lnTo>
                    <a:lnTo>
                      <a:pt x="5761" y="426"/>
                    </a:lnTo>
                    <a:lnTo>
                      <a:pt x="9633" y="1164"/>
                    </a:lnTo>
                    <a:lnTo>
                      <a:pt x="9633" y="1583"/>
                    </a:lnTo>
                    <a:lnTo>
                      <a:pt x="5299" y="1583"/>
                    </a:lnTo>
                    <a:cubicBezTo>
                      <a:pt x="5179" y="1583"/>
                      <a:pt x="5078" y="1679"/>
                      <a:pt x="5078" y="1799"/>
                    </a:cubicBezTo>
                    <a:lnTo>
                      <a:pt x="5078" y="6079"/>
                    </a:lnTo>
                    <a:lnTo>
                      <a:pt x="3237" y="6079"/>
                    </a:lnTo>
                    <a:lnTo>
                      <a:pt x="3237" y="4299"/>
                    </a:lnTo>
                    <a:cubicBezTo>
                      <a:pt x="3225" y="4179"/>
                      <a:pt x="3129" y="4083"/>
                      <a:pt x="3009" y="4083"/>
                    </a:cubicBezTo>
                    <a:cubicBezTo>
                      <a:pt x="3006" y="4083"/>
                      <a:pt x="3003" y="4083"/>
                      <a:pt x="2999" y="4083"/>
                    </a:cubicBezTo>
                    <a:cubicBezTo>
                      <a:pt x="2884" y="4083"/>
                      <a:pt x="2794" y="4182"/>
                      <a:pt x="2806" y="4299"/>
                    </a:cubicBezTo>
                    <a:lnTo>
                      <a:pt x="2806" y="6277"/>
                    </a:lnTo>
                    <a:cubicBezTo>
                      <a:pt x="2788" y="6277"/>
                      <a:pt x="2788" y="6277"/>
                      <a:pt x="2788" y="6283"/>
                    </a:cubicBezTo>
                    <a:cubicBezTo>
                      <a:pt x="2788" y="6283"/>
                      <a:pt x="2788" y="6289"/>
                      <a:pt x="2806" y="6289"/>
                    </a:cubicBezTo>
                    <a:lnTo>
                      <a:pt x="2806" y="6511"/>
                    </a:lnTo>
                    <a:lnTo>
                      <a:pt x="228" y="6511"/>
                    </a:lnTo>
                    <a:cubicBezTo>
                      <a:pt x="108" y="6511"/>
                      <a:pt x="6" y="6607"/>
                      <a:pt x="6" y="6726"/>
                    </a:cubicBezTo>
                    <a:lnTo>
                      <a:pt x="6" y="7332"/>
                    </a:lnTo>
                    <a:cubicBezTo>
                      <a:pt x="6" y="7446"/>
                      <a:pt x="102" y="7542"/>
                      <a:pt x="216" y="7548"/>
                    </a:cubicBezTo>
                    <a:lnTo>
                      <a:pt x="2344" y="7614"/>
                    </a:lnTo>
                    <a:lnTo>
                      <a:pt x="2344" y="9076"/>
                    </a:lnTo>
                    <a:lnTo>
                      <a:pt x="1619" y="9076"/>
                    </a:lnTo>
                    <a:lnTo>
                      <a:pt x="1619" y="8513"/>
                    </a:lnTo>
                    <a:cubicBezTo>
                      <a:pt x="1625" y="8405"/>
                      <a:pt x="1541" y="8309"/>
                      <a:pt x="1433" y="8291"/>
                    </a:cubicBezTo>
                    <a:cubicBezTo>
                      <a:pt x="1423" y="8290"/>
                      <a:pt x="1413" y="8289"/>
                      <a:pt x="1403" y="8289"/>
                    </a:cubicBezTo>
                    <a:cubicBezTo>
                      <a:pt x="1284" y="8289"/>
                      <a:pt x="1187" y="8385"/>
                      <a:pt x="1187" y="8507"/>
                    </a:cubicBezTo>
                    <a:lnTo>
                      <a:pt x="1187" y="10065"/>
                    </a:lnTo>
                    <a:cubicBezTo>
                      <a:pt x="1187" y="10179"/>
                      <a:pt x="1271" y="10275"/>
                      <a:pt x="1379" y="10293"/>
                    </a:cubicBezTo>
                    <a:cubicBezTo>
                      <a:pt x="1386" y="10294"/>
                      <a:pt x="1393" y="10294"/>
                      <a:pt x="1400" y="10294"/>
                    </a:cubicBezTo>
                    <a:cubicBezTo>
                      <a:pt x="1523" y="10294"/>
                      <a:pt x="1624" y="10196"/>
                      <a:pt x="1619" y="10077"/>
                    </a:cubicBezTo>
                    <a:lnTo>
                      <a:pt x="1619" y="9508"/>
                    </a:lnTo>
                    <a:lnTo>
                      <a:pt x="2344" y="9508"/>
                    </a:lnTo>
                    <a:lnTo>
                      <a:pt x="2344" y="10904"/>
                    </a:lnTo>
                    <a:cubicBezTo>
                      <a:pt x="2344" y="11024"/>
                      <a:pt x="2440" y="11120"/>
                      <a:pt x="2560" y="11120"/>
                    </a:cubicBezTo>
                    <a:lnTo>
                      <a:pt x="2776" y="11120"/>
                    </a:lnTo>
                    <a:lnTo>
                      <a:pt x="2776" y="11894"/>
                    </a:lnTo>
                    <a:cubicBezTo>
                      <a:pt x="2776" y="11900"/>
                      <a:pt x="2776" y="11912"/>
                      <a:pt x="2776" y="11918"/>
                    </a:cubicBezTo>
                    <a:cubicBezTo>
                      <a:pt x="2776" y="11929"/>
                      <a:pt x="2776" y="11935"/>
                      <a:pt x="2776" y="11947"/>
                    </a:cubicBezTo>
                    <a:lnTo>
                      <a:pt x="2776" y="12727"/>
                    </a:lnTo>
                    <a:cubicBezTo>
                      <a:pt x="2776" y="12733"/>
                      <a:pt x="2776" y="12745"/>
                      <a:pt x="2776" y="12751"/>
                    </a:cubicBezTo>
                    <a:cubicBezTo>
                      <a:pt x="2776" y="12763"/>
                      <a:pt x="2776" y="12769"/>
                      <a:pt x="2776" y="12781"/>
                    </a:cubicBezTo>
                    <a:lnTo>
                      <a:pt x="2776" y="13506"/>
                    </a:lnTo>
                    <a:cubicBezTo>
                      <a:pt x="2776" y="13518"/>
                      <a:pt x="2776" y="13524"/>
                      <a:pt x="2776" y="13536"/>
                    </a:cubicBezTo>
                    <a:cubicBezTo>
                      <a:pt x="2776" y="13542"/>
                      <a:pt x="2776" y="13548"/>
                      <a:pt x="2776" y="13560"/>
                    </a:cubicBezTo>
                    <a:lnTo>
                      <a:pt x="2776" y="14531"/>
                    </a:lnTo>
                    <a:cubicBezTo>
                      <a:pt x="2776" y="14651"/>
                      <a:pt x="2872" y="14753"/>
                      <a:pt x="2992" y="14753"/>
                    </a:cubicBezTo>
                    <a:lnTo>
                      <a:pt x="5293" y="14753"/>
                    </a:lnTo>
                    <a:cubicBezTo>
                      <a:pt x="5413" y="14753"/>
                      <a:pt x="5515" y="14651"/>
                      <a:pt x="5515" y="14531"/>
                    </a:cubicBezTo>
                    <a:lnTo>
                      <a:pt x="5515" y="11120"/>
                    </a:lnTo>
                    <a:lnTo>
                      <a:pt x="5785" y="11120"/>
                    </a:lnTo>
                    <a:cubicBezTo>
                      <a:pt x="5785" y="11120"/>
                      <a:pt x="6001" y="11006"/>
                      <a:pt x="6001" y="10886"/>
                    </a:cubicBezTo>
                    <a:lnTo>
                      <a:pt x="6001" y="9718"/>
                    </a:lnTo>
                    <a:cubicBezTo>
                      <a:pt x="6001" y="9598"/>
                      <a:pt x="5899" y="9502"/>
                      <a:pt x="5785" y="9502"/>
                    </a:cubicBezTo>
                    <a:cubicBezTo>
                      <a:pt x="5781" y="9502"/>
                      <a:pt x="5778" y="9502"/>
                      <a:pt x="5775" y="9502"/>
                    </a:cubicBezTo>
                    <a:cubicBezTo>
                      <a:pt x="5659" y="9502"/>
                      <a:pt x="5563" y="9601"/>
                      <a:pt x="5569" y="9718"/>
                    </a:cubicBezTo>
                    <a:lnTo>
                      <a:pt x="5569" y="10659"/>
                    </a:lnTo>
                    <a:lnTo>
                      <a:pt x="5078" y="10659"/>
                    </a:lnTo>
                    <a:lnTo>
                      <a:pt x="5078" y="7620"/>
                    </a:lnTo>
                    <a:cubicBezTo>
                      <a:pt x="5078" y="7500"/>
                      <a:pt x="4982" y="7404"/>
                      <a:pt x="4862" y="7404"/>
                    </a:cubicBezTo>
                    <a:lnTo>
                      <a:pt x="3453" y="7404"/>
                    </a:lnTo>
                    <a:cubicBezTo>
                      <a:pt x="3333" y="7404"/>
                      <a:pt x="3237" y="7500"/>
                      <a:pt x="3237" y="7620"/>
                    </a:cubicBezTo>
                    <a:lnTo>
                      <a:pt x="3237" y="10659"/>
                    </a:lnTo>
                    <a:lnTo>
                      <a:pt x="2776" y="10659"/>
                    </a:lnTo>
                    <a:lnTo>
                      <a:pt x="2776" y="7392"/>
                    </a:lnTo>
                    <a:cubicBezTo>
                      <a:pt x="2776" y="7278"/>
                      <a:pt x="2680" y="7182"/>
                      <a:pt x="2566" y="7176"/>
                    </a:cubicBezTo>
                    <a:lnTo>
                      <a:pt x="438" y="7110"/>
                    </a:lnTo>
                    <a:lnTo>
                      <a:pt x="438" y="6942"/>
                    </a:lnTo>
                    <a:lnTo>
                      <a:pt x="3021" y="6942"/>
                    </a:lnTo>
                    <a:cubicBezTo>
                      <a:pt x="3141" y="6942"/>
                      <a:pt x="3237" y="6846"/>
                      <a:pt x="3237" y="6726"/>
                    </a:cubicBezTo>
                    <a:lnTo>
                      <a:pt x="3237" y="6511"/>
                    </a:lnTo>
                    <a:lnTo>
                      <a:pt x="9633" y="6511"/>
                    </a:lnTo>
                    <a:lnTo>
                      <a:pt x="9633" y="6906"/>
                    </a:lnTo>
                    <a:lnTo>
                      <a:pt x="5761" y="7422"/>
                    </a:lnTo>
                    <a:cubicBezTo>
                      <a:pt x="5653" y="7440"/>
                      <a:pt x="5569" y="7530"/>
                      <a:pt x="5575" y="7638"/>
                    </a:cubicBezTo>
                    <a:lnTo>
                      <a:pt x="5575" y="8836"/>
                    </a:lnTo>
                    <a:cubicBezTo>
                      <a:pt x="5569" y="8950"/>
                      <a:pt x="5653" y="9046"/>
                      <a:pt x="5761" y="9064"/>
                    </a:cubicBezTo>
                    <a:cubicBezTo>
                      <a:pt x="5768" y="9065"/>
                      <a:pt x="5776" y="9065"/>
                      <a:pt x="5783" y="9065"/>
                    </a:cubicBezTo>
                    <a:cubicBezTo>
                      <a:pt x="5905" y="9065"/>
                      <a:pt x="6007" y="8973"/>
                      <a:pt x="6007" y="8848"/>
                    </a:cubicBezTo>
                    <a:lnTo>
                      <a:pt x="6007" y="7829"/>
                    </a:lnTo>
                    <a:lnTo>
                      <a:pt x="9879" y="7314"/>
                    </a:lnTo>
                    <a:cubicBezTo>
                      <a:pt x="9987" y="7296"/>
                      <a:pt x="10065" y="7206"/>
                      <a:pt x="10071" y="7098"/>
                    </a:cubicBezTo>
                    <a:lnTo>
                      <a:pt x="10071" y="6337"/>
                    </a:lnTo>
                    <a:cubicBezTo>
                      <a:pt x="10071" y="6337"/>
                      <a:pt x="11647" y="5084"/>
                      <a:pt x="11647" y="4041"/>
                    </a:cubicBezTo>
                    <a:cubicBezTo>
                      <a:pt x="11647" y="3028"/>
                      <a:pt x="11030" y="2117"/>
                      <a:pt x="10095" y="1739"/>
                    </a:cubicBezTo>
                    <a:lnTo>
                      <a:pt x="10095" y="990"/>
                    </a:lnTo>
                    <a:cubicBezTo>
                      <a:pt x="10071" y="882"/>
                      <a:pt x="9993" y="798"/>
                      <a:pt x="9891" y="774"/>
                    </a:cubicBezTo>
                    <a:lnTo>
                      <a:pt x="58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06;p60">
                <a:extLst>
                  <a:ext uri="{FF2B5EF4-FFF2-40B4-BE49-F238E27FC236}">
                    <a16:creationId xmlns:a16="http://schemas.microsoft.com/office/drawing/2014/main" id="{E92257FD-AEAF-45CB-B339-A3F3FBA71F4A}"/>
                  </a:ext>
                </a:extLst>
              </p:cNvPr>
              <p:cNvSpPr/>
              <p:nvPr/>
            </p:nvSpPr>
            <p:spPr>
              <a:xfrm>
                <a:off x="4070150" y="2558825"/>
                <a:ext cx="78250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2876" extrusionOk="0">
                    <a:moveTo>
                      <a:pt x="1601" y="0"/>
                    </a:moveTo>
                    <a:cubicBezTo>
                      <a:pt x="1307" y="0"/>
                      <a:pt x="1307" y="438"/>
                      <a:pt x="1601" y="438"/>
                    </a:cubicBezTo>
                    <a:cubicBezTo>
                      <a:pt x="1605" y="438"/>
                      <a:pt x="1609" y="438"/>
                      <a:pt x="1613" y="438"/>
                    </a:cubicBezTo>
                    <a:cubicBezTo>
                      <a:pt x="2093" y="438"/>
                      <a:pt x="2506" y="790"/>
                      <a:pt x="2584" y="1265"/>
                    </a:cubicBezTo>
                    <a:cubicBezTo>
                      <a:pt x="2668" y="1751"/>
                      <a:pt x="2392" y="2218"/>
                      <a:pt x="1930" y="2380"/>
                    </a:cubicBezTo>
                    <a:cubicBezTo>
                      <a:pt x="1819" y="2420"/>
                      <a:pt x="1706" y="2440"/>
                      <a:pt x="1594" y="2440"/>
                    </a:cubicBezTo>
                    <a:cubicBezTo>
                      <a:pt x="1239" y="2440"/>
                      <a:pt x="902" y="2248"/>
                      <a:pt x="719" y="1925"/>
                    </a:cubicBezTo>
                    <a:cubicBezTo>
                      <a:pt x="486" y="1499"/>
                      <a:pt x="588" y="959"/>
                      <a:pt x="971" y="654"/>
                    </a:cubicBezTo>
                    <a:cubicBezTo>
                      <a:pt x="1149" y="510"/>
                      <a:pt x="1012" y="267"/>
                      <a:pt x="836" y="267"/>
                    </a:cubicBezTo>
                    <a:cubicBezTo>
                      <a:pt x="792" y="267"/>
                      <a:pt x="746" y="282"/>
                      <a:pt x="702" y="318"/>
                    </a:cubicBezTo>
                    <a:cubicBezTo>
                      <a:pt x="150" y="756"/>
                      <a:pt x="0" y="1523"/>
                      <a:pt x="342" y="2134"/>
                    </a:cubicBezTo>
                    <a:cubicBezTo>
                      <a:pt x="603" y="2601"/>
                      <a:pt x="1090" y="2876"/>
                      <a:pt x="1600" y="2876"/>
                    </a:cubicBezTo>
                    <a:cubicBezTo>
                      <a:pt x="1758" y="2876"/>
                      <a:pt x="1918" y="2849"/>
                      <a:pt x="2074" y="2794"/>
                    </a:cubicBezTo>
                    <a:cubicBezTo>
                      <a:pt x="2734" y="2560"/>
                      <a:pt x="3129" y="1889"/>
                      <a:pt x="3015" y="1199"/>
                    </a:cubicBezTo>
                    <a:cubicBezTo>
                      <a:pt x="2895" y="504"/>
                      <a:pt x="2296" y="0"/>
                      <a:pt x="1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1307;p60">
              <a:extLst>
                <a:ext uri="{FF2B5EF4-FFF2-40B4-BE49-F238E27FC236}">
                  <a16:creationId xmlns:a16="http://schemas.microsoft.com/office/drawing/2014/main" id="{9904687E-CF9A-40AF-A4A7-65239843F283}"/>
                </a:ext>
              </a:extLst>
            </p:cNvPr>
            <p:cNvGrpSpPr/>
            <p:nvPr/>
          </p:nvGrpSpPr>
          <p:grpSpPr>
            <a:xfrm>
              <a:off x="4849751" y="2591246"/>
              <a:ext cx="291200" cy="368825"/>
              <a:chOff x="3880725" y="2493775"/>
              <a:chExt cx="291200" cy="368825"/>
            </a:xfrm>
          </p:grpSpPr>
          <p:sp>
            <p:nvSpPr>
              <p:cNvPr id="24" name="Google Shape;1308;p60">
                <a:extLst>
                  <a:ext uri="{FF2B5EF4-FFF2-40B4-BE49-F238E27FC236}">
                    <a16:creationId xmlns:a16="http://schemas.microsoft.com/office/drawing/2014/main" id="{C41E29FF-0045-4567-8620-C212308A02D8}"/>
                  </a:ext>
                </a:extLst>
              </p:cNvPr>
              <p:cNvSpPr/>
              <p:nvPr/>
            </p:nvSpPr>
            <p:spPr>
              <a:xfrm>
                <a:off x="3880725" y="2493775"/>
                <a:ext cx="291200" cy="368825"/>
              </a:xfrm>
              <a:custGeom>
                <a:avLst/>
                <a:gdLst/>
                <a:ahLst/>
                <a:cxnLst/>
                <a:rect l="l" t="t" r="r" b="b"/>
                <a:pathLst>
                  <a:path w="11648" h="14753" extrusionOk="0">
                    <a:moveTo>
                      <a:pt x="7763" y="2015"/>
                    </a:moveTo>
                    <a:cubicBezTo>
                      <a:pt x="6336" y="2992"/>
                      <a:pt x="6336" y="5096"/>
                      <a:pt x="7763" y="6079"/>
                    </a:cubicBezTo>
                    <a:lnTo>
                      <a:pt x="5509" y="6079"/>
                    </a:lnTo>
                    <a:lnTo>
                      <a:pt x="5509" y="2015"/>
                    </a:lnTo>
                    <a:close/>
                    <a:moveTo>
                      <a:pt x="9262" y="2015"/>
                    </a:moveTo>
                    <a:cubicBezTo>
                      <a:pt x="10401" y="2051"/>
                      <a:pt x="11282" y="3010"/>
                      <a:pt x="11228" y="4143"/>
                    </a:cubicBezTo>
                    <a:cubicBezTo>
                      <a:pt x="11176" y="5235"/>
                      <a:pt x="10265" y="6083"/>
                      <a:pt x="9185" y="6083"/>
                    </a:cubicBezTo>
                    <a:cubicBezTo>
                      <a:pt x="9144" y="6083"/>
                      <a:pt x="9104" y="6081"/>
                      <a:pt x="9064" y="6079"/>
                    </a:cubicBezTo>
                    <a:cubicBezTo>
                      <a:pt x="7985" y="6013"/>
                      <a:pt x="7140" y="5114"/>
                      <a:pt x="7146" y="4035"/>
                    </a:cubicBezTo>
                    <a:cubicBezTo>
                      <a:pt x="7152" y="2950"/>
                      <a:pt x="8009" y="2063"/>
                      <a:pt x="9094" y="2015"/>
                    </a:cubicBezTo>
                    <a:close/>
                    <a:moveTo>
                      <a:pt x="4652" y="7865"/>
                    </a:moveTo>
                    <a:lnTo>
                      <a:pt x="4652" y="10904"/>
                    </a:lnTo>
                    <a:cubicBezTo>
                      <a:pt x="4652" y="11024"/>
                      <a:pt x="4748" y="11120"/>
                      <a:pt x="4868" y="11120"/>
                    </a:cubicBezTo>
                    <a:lnTo>
                      <a:pt x="5084" y="11120"/>
                    </a:lnTo>
                    <a:lnTo>
                      <a:pt x="5084" y="14315"/>
                    </a:lnTo>
                    <a:lnTo>
                      <a:pt x="3213" y="14315"/>
                    </a:lnTo>
                    <a:lnTo>
                      <a:pt x="3213" y="13740"/>
                    </a:lnTo>
                    <a:lnTo>
                      <a:pt x="3699" y="13740"/>
                    </a:lnTo>
                    <a:cubicBezTo>
                      <a:pt x="3813" y="13740"/>
                      <a:pt x="3909" y="13662"/>
                      <a:pt x="3927" y="13554"/>
                    </a:cubicBezTo>
                    <a:cubicBezTo>
                      <a:pt x="3939" y="13422"/>
                      <a:pt x="3843" y="13308"/>
                      <a:pt x="3711" y="13308"/>
                    </a:cubicBezTo>
                    <a:lnTo>
                      <a:pt x="3237" y="13308"/>
                    </a:lnTo>
                    <a:lnTo>
                      <a:pt x="3237" y="12961"/>
                    </a:lnTo>
                    <a:lnTo>
                      <a:pt x="3705" y="12961"/>
                    </a:lnTo>
                    <a:cubicBezTo>
                      <a:pt x="3708" y="12961"/>
                      <a:pt x="3712" y="12961"/>
                      <a:pt x="3716" y="12961"/>
                    </a:cubicBezTo>
                    <a:cubicBezTo>
                      <a:pt x="3819" y="12961"/>
                      <a:pt x="3909" y="12879"/>
                      <a:pt x="3927" y="12775"/>
                    </a:cubicBezTo>
                    <a:cubicBezTo>
                      <a:pt x="3945" y="12643"/>
                      <a:pt x="3843" y="12529"/>
                      <a:pt x="3711" y="12529"/>
                    </a:cubicBezTo>
                    <a:lnTo>
                      <a:pt x="3237" y="12529"/>
                    </a:lnTo>
                    <a:lnTo>
                      <a:pt x="3213" y="12127"/>
                    </a:lnTo>
                    <a:lnTo>
                      <a:pt x="3675" y="12127"/>
                    </a:lnTo>
                    <a:cubicBezTo>
                      <a:pt x="3789" y="12127"/>
                      <a:pt x="3885" y="12049"/>
                      <a:pt x="3903" y="11941"/>
                    </a:cubicBezTo>
                    <a:cubicBezTo>
                      <a:pt x="3915" y="11810"/>
                      <a:pt x="3819" y="11696"/>
                      <a:pt x="3687" y="11696"/>
                    </a:cubicBezTo>
                    <a:lnTo>
                      <a:pt x="3213" y="11696"/>
                    </a:lnTo>
                    <a:lnTo>
                      <a:pt x="3213" y="11120"/>
                    </a:lnTo>
                    <a:lnTo>
                      <a:pt x="3459" y="11120"/>
                    </a:lnTo>
                    <a:cubicBezTo>
                      <a:pt x="3579" y="11120"/>
                      <a:pt x="3675" y="11024"/>
                      <a:pt x="3675" y="10904"/>
                    </a:cubicBezTo>
                    <a:lnTo>
                      <a:pt x="3675" y="7865"/>
                    </a:lnTo>
                    <a:close/>
                    <a:moveTo>
                      <a:pt x="2554" y="1"/>
                    </a:moveTo>
                    <a:cubicBezTo>
                      <a:pt x="2434" y="1"/>
                      <a:pt x="2338" y="97"/>
                      <a:pt x="2338" y="217"/>
                    </a:cubicBezTo>
                    <a:lnTo>
                      <a:pt x="2338" y="474"/>
                    </a:lnTo>
                    <a:lnTo>
                      <a:pt x="216" y="546"/>
                    </a:lnTo>
                    <a:cubicBezTo>
                      <a:pt x="96" y="546"/>
                      <a:pt x="0" y="642"/>
                      <a:pt x="6" y="762"/>
                    </a:cubicBezTo>
                    <a:lnTo>
                      <a:pt x="6" y="1362"/>
                    </a:lnTo>
                    <a:cubicBezTo>
                      <a:pt x="6" y="1481"/>
                      <a:pt x="102" y="1577"/>
                      <a:pt x="222" y="1577"/>
                    </a:cubicBezTo>
                    <a:lnTo>
                      <a:pt x="2806" y="1577"/>
                    </a:lnTo>
                    <a:lnTo>
                      <a:pt x="2806" y="3424"/>
                    </a:lnTo>
                    <a:cubicBezTo>
                      <a:pt x="2806" y="3537"/>
                      <a:pt x="2884" y="3633"/>
                      <a:pt x="2998" y="3651"/>
                    </a:cubicBezTo>
                    <a:cubicBezTo>
                      <a:pt x="3005" y="3652"/>
                      <a:pt x="3012" y="3652"/>
                      <a:pt x="3019" y="3652"/>
                    </a:cubicBezTo>
                    <a:cubicBezTo>
                      <a:pt x="3136" y="3652"/>
                      <a:pt x="3237" y="3560"/>
                      <a:pt x="3237" y="3436"/>
                    </a:cubicBezTo>
                    <a:lnTo>
                      <a:pt x="3237" y="1368"/>
                    </a:lnTo>
                    <a:cubicBezTo>
                      <a:pt x="3237" y="1248"/>
                      <a:pt x="3141" y="1152"/>
                      <a:pt x="3021" y="1152"/>
                    </a:cubicBezTo>
                    <a:lnTo>
                      <a:pt x="444" y="1152"/>
                    </a:lnTo>
                    <a:lnTo>
                      <a:pt x="444" y="972"/>
                    </a:lnTo>
                    <a:lnTo>
                      <a:pt x="2566" y="906"/>
                    </a:lnTo>
                    <a:cubicBezTo>
                      <a:pt x="2686" y="906"/>
                      <a:pt x="2776" y="810"/>
                      <a:pt x="2776" y="690"/>
                    </a:cubicBezTo>
                    <a:lnTo>
                      <a:pt x="2776" y="426"/>
                    </a:lnTo>
                    <a:lnTo>
                      <a:pt x="5761" y="426"/>
                    </a:lnTo>
                    <a:lnTo>
                      <a:pt x="9633" y="1164"/>
                    </a:lnTo>
                    <a:lnTo>
                      <a:pt x="9633" y="1583"/>
                    </a:lnTo>
                    <a:lnTo>
                      <a:pt x="5299" y="1583"/>
                    </a:lnTo>
                    <a:cubicBezTo>
                      <a:pt x="5179" y="1583"/>
                      <a:pt x="5078" y="1679"/>
                      <a:pt x="5078" y="1799"/>
                    </a:cubicBezTo>
                    <a:lnTo>
                      <a:pt x="5078" y="6079"/>
                    </a:lnTo>
                    <a:lnTo>
                      <a:pt x="3237" y="6079"/>
                    </a:lnTo>
                    <a:lnTo>
                      <a:pt x="3237" y="4299"/>
                    </a:lnTo>
                    <a:cubicBezTo>
                      <a:pt x="3225" y="4179"/>
                      <a:pt x="3129" y="4083"/>
                      <a:pt x="3009" y="4083"/>
                    </a:cubicBezTo>
                    <a:cubicBezTo>
                      <a:pt x="3006" y="4083"/>
                      <a:pt x="3003" y="4083"/>
                      <a:pt x="2999" y="4083"/>
                    </a:cubicBezTo>
                    <a:cubicBezTo>
                      <a:pt x="2884" y="4083"/>
                      <a:pt x="2794" y="4182"/>
                      <a:pt x="2806" y="4299"/>
                    </a:cubicBezTo>
                    <a:lnTo>
                      <a:pt x="2806" y="6277"/>
                    </a:lnTo>
                    <a:cubicBezTo>
                      <a:pt x="2788" y="6277"/>
                      <a:pt x="2788" y="6277"/>
                      <a:pt x="2788" y="6283"/>
                    </a:cubicBezTo>
                    <a:cubicBezTo>
                      <a:pt x="2788" y="6283"/>
                      <a:pt x="2788" y="6289"/>
                      <a:pt x="2806" y="6289"/>
                    </a:cubicBezTo>
                    <a:lnTo>
                      <a:pt x="2806" y="6511"/>
                    </a:lnTo>
                    <a:lnTo>
                      <a:pt x="228" y="6511"/>
                    </a:lnTo>
                    <a:cubicBezTo>
                      <a:pt x="108" y="6511"/>
                      <a:pt x="6" y="6607"/>
                      <a:pt x="6" y="6726"/>
                    </a:cubicBezTo>
                    <a:lnTo>
                      <a:pt x="6" y="7332"/>
                    </a:lnTo>
                    <a:cubicBezTo>
                      <a:pt x="6" y="7446"/>
                      <a:pt x="102" y="7542"/>
                      <a:pt x="216" y="7548"/>
                    </a:cubicBezTo>
                    <a:lnTo>
                      <a:pt x="2344" y="7614"/>
                    </a:lnTo>
                    <a:lnTo>
                      <a:pt x="2344" y="9076"/>
                    </a:lnTo>
                    <a:lnTo>
                      <a:pt x="1619" y="9076"/>
                    </a:lnTo>
                    <a:lnTo>
                      <a:pt x="1619" y="8513"/>
                    </a:lnTo>
                    <a:cubicBezTo>
                      <a:pt x="1625" y="8405"/>
                      <a:pt x="1541" y="8309"/>
                      <a:pt x="1433" y="8291"/>
                    </a:cubicBezTo>
                    <a:cubicBezTo>
                      <a:pt x="1423" y="8290"/>
                      <a:pt x="1413" y="8289"/>
                      <a:pt x="1403" y="8289"/>
                    </a:cubicBezTo>
                    <a:cubicBezTo>
                      <a:pt x="1284" y="8289"/>
                      <a:pt x="1187" y="8385"/>
                      <a:pt x="1187" y="8507"/>
                    </a:cubicBezTo>
                    <a:lnTo>
                      <a:pt x="1187" y="10065"/>
                    </a:lnTo>
                    <a:cubicBezTo>
                      <a:pt x="1187" y="10179"/>
                      <a:pt x="1271" y="10275"/>
                      <a:pt x="1379" y="10293"/>
                    </a:cubicBezTo>
                    <a:cubicBezTo>
                      <a:pt x="1386" y="10294"/>
                      <a:pt x="1393" y="10294"/>
                      <a:pt x="1400" y="10294"/>
                    </a:cubicBezTo>
                    <a:cubicBezTo>
                      <a:pt x="1523" y="10294"/>
                      <a:pt x="1624" y="10196"/>
                      <a:pt x="1619" y="10077"/>
                    </a:cubicBezTo>
                    <a:lnTo>
                      <a:pt x="1619" y="9508"/>
                    </a:lnTo>
                    <a:lnTo>
                      <a:pt x="2344" y="9508"/>
                    </a:lnTo>
                    <a:lnTo>
                      <a:pt x="2344" y="10904"/>
                    </a:lnTo>
                    <a:cubicBezTo>
                      <a:pt x="2344" y="11024"/>
                      <a:pt x="2440" y="11120"/>
                      <a:pt x="2560" y="11120"/>
                    </a:cubicBezTo>
                    <a:lnTo>
                      <a:pt x="2776" y="11120"/>
                    </a:lnTo>
                    <a:lnTo>
                      <a:pt x="2776" y="11894"/>
                    </a:lnTo>
                    <a:cubicBezTo>
                      <a:pt x="2776" y="11900"/>
                      <a:pt x="2776" y="11912"/>
                      <a:pt x="2776" y="11918"/>
                    </a:cubicBezTo>
                    <a:cubicBezTo>
                      <a:pt x="2776" y="11929"/>
                      <a:pt x="2776" y="11935"/>
                      <a:pt x="2776" y="11947"/>
                    </a:cubicBezTo>
                    <a:lnTo>
                      <a:pt x="2776" y="12727"/>
                    </a:lnTo>
                    <a:cubicBezTo>
                      <a:pt x="2776" y="12733"/>
                      <a:pt x="2776" y="12745"/>
                      <a:pt x="2776" y="12751"/>
                    </a:cubicBezTo>
                    <a:cubicBezTo>
                      <a:pt x="2776" y="12763"/>
                      <a:pt x="2776" y="12769"/>
                      <a:pt x="2776" y="12781"/>
                    </a:cubicBezTo>
                    <a:lnTo>
                      <a:pt x="2776" y="13506"/>
                    </a:lnTo>
                    <a:cubicBezTo>
                      <a:pt x="2776" y="13518"/>
                      <a:pt x="2776" y="13524"/>
                      <a:pt x="2776" y="13536"/>
                    </a:cubicBezTo>
                    <a:cubicBezTo>
                      <a:pt x="2776" y="13542"/>
                      <a:pt x="2776" y="13548"/>
                      <a:pt x="2776" y="13560"/>
                    </a:cubicBezTo>
                    <a:lnTo>
                      <a:pt x="2776" y="14531"/>
                    </a:lnTo>
                    <a:cubicBezTo>
                      <a:pt x="2776" y="14651"/>
                      <a:pt x="2872" y="14753"/>
                      <a:pt x="2992" y="14753"/>
                    </a:cubicBezTo>
                    <a:lnTo>
                      <a:pt x="5293" y="14753"/>
                    </a:lnTo>
                    <a:cubicBezTo>
                      <a:pt x="5413" y="14753"/>
                      <a:pt x="5515" y="14651"/>
                      <a:pt x="5515" y="14531"/>
                    </a:cubicBezTo>
                    <a:lnTo>
                      <a:pt x="5515" y="11120"/>
                    </a:lnTo>
                    <a:lnTo>
                      <a:pt x="5785" y="11120"/>
                    </a:lnTo>
                    <a:cubicBezTo>
                      <a:pt x="5785" y="11120"/>
                      <a:pt x="6001" y="11006"/>
                      <a:pt x="6001" y="10886"/>
                    </a:cubicBezTo>
                    <a:lnTo>
                      <a:pt x="6001" y="9718"/>
                    </a:lnTo>
                    <a:cubicBezTo>
                      <a:pt x="6001" y="9598"/>
                      <a:pt x="5899" y="9502"/>
                      <a:pt x="5785" y="9502"/>
                    </a:cubicBezTo>
                    <a:cubicBezTo>
                      <a:pt x="5781" y="9502"/>
                      <a:pt x="5778" y="9502"/>
                      <a:pt x="5775" y="9502"/>
                    </a:cubicBezTo>
                    <a:cubicBezTo>
                      <a:pt x="5659" y="9502"/>
                      <a:pt x="5563" y="9601"/>
                      <a:pt x="5569" y="9718"/>
                    </a:cubicBezTo>
                    <a:lnTo>
                      <a:pt x="5569" y="10659"/>
                    </a:lnTo>
                    <a:lnTo>
                      <a:pt x="5078" y="10659"/>
                    </a:lnTo>
                    <a:lnTo>
                      <a:pt x="5078" y="7620"/>
                    </a:lnTo>
                    <a:cubicBezTo>
                      <a:pt x="5078" y="7500"/>
                      <a:pt x="4982" y="7404"/>
                      <a:pt x="4862" y="7404"/>
                    </a:cubicBezTo>
                    <a:lnTo>
                      <a:pt x="3453" y="7404"/>
                    </a:lnTo>
                    <a:cubicBezTo>
                      <a:pt x="3333" y="7404"/>
                      <a:pt x="3237" y="7500"/>
                      <a:pt x="3237" y="7620"/>
                    </a:cubicBezTo>
                    <a:lnTo>
                      <a:pt x="3237" y="10659"/>
                    </a:lnTo>
                    <a:lnTo>
                      <a:pt x="2776" y="10659"/>
                    </a:lnTo>
                    <a:lnTo>
                      <a:pt x="2776" y="7392"/>
                    </a:lnTo>
                    <a:cubicBezTo>
                      <a:pt x="2776" y="7278"/>
                      <a:pt x="2680" y="7182"/>
                      <a:pt x="2566" y="7176"/>
                    </a:cubicBezTo>
                    <a:lnTo>
                      <a:pt x="438" y="7110"/>
                    </a:lnTo>
                    <a:lnTo>
                      <a:pt x="438" y="6942"/>
                    </a:lnTo>
                    <a:lnTo>
                      <a:pt x="3021" y="6942"/>
                    </a:lnTo>
                    <a:cubicBezTo>
                      <a:pt x="3141" y="6942"/>
                      <a:pt x="3237" y="6846"/>
                      <a:pt x="3237" y="6726"/>
                    </a:cubicBezTo>
                    <a:lnTo>
                      <a:pt x="3237" y="6511"/>
                    </a:lnTo>
                    <a:lnTo>
                      <a:pt x="9633" y="6511"/>
                    </a:lnTo>
                    <a:lnTo>
                      <a:pt x="9633" y="6906"/>
                    </a:lnTo>
                    <a:lnTo>
                      <a:pt x="5761" y="7422"/>
                    </a:lnTo>
                    <a:cubicBezTo>
                      <a:pt x="5653" y="7440"/>
                      <a:pt x="5569" y="7530"/>
                      <a:pt x="5575" y="7638"/>
                    </a:cubicBezTo>
                    <a:lnTo>
                      <a:pt x="5575" y="8836"/>
                    </a:lnTo>
                    <a:cubicBezTo>
                      <a:pt x="5569" y="8950"/>
                      <a:pt x="5653" y="9046"/>
                      <a:pt x="5761" y="9064"/>
                    </a:cubicBezTo>
                    <a:cubicBezTo>
                      <a:pt x="5768" y="9065"/>
                      <a:pt x="5776" y="9065"/>
                      <a:pt x="5783" y="9065"/>
                    </a:cubicBezTo>
                    <a:cubicBezTo>
                      <a:pt x="5905" y="9065"/>
                      <a:pt x="6007" y="8973"/>
                      <a:pt x="6007" y="8848"/>
                    </a:cubicBezTo>
                    <a:lnTo>
                      <a:pt x="6007" y="7829"/>
                    </a:lnTo>
                    <a:lnTo>
                      <a:pt x="9879" y="7314"/>
                    </a:lnTo>
                    <a:cubicBezTo>
                      <a:pt x="9987" y="7296"/>
                      <a:pt x="10065" y="7206"/>
                      <a:pt x="10071" y="7098"/>
                    </a:cubicBezTo>
                    <a:lnTo>
                      <a:pt x="10071" y="6337"/>
                    </a:lnTo>
                    <a:cubicBezTo>
                      <a:pt x="10071" y="6337"/>
                      <a:pt x="11647" y="5084"/>
                      <a:pt x="11647" y="4041"/>
                    </a:cubicBezTo>
                    <a:cubicBezTo>
                      <a:pt x="11647" y="3028"/>
                      <a:pt x="11030" y="2117"/>
                      <a:pt x="10095" y="1739"/>
                    </a:cubicBezTo>
                    <a:lnTo>
                      <a:pt x="10095" y="990"/>
                    </a:lnTo>
                    <a:cubicBezTo>
                      <a:pt x="10071" y="882"/>
                      <a:pt x="9993" y="798"/>
                      <a:pt x="9891" y="774"/>
                    </a:cubicBezTo>
                    <a:lnTo>
                      <a:pt x="58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309;p60">
                <a:extLst>
                  <a:ext uri="{FF2B5EF4-FFF2-40B4-BE49-F238E27FC236}">
                    <a16:creationId xmlns:a16="http://schemas.microsoft.com/office/drawing/2014/main" id="{78A47001-D80A-4913-B3C5-DD8BD446A190}"/>
                  </a:ext>
                </a:extLst>
              </p:cNvPr>
              <p:cNvSpPr/>
              <p:nvPr/>
            </p:nvSpPr>
            <p:spPr>
              <a:xfrm>
                <a:off x="4070150" y="2558825"/>
                <a:ext cx="78250" cy="719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2876" extrusionOk="0">
                    <a:moveTo>
                      <a:pt x="1601" y="0"/>
                    </a:moveTo>
                    <a:cubicBezTo>
                      <a:pt x="1307" y="0"/>
                      <a:pt x="1307" y="438"/>
                      <a:pt x="1601" y="438"/>
                    </a:cubicBezTo>
                    <a:cubicBezTo>
                      <a:pt x="1605" y="438"/>
                      <a:pt x="1609" y="438"/>
                      <a:pt x="1613" y="438"/>
                    </a:cubicBezTo>
                    <a:cubicBezTo>
                      <a:pt x="2093" y="438"/>
                      <a:pt x="2506" y="790"/>
                      <a:pt x="2584" y="1265"/>
                    </a:cubicBezTo>
                    <a:cubicBezTo>
                      <a:pt x="2668" y="1751"/>
                      <a:pt x="2392" y="2218"/>
                      <a:pt x="1930" y="2380"/>
                    </a:cubicBezTo>
                    <a:cubicBezTo>
                      <a:pt x="1819" y="2420"/>
                      <a:pt x="1706" y="2440"/>
                      <a:pt x="1594" y="2440"/>
                    </a:cubicBezTo>
                    <a:cubicBezTo>
                      <a:pt x="1239" y="2440"/>
                      <a:pt x="902" y="2248"/>
                      <a:pt x="719" y="1925"/>
                    </a:cubicBezTo>
                    <a:cubicBezTo>
                      <a:pt x="486" y="1499"/>
                      <a:pt x="588" y="959"/>
                      <a:pt x="971" y="654"/>
                    </a:cubicBezTo>
                    <a:cubicBezTo>
                      <a:pt x="1149" y="510"/>
                      <a:pt x="1012" y="267"/>
                      <a:pt x="836" y="267"/>
                    </a:cubicBezTo>
                    <a:cubicBezTo>
                      <a:pt x="792" y="267"/>
                      <a:pt x="746" y="282"/>
                      <a:pt x="702" y="318"/>
                    </a:cubicBezTo>
                    <a:cubicBezTo>
                      <a:pt x="150" y="756"/>
                      <a:pt x="0" y="1523"/>
                      <a:pt x="342" y="2134"/>
                    </a:cubicBezTo>
                    <a:cubicBezTo>
                      <a:pt x="603" y="2601"/>
                      <a:pt x="1090" y="2876"/>
                      <a:pt x="1600" y="2876"/>
                    </a:cubicBezTo>
                    <a:cubicBezTo>
                      <a:pt x="1758" y="2876"/>
                      <a:pt x="1918" y="2849"/>
                      <a:pt x="2074" y="2794"/>
                    </a:cubicBezTo>
                    <a:cubicBezTo>
                      <a:pt x="2734" y="2560"/>
                      <a:pt x="3129" y="1889"/>
                      <a:pt x="3015" y="1199"/>
                    </a:cubicBezTo>
                    <a:cubicBezTo>
                      <a:pt x="2895" y="504"/>
                      <a:pt x="2296" y="0"/>
                      <a:pt x="16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1292;p60">
            <a:extLst>
              <a:ext uri="{FF2B5EF4-FFF2-40B4-BE49-F238E27FC236}">
                <a16:creationId xmlns:a16="http://schemas.microsoft.com/office/drawing/2014/main" id="{35F3116E-5A14-48BD-9BA2-7E677D2493FE}"/>
              </a:ext>
            </a:extLst>
          </p:cNvPr>
          <p:cNvGrpSpPr/>
          <p:nvPr/>
        </p:nvGrpSpPr>
        <p:grpSpPr>
          <a:xfrm>
            <a:off x="6651434" y="1977412"/>
            <a:ext cx="1577717" cy="1460344"/>
            <a:chOff x="4084274" y="2591483"/>
            <a:chExt cx="381410" cy="377935"/>
          </a:xfrm>
        </p:grpSpPr>
        <p:grpSp>
          <p:nvGrpSpPr>
            <p:cNvPr id="29" name="Google Shape;1293;p60">
              <a:extLst>
                <a:ext uri="{FF2B5EF4-FFF2-40B4-BE49-F238E27FC236}">
                  <a16:creationId xmlns:a16="http://schemas.microsoft.com/office/drawing/2014/main" id="{E0B4599E-CE07-41FC-B293-AFC9C0FAD3F8}"/>
                </a:ext>
              </a:extLst>
            </p:cNvPr>
            <p:cNvGrpSpPr/>
            <p:nvPr/>
          </p:nvGrpSpPr>
          <p:grpSpPr>
            <a:xfrm>
              <a:off x="4093859" y="2601068"/>
              <a:ext cx="371825" cy="368350"/>
              <a:chOff x="3214150" y="2492900"/>
              <a:chExt cx="371825" cy="368350"/>
            </a:xfrm>
          </p:grpSpPr>
          <p:sp>
            <p:nvSpPr>
              <p:cNvPr id="35" name="Google Shape;1294;p60">
                <a:extLst>
                  <a:ext uri="{FF2B5EF4-FFF2-40B4-BE49-F238E27FC236}">
                    <a16:creationId xmlns:a16="http://schemas.microsoft.com/office/drawing/2014/main" id="{F62BEBF4-345A-4345-AF10-CD4C0511FA6D}"/>
                  </a:ext>
                </a:extLst>
              </p:cNvPr>
              <p:cNvSpPr/>
              <p:nvPr/>
            </p:nvSpPr>
            <p:spPr>
              <a:xfrm>
                <a:off x="3214150" y="2492900"/>
                <a:ext cx="371825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14873" h="14734" extrusionOk="0">
                    <a:moveTo>
                      <a:pt x="8770" y="1618"/>
                    </a:moveTo>
                    <a:cubicBezTo>
                      <a:pt x="8770" y="1618"/>
                      <a:pt x="6828" y="3513"/>
                      <a:pt x="6828" y="4957"/>
                    </a:cubicBezTo>
                    <a:cubicBezTo>
                      <a:pt x="6828" y="5467"/>
                      <a:pt x="6930" y="5976"/>
                      <a:pt x="7122" y="6444"/>
                    </a:cubicBezTo>
                    <a:cubicBezTo>
                      <a:pt x="7160" y="6540"/>
                      <a:pt x="7237" y="6581"/>
                      <a:pt x="7314" y="6581"/>
                    </a:cubicBezTo>
                    <a:cubicBezTo>
                      <a:pt x="7452" y="6581"/>
                      <a:pt x="7593" y="6451"/>
                      <a:pt x="7523" y="6282"/>
                    </a:cubicBezTo>
                    <a:cubicBezTo>
                      <a:pt x="7350" y="5862"/>
                      <a:pt x="7260" y="5413"/>
                      <a:pt x="7260" y="4957"/>
                    </a:cubicBezTo>
                    <a:cubicBezTo>
                      <a:pt x="7260" y="3117"/>
                      <a:pt x="10455" y="1648"/>
                      <a:pt x="10455" y="1648"/>
                    </a:cubicBezTo>
                    <a:lnTo>
                      <a:pt x="10772" y="1648"/>
                    </a:lnTo>
                    <a:cubicBezTo>
                      <a:pt x="10730" y="1666"/>
                      <a:pt x="10688" y="1690"/>
                      <a:pt x="10652" y="1714"/>
                    </a:cubicBezTo>
                    <a:cubicBezTo>
                      <a:pt x="10365" y="1888"/>
                      <a:pt x="10101" y="2104"/>
                      <a:pt x="9873" y="2350"/>
                    </a:cubicBezTo>
                    <a:cubicBezTo>
                      <a:pt x="8506" y="3824"/>
                      <a:pt x="8506" y="6096"/>
                      <a:pt x="9873" y="7571"/>
                    </a:cubicBezTo>
                    <a:cubicBezTo>
                      <a:pt x="10131" y="7852"/>
                      <a:pt x="10437" y="8086"/>
                      <a:pt x="10772" y="8272"/>
                    </a:cubicBezTo>
                    <a:lnTo>
                      <a:pt x="10455" y="8272"/>
                    </a:lnTo>
                    <a:cubicBezTo>
                      <a:pt x="10455" y="8272"/>
                      <a:pt x="8483" y="7786"/>
                      <a:pt x="7883" y="6941"/>
                    </a:cubicBezTo>
                    <a:cubicBezTo>
                      <a:pt x="7835" y="6873"/>
                      <a:pt x="7772" y="6844"/>
                      <a:pt x="7710" y="6844"/>
                    </a:cubicBezTo>
                    <a:cubicBezTo>
                      <a:pt x="7555" y="6844"/>
                      <a:pt x="7410" y="7020"/>
                      <a:pt x="7529" y="7187"/>
                    </a:cubicBezTo>
                    <a:cubicBezTo>
                      <a:pt x="7859" y="7655"/>
                      <a:pt x="8770" y="8302"/>
                      <a:pt x="8770" y="8302"/>
                    </a:cubicBezTo>
                    <a:lnTo>
                      <a:pt x="7457" y="8302"/>
                    </a:lnTo>
                    <a:cubicBezTo>
                      <a:pt x="5689" y="8302"/>
                      <a:pt x="4257" y="6803"/>
                      <a:pt x="4257" y="4957"/>
                    </a:cubicBezTo>
                    <a:lnTo>
                      <a:pt x="4263" y="4951"/>
                    </a:lnTo>
                    <a:cubicBezTo>
                      <a:pt x="4257" y="4568"/>
                      <a:pt x="4322" y="4178"/>
                      <a:pt x="4448" y="3812"/>
                    </a:cubicBezTo>
                    <a:cubicBezTo>
                      <a:pt x="4508" y="3645"/>
                      <a:pt x="4373" y="3526"/>
                      <a:pt x="4240" y="3526"/>
                    </a:cubicBezTo>
                    <a:cubicBezTo>
                      <a:pt x="4158" y="3526"/>
                      <a:pt x="4077" y="3570"/>
                      <a:pt x="4041" y="3674"/>
                    </a:cubicBezTo>
                    <a:cubicBezTo>
                      <a:pt x="3897" y="4082"/>
                      <a:pt x="3825" y="4520"/>
                      <a:pt x="3825" y="4951"/>
                    </a:cubicBezTo>
                    <a:cubicBezTo>
                      <a:pt x="3819" y="6324"/>
                      <a:pt x="4550" y="7595"/>
                      <a:pt x="5743" y="8278"/>
                    </a:cubicBezTo>
                    <a:lnTo>
                      <a:pt x="5665" y="8272"/>
                    </a:lnTo>
                    <a:lnTo>
                      <a:pt x="5647" y="8272"/>
                    </a:lnTo>
                    <a:lnTo>
                      <a:pt x="5587" y="8260"/>
                    </a:lnTo>
                    <a:lnTo>
                      <a:pt x="5563" y="8254"/>
                    </a:lnTo>
                    <a:lnTo>
                      <a:pt x="5509" y="8248"/>
                    </a:lnTo>
                    <a:lnTo>
                      <a:pt x="5485" y="8242"/>
                    </a:lnTo>
                    <a:lnTo>
                      <a:pt x="5437" y="8230"/>
                    </a:lnTo>
                    <a:lnTo>
                      <a:pt x="5407" y="8224"/>
                    </a:lnTo>
                    <a:lnTo>
                      <a:pt x="5359" y="8212"/>
                    </a:lnTo>
                    <a:lnTo>
                      <a:pt x="5329" y="8206"/>
                    </a:lnTo>
                    <a:lnTo>
                      <a:pt x="5282" y="8194"/>
                    </a:lnTo>
                    <a:lnTo>
                      <a:pt x="5252" y="8188"/>
                    </a:lnTo>
                    <a:lnTo>
                      <a:pt x="5210" y="8176"/>
                    </a:lnTo>
                    <a:lnTo>
                      <a:pt x="5180" y="8164"/>
                    </a:lnTo>
                    <a:lnTo>
                      <a:pt x="5138" y="8152"/>
                    </a:lnTo>
                    <a:lnTo>
                      <a:pt x="5108" y="8146"/>
                    </a:lnTo>
                    <a:lnTo>
                      <a:pt x="5066" y="8128"/>
                    </a:lnTo>
                    <a:lnTo>
                      <a:pt x="5036" y="8116"/>
                    </a:lnTo>
                    <a:lnTo>
                      <a:pt x="4994" y="8104"/>
                    </a:lnTo>
                    <a:lnTo>
                      <a:pt x="4964" y="8092"/>
                    </a:lnTo>
                    <a:lnTo>
                      <a:pt x="4922" y="8074"/>
                    </a:lnTo>
                    <a:lnTo>
                      <a:pt x="4892" y="8062"/>
                    </a:lnTo>
                    <a:lnTo>
                      <a:pt x="4850" y="8044"/>
                    </a:lnTo>
                    <a:lnTo>
                      <a:pt x="4820" y="8032"/>
                    </a:lnTo>
                    <a:lnTo>
                      <a:pt x="4778" y="8014"/>
                    </a:lnTo>
                    <a:lnTo>
                      <a:pt x="4754" y="8002"/>
                    </a:lnTo>
                    <a:lnTo>
                      <a:pt x="4700" y="7978"/>
                    </a:lnTo>
                    <a:lnTo>
                      <a:pt x="4682" y="7966"/>
                    </a:lnTo>
                    <a:cubicBezTo>
                      <a:pt x="4658" y="7954"/>
                      <a:pt x="4640" y="7942"/>
                      <a:pt x="4616" y="7930"/>
                    </a:cubicBezTo>
                    <a:lnTo>
                      <a:pt x="4550" y="7894"/>
                    </a:lnTo>
                    <a:lnTo>
                      <a:pt x="4532" y="7888"/>
                    </a:lnTo>
                    <a:lnTo>
                      <a:pt x="4484" y="7858"/>
                    </a:lnTo>
                    <a:lnTo>
                      <a:pt x="4460" y="7840"/>
                    </a:lnTo>
                    <a:lnTo>
                      <a:pt x="4418" y="7816"/>
                    </a:lnTo>
                    <a:lnTo>
                      <a:pt x="4394" y="7798"/>
                    </a:lnTo>
                    <a:lnTo>
                      <a:pt x="4358" y="7774"/>
                    </a:lnTo>
                    <a:cubicBezTo>
                      <a:pt x="4346" y="7768"/>
                      <a:pt x="4340" y="7762"/>
                      <a:pt x="4328" y="7756"/>
                    </a:cubicBezTo>
                    <a:lnTo>
                      <a:pt x="4292" y="7733"/>
                    </a:lnTo>
                    <a:lnTo>
                      <a:pt x="4268" y="7715"/>
                    </a:lnTo>
                    <a:lnTo>
                      <a:pt x="4233" y="7691"/>
                    </a:lnTo>
                    <a:lnTo>
                      <a:pt x="4209" y="7667"/>
                    </a:lnTo>
                    <a:lnTo>
                      <a:pt x="4173" y="7643"/>
                    </a:lnTo>
                    <a:lnTo>
                      <a:pt x="4149" y="7625"/>
                    </a:lnTo>
                    <a:lnTo>
                      <a:pt x="4113" y="7595"/>
                    </a:lnTo>
                    <a:lnTo>
                      <a:pt x="4089" y="7577"/>
                    </a:lnTo>
                    <a:lnTo>
                      <a:pt x="4053" y="7547"/>
                    </a:lnTo>
                    <a:lnTo>
                      <a:pt x="4029" y="7523"/>
                    </a:lnTo>
                    <a:lnTo>
                      <a:pt x="3999" y="7499"/>
                    </a:lnTo>
                    <a:lnTo>
                      <a:pt x="3969" y="7475"/>
                    </a:lnTo>
                    <a:lnTo>
                      <a:pt x="3939" y="7445"/>
                    </a:lnTo>
                    <a:lnTo>
                      <a:pt x="3915" y="7421"/>
                    </a:lnTo>
                    <a:lnTo>
                      <a:pt x="3885" y="7391"/>
                    </a:lnTo>
                    <a:lnTo>
                      <a:pt x="3861" y="7367"/>
                    </a:lnTo>
                    <a:lnTo>
                      <a:pt x="3831" y="7337"/>
                    </a:lnTo>
                    <a:lnTo>
                      <a:pt x="3807" y="7313"/>
                    </a:lnTo>
                    <a:cubicBezTo>
                      <a:pt x="3795" y="7301"/>
                      <a:pt x="3783" y="7289"/>
                      <a:pt x="3771" y="7277"/>
                    </a:cubicBezTo>
                    <a:cubicBezTo>
                      <a:pt x="3765" y="7271"/>
                      <a:pt x="3759" y="7265"/>
                      <a:pt x="3759" y="7259"/>
                    </a:cubicBezTo>
                    <a:cubicBezTo>
                      <a:pt x="3741" y="7241"/>
                      <a:pt x="3723" y="7223"/>
                      <a:pt x="3705" y="7205"/>
                    </a:cubicBezTo>
                    <a:lnTo>
                      <a:pt x="3657" y="7145"/>
                    </a:lnTo>
                    <a:lnTo>
                      <a:pt x="3645" y="7127"/>
                    </a:lnTo>
                    <a:lnTo>
                      <a:pt x="3609" y="7085"/>
                    </a:lnTo>
                    <a:lnTo>
                      <a:pt x="3591" y="7061"/>
                    </a:lnTo>
                    <a:lnTo>
                      <a:pt x="3561" y="7025"/>
                    </a:lnTo>
                    <a:cubicBezTo>
                      <a:pt x="3555" y="7013"/>
                      <a:pt x="3549" y="7007"/>
                      <a:pt x="3543" y="7001"/>
                    </a:cubicBezTo>
                    <a:lnTo>
                      <a:pt x="3513" y="6959"/>
                    </a:lnTo>
                    <a:lnTo>
                      <a:pt x="3495" y="6935"/>
                    </a:lnTo>
                    <a:cubicBezTo>
                      <a:pt x="3489" y="6923"/>
                      <a:pt x="3477" y="6911"/>
                      <a:pt x="3471" y="6899"/>
                    </a:cubicBezTo>
                    <a:lnTo>
                      <a:pt x="3453" y="6869"/>
                    </a:lnTo>
                    <a:lnTo>
                      <a:pt x="3429" y="6833"/>
                    </a:lnTo>
                    <a:cubicBezTo>
                      <a:pt x="3423" y="6827"/>
                      <a:pt x="3417" y="6815"/>
                      <a:pt x="3411" y="6803"/>
                    </a:cubicBezTo>
                    <a:lnTo>
                      <a:pt x="3387" y="6767"/>
                    </a:lnTo>
                    <a:lnTo>
                      <a:pt x="3369" y="6743"/>
                    </a:lnTo>
                    <a:lnTo>
                      <a:pt x="3345" y="6702"/>
                    </a:lnTo>
                    <a:lnTo>
                      <a:pt x="3327" y="6672"/>
                    </a:lnTo>
                    <a:lnTo>
                      <a:pt x="3309" y="6636"/>
                    </a:lnTo>
                    <a:cubicBezTo>
                      <a:pt x="3303" y="6624"/>
                      <a:pt x="3297" y="6618"/>
                      <a:pt x="3291" y="6606"/>
                    </a:cubicBezTo>
                    <a:cubicBezTo>
                      <a:pt x="3285" y="6594"/>
                      <a:pt x="3279" y="6582"/>
                      <a:pt x="3273" y="6570"/>
                    </a:cubicBezTo>
                    <a:lnTo>
                      <a:pt x="3255" y="6540"/>
                    </a:lnTo>
                    <a:lnTo>
                      <a:pt x="3237" y="6498"/>
                    </a:lnTo>
                    <a:cubicBezTo>
                      <a:pt x="3231" y="6486"/>
                      <a:pt x="3225" y="6480"/>
                      <a:pt x="3219" y="6468"/>
                    </a:cubicBezTo>
                    <a:cubicBezTo>
                      <a:pt x="3213" y="6456"/>
                      <a:pt x="3207" y="6444"/>
                      <a:pt x="3202" y="6426"/>
                    </a:cubicBezTo>
                    <a:lnTo>
                      <a:pt x="3190" y="6396"/>
                    </a:lnTo>
                    <a:cubicBezTo>
                      <a:pt x="3184" y="6384"/>
                      <a:pt x="3172" y="6372"/>
                      <a:pt x="3166" y="6354"/>
                    </a:cubicBezTo>
                    <a:lnTo>
                      <a:pt x="3154" y="6324"/>
                    </a:lnTo>
                    <a:lnTo>
                      <a:pt x="3136" y="6276"/>
                    </a:lnTo>
                    <a:lnTo>
                      <a:pt x="3124" y="6252"/>
                    </a:lnTo>
                    <a:cubicBezTo>
                      <a:pt x="3118" y="6228"/>
                      <a:pt x="3106" y="6204"/>
                      <a:pt x="3100" y="6180"/>
                    </a:cubicBezTo>
                    <a:cubicBezTo>
                      <a:pt x="3088" y="6156"/>
                      <a:pt x="3076" y="6132"/>
                      <a:pt x="3070" y="6102"/>
                    </a:cubicBezTo>
                    <a:cubicBezTo>
                      <a:pt x="3070" y="6096"/>
                      <a:pt x="3064" y="6090"/>
                      <a:pt x="3064" y="6078"/>
                    </a:cubicBezTo>
                    <a:cubicBezTo>
                      <a:pt x="3058" y="6072"/>
                      <a:pt x="3052" y="6048"/>
                      <a:pt x="3046" y="6030"/>
                    </a:cubicBezTo>
                    <a:cubicBezTo>
                      <a:pt x="3040" y="6012"/>
                      <a:pt x="3040" y="6012"/>
                      <a:pt x="3034" y="6000"/>
                    </a:cubicBezTo>
                    <a:cubicBezTo>
                      <a:pt x="3034" y="5988"/>
                      <a:pt x="3028" y="5970"/>
                      <a:pt x="3022" y="5952"/>
                    </a:cubicBezTo>
                    <a:lnTo>
                      <a:pt x="3010" y="5922"/>
                    </a:lnTo>
                    <a:cubicBezTo>
                      <a:pt x="3010" y="5910"/>
                      <a:pt x="3004" y="5892"/>
                      <a:pt x="2998" y="5880"/>
                    </a:cubicBezTo>
                    <a:lnTo>
                      <a:pt x="2992" y="5844"/>
                    </a:lnTo>
                    <a:lnTo>
                      <a:pt x="2980" y="5802"/>
                    </a:lnTo>
                    <a:cubicBezTo>
                      <a:pt x="2980" y="5790"/>
                      <a:pt x="2974" y="5778"/>
                      <a:pt x="2974" y="5766"/>
                    </a:cubicBezTo>
                    <a:cubicBezTo>
                      <a:pt x="2968" y="5754"/>
                      <a:pt x="2962" y="5736"/>
                      <a:pt x="2962" y="5724"/>
                    </a:cubicBezTo>
                    <a:cubicBezTo>
                      <a:pt x="2956" y="5706"/>
                      <a:pt x="2956" y="5700"/>
                      <a:pt x="2956" y="5688"/>
                    </a:cubicBezTo>
                    <a:lnTo>
                      <a:pt x="2944" y="5641"/>
                    </a:lnTo>
                    <a:cubicBezTo>
                      <a:pt x="2944" y="5629"/>
                      <a:pt x="2938" y="5617"/>
                      <a:pt x="2938" y="5605"/>
                    </a:cubicBezTo>
                    <a:cubicBezTo>
                      <a:pt x="2932" y="5593"/>
                      <a:pt x="2932" y="5581"/>
                      <a:pt x="2932" y="5563"/>
                    </a:cubicBezTo>
                    <a:lnTo>
                      <a:pt x="2920" y="5527"/>
                    </a:lnTo>
                    <a:lnTo>
                      <a:pt x="2914" y="5485"/>
                    </a:lnTo>
                    <a:cubicBezTo>
                      <a:pt x="2914" y="5473"/>
                      <a:pt x="2914" y="5461"/>
                      <a:pt x="2908" y="5449"/>
                    </a:cubicBezTo>
                    <a:cubicBezTo>
                      <a:pt x="2908" y="5437"/>
                      <a:pt x="2908" y="5419"/>
                      <a:pt x="2902" y="5401"/>
                    </a:cubicBezTo>
                    <a:lnTo>
                      <a:pt x="2902" y="5365"/>
                    </a:lnTo>
                    <a:cubicBezTo>
                      <a:pt x="2902" y="5353"/>
                      <a:pt x="2902" y="5335"/>
                      <a:pt x="2896" y="5323"/>
                    </a:cubicBezTo>
                    <a:cubicBezTo>
                      <a:pt x="2890" y="5305"/>
                      <a:pt x="2896" y="5299"/>
                      <a:pt x="2896" y="5287"/>
                    </a:cubicBezTo>
                    <a:lnTo>
                      <a:pt x="2896" y="5239"/>
                    </a:lnTo>
                    <a:lnTo>
                      <a:pt x="2896" y="5203"/>
                    </a:lnTo>
                    <a:lnTo>
                      <a:pt x="2896" y="5155"/>
                    </a:lnTo>
                    <a:lnTo>
                      <a:pt x="2896" y="5119"/>
                    </a:lnTo>
                    <a:lnTo>
                      <a:pt x="2896" y="5065"/>
                    </a:lnTo>
                    <a:lnTo>
                      <a:pt x="2896" y="5035"/>
                    </a:lnTo>
                    <a:lnTo>
                      <a:pt x="2896" y="4951"/>
                    </a:lnTo>
                    <a:lnTo>
                      <a:pt x="2896" y="4873"/>
                    </a:lnTo>
                    <a:lnTo>
                      <a:pt x="2896" y="4843"/>
                    </a:lnTo>
                    <a:lnTo>
                      <a:pt x="2896" y="4789"/>
                    </a:lnTo>
                    <a:lnTo>
                      <a:pt x="2896" y="4753"/>
                    </a:lnTo>
                    <a:lnTo>
                      <a:pt x="2896" y="4705"/>
                    </a:lnTo>
                    <a:lnTo>
                      <a:pt x="2896" y="4669"/>
                    </a:lnTo>
                    <a:lnTo>
                      <a:pt x="2896" y="4621"/>
                    </a:lnTo>
                    <a:lnTo>
                      <a:pt x="2896" y="4586"/>
                    </a:lnTo>
                    <a:cubicBezTo>
                      <a:pt x="2896" y="4574"/>
                      <a:pt x="2896" y="4556"/>
                      <a:pt x="2902" y="4544"/>
                    </a:cubicBezTo>
                    <a:cubicBezTo>
                      <a:pt x="2908" y="4526"/>
                      <a:pt x="2902" y="4520"/>
                      <a:pt x="2902" y="4508"/>
                    </a:cubicBezTo>
                    <a:cubicBezTo>
                      <a:pt x="2908" y="4496"/>
                      <a:pt x="2908" y="4478"/>
                      <a:pt x="2908" y="4460"/>
                    </a:cubicBezTo>
                    <a:cubicBezTo>
                      <a:pt x="2914" y="4448"/>
                      <a:pt x="2908" y="4436"/>
                      <a:pt x="2914" y="4424"/>
                    </a:cubicBezTo>
                    <a:lnTo>
                      <a:pt x="2920" y="4382"/>
                    </a:lnTo>
                    <a:lnTo>
                      <a:pt x="2932" y="4346"/>
                    </a:lnTo>
                    <a:cubicBezTo>
                      <a:pt x="2932" y="4328"/>
                      <a:pt x="2932" y="4316"/>
                      <a:pt x="2938" y="4304"/>
                    </a:cubicBezTo>
                    <a:cubicBezTo>
                      <a:pt x="2938" y="4286"/>
                      <a:pt x="2944" y="4274"/>
                      <a:pt x="2944" y="4262"/>
                    </a:cubicBezTo>
                    <a:cubicBezTo>
                      <a:pt x="2950" y="4250"/>
                      <a:pt x="2950" y="4238"/>
                      <a:pt x="2950" y="4220"/>
                    </a:cubicBezTo>
                    <a:cubicBezTo>
                      <a:pt x="2956" y="4208"/>
                      <a:pt x="2956" y="4196"/>
                      <a:pt x="2962" y="4184"/>
                    </a:cubicBezTo>
                    <a:cubicBezTo>
                      <a:pt x="2962" y="4172"/>
                      <a:pt x="2968" y="4160"/>
                      <a:pt x="2968" y="4142"/>
                    </a:cubicBezTo>
                    <a:lnTo>
                      <a:pt x="2980" y="4106"/>
                    </a:lnTo>
                    <a:cubicBezTo>
                      <a:pt x="2980" y="4094"/>
                      <a:pt x="2986" y="4082"/>
                      <a:pt x="2992" y="4064"/>
                    </a:cubicBezTo>
                    <a:cubicBezTo>
                      <a:pt x="2992" y="4052"/>
                      <a:pt x="2998" y="4040"/>
                      <a:pt x="2998" y="4028"/>
                    </a:cubicBezTo>
                    <a:cubicBezTo>
                      <a:pt x="3004" y="4022"/>
                      <a:pt x="3010" y="4004"/>
                      <a:pt x="3010" y="3986"/>
                    </a:cubicBezTo>
                    <a:cubicBezTo>
                      <a:pt x="3016" y="3974"/>
                      <a:pt x="3016" y="3968"/>
                      <a:pt x="3022" y="3956"/>
                    </a:cubicBezTo>
                    <a:lnTo>
                      <a:pt x="3034" y="3914"/>
                    </a:lnTo>
                    <a:cubicBezTo>
                      <a:pt x="3040" y="3902"/>
                      <a:pt x="3040" y="3890"/>
                      <a:pt x="3046" y="3878"/>
                    </a:cubicBezTo>
                    <a:lnTo>
                      <a:pt x="3064" y="3830"/>
                    </a:lnTo>
                    <a:cubicBezTo>
                      <a:pt x="3064" y="3824"/>
                      <a:pt x="3070" y="3812"/>
                      <a:pt x="3070" y="3806"/>
                    </a:cubicBezTo>
                    <a:cubicBezTo>
                      <a:pt x="3082" y="3776"/>
                      <a:pt x="3088" y="3752"/>
                      <a:pt x="3100" y="3728"/>
                    </a:cubicBezTo>
                    <a:lnTo>
                      <a:pt x="3106" y="3698"/>
                    </a:lnTo>
                    <a:cubicBezTo>
                      <a:pt x="3112" y="3686"/>
                      <a:pt x="3118" y="3668"/>
                      <a:pt x="3124" y="3656"/>
                    </a:cubicBezTo>
                    <a:cubicBezTo>
                      <a:pt x="3130" y="3644"/>
                      <a:pt x="3136" y="3632"/>
                      <a:pt x="3142" y="3620"/>
                    </a:cubicBezTo>
                    <a:lnTo>
                      <a:pt x="3154" y="3584"/>
                    </a:lnTo>
                    <a:lnTo>
                      <a:pt x="3172" y="3548"/>
                    </a:lnTo>
                    <a:lnTo>
                      <a:pt x="3190" y="3513"/>
                    </a:lnTo>
                    <a:cubicBezTo>
                      <a:pt x="3196" y="3501"/>
                      <a:pt x="3196" y="3489"/>
                      <a:pt x="3202" y="3477"/>
                    </a:cubicBezTo>
                    <a:lnTo>
                      <a:pt x="3219" y="3441"/>
                    </a:lnTo>
                    <a:lnTo>
                      <a:pt x="3237" y="3405"/>
                    </a:lnTo>
                    <a:cubicBezTo>
                      <a:pt x="3243" y="3393"/>
                      <a:pt x="3249" y="3387"/>
                      <a:pt x="3255" y="3375"/>
                    </a:cubicBezTo>
                    <a:lnTo>
                      <a:pt x="3273" y="3339"/>
                    </a:lnTo>
                    <a:lnTo>
                      <a:pt x="3291" y="3303"/>
                    </a:lnTo>
                    <a:lnTo>
                      <a:pt x="3309" y="3267"/>
                    </a:lnTo>
                    <a:lnTo>
                      <a:pt x="3327" y="3237"/>
                    </a:lnTo>
                    <a:cubicBezTo>
                      <a:pt x="3333" y="3225"/>
                      <a:pt x="3339" y="3213"/>
                      <a:pt x="3351" y="3201"/>
                    </a:cubicBezTo>
                    <a:lnTo>
                      <a:pt x="3369" y="3171"/>
                    </a:lnTo>
                    <a:cubicBezTo>
                      <a:pt x="3375" y="3159"/>
                      <a:pt x="3381" y="3147"/>
                      <a:pt x="3387" y="3135"/>
                    </a:cubicBezTo>
                    <a:cubicBezTo>
                      <a:pt x="3399" y="3123"/>
                      <a:pt x="3399" y="3117"/>
                      <a:pt x="3411" y="3105"/>
                    </a:cubicBezTo>
                    <a:cubicBezTo>
                      <a:pt x="3417" y="3093"/>
                      <a:pt x="3423" y="3081"/>
                      <a:pt x="3429" y="3069"/>
                    </a:cubicBezTo>
                    <a:lnTo>
                      <a:pt x="3453" y="3039"/>
                    </a:lnTo>
                    <a:lnTo>
                      <a:pt x="3471" y="3009"/>
                    </a:lnTo>
                    <a:lnTo>
                      <a:pt x="3495" y="2979"/>
                    </a:lnTo>
                    <a:cubicBezTo>
                      <a:pt x="3501" y="2967"/>
                      <a:pt x="3507" y="2955"/>
                      <a:pt x="3519" y="2943"/>
                    </a:cubicBezTo>
                    <a:lnTo>
                      <a:pt x="3537" y="2919"/>
                    </a:lnTo>
                    <a:lnTo>
                      <a:pt x="3561" y="2883"/>
                    </a:lnTo>
                    <a:lnTo>
                      <a:pt x="3585" y="2859"/>
                    </a:lnTo>
                    <a:lnTo>
                      <a:pt x="3609" y="2823"/>
                    </a:lnTo>
                    <a:lnTo>
                      <a:pt x="3627" y="2799"/>
                    </a:lnTo>
                    <a:lnTo>
                      <a:pt x="3693" y="2721"/>
                    </a:lnTo>
                    <a:lnTo>
                      <a:pt x="3705" y="2709"/>
                    </a:lnTo>
                    <a:lnTo>
                      <a:pt x="3735" y="2673"/>
                    </a:lnTo>
                    <a:lnTo>
                      <a:pt x="3753" y="2655"/>
                    </a:lnTo>
                    <a:cubicBezTo>
                      <a:pt x="3765" y="2643"/>
                      <a:pt x="3771" y="2631"/>
                      <a:pt x="3783" y="2619"/>
                    </a:cubicBezTo>
                    <a:lnTo>
                      <a:pt x="3807" y="2595"/>
                    </a:lnTo>
                    <a:lnTo>
                      <a:pt x="3837" y="2565"/>
                    </a:lnTo>
                    <a:lnTo>
                      <a:pt x="3861" y="2541"/>
                    </a:lnTo>
                    <a:lnTo>
                      <a:pt x="3891" y="2511"/>
                    </a:lnTo>
                    <a:lnTo>
                      <a:pt x="3915" y="2488"/>
                    </a:lnTo>
                    <a:lnTo>
                      <a:pt x="3945" y="2464"/>
                    </a:lnTo>
                    <a:lnTo>
                      <a:pt x="3969" y="2440"/>
                    </a:lnTo>
                    <a:lnTo>
                      <a:pt x="3999" y="2410"/>
                    </a:lnTo>
                    <a:lnTo>
                      <a:pt x="4023" y="2386"/>
                    </a:lnTo>
                    <a:lnTo>
                      <a:pt x="4059" y="2362"/>
                    </a:lnTo>
                    <a:lnTo>
                      <a:pt x="4083" y="2338"/>
                    </a:lnTo>
                    <a:lnTo>
                      <a:pt x="4113" y="2314"/>
                    </a:lnTo>
                    <a:lnTo>
                      <a:pt x="4143" y="2290"/>
                    </a:lnTo>
                    <a:lnTo>
                      <a:pt x="4173" y="2266"/>
                    </a:lnTo>
                    <a:lnTo>
                      <a:pt x="4203" y="2242"/>
                    </a:lnTo>
                    <a:lnTo>
                      <a:pt x="4233" y="2218"/>
                    </a:lnTo>
                    <a:lnTo>
                      <a:pt x="4263" y="2200"/>
                    </a:lnTo>
                    <a:lnTo>
                      <a:pt x="4298" y="2176"/>
                    </a:lnTo>
                    <a:lnTo>
                      <a:pt x="4322" y="2158"/>
                    </a:lnTo>
                    <a:lnTo>
                      <a:pt x="4358" y="2134"/>
                    </a:lnTo>
                    <a:lnTo>
                      <a:pt x="4388" y="2116"/>
                    </a:lnTo>
                    <a:lnTo>
                      <a:pt x="4424" y="2092"/>
                    </a:lnTo>
                    <a:lnTo>
                      <a:pt x="4448" y="2074"/>
                    </a:lnTo>
                    <a:lnTo>
                      <a:pt x="4484" y="2050"/>
                    </a:lnTo>
                    <a:lnTo>
                      <a:pt x="4496" y="2044"/>
                    </a:lnTo>
                    <a:lnTo>
                      <a:pt x="4586" y="1996"/>
                    </a:lnTo>
                    <a:lnTo>
                      <a:pt x="4616" y="1978"/>
                    </a:lnTo>
                    <a:lnTo>
                      <a:pt x="4652" y="1960"/>
                    </a:lnTo>
                    <a:lnTo>
                      <a:pt x="4682" y="1942"/>
                    </a:lnTo>
                    <a:lnTo>
                      <a:pt x="4718" y="1924"/>
                    </a:lnTo>
                    <a:lnTo>
                      <a:pt x="4748" y="1912"/>
                    </a:lnTo>
                    <a:lnTo>
                      <a:pt x="4784" y="1894"/>
                    </a:lnTo>
                    <a:lnTo>
                      <a:pt x="4820" y="1876"/>
                    </a:lnTo>
                    <a:lnTo>
                      <a:pt x="4856" y="1864"/>
                    </a:lnTo>
                    <a:lnTo>
                      <a:pt x="4886" y="1846"/>
                    </a:lnTo>
                    <a:lnTo>
                      <a:pt x="4922" y="1834"/>
                    </a:lnTo>
                    <a:lnTo>
                      <a:pt x="4958" y="1822"/>
                    </a:lnTo>
                    <a:lnTo>
                      <a:pt x="4994" y="1804"/>
                    </a:lnTo>
                    <a:lnTo>
                      <a:pt x="5030" y="1792"/>
                    </a:lnTo>
                    <a:lnTo>
                      <a:pt x="5066" y="1780"/>
                    </a:lnTo>
                    <a:lnTo>
                      <a:pt x="5102" y="1768"/>
                    </a:lnTo>
                    <a:lnTo>
                      <a:pt x="5138" y="1756"/>
                    </a:lnTo>
                    <a:lnTo>
                      <a:pt x="5174" y="1744"/>
                    </a:lnTo>
                    <a:lnTo>
                      <a:pt x="5210" y="1732"/>
                    </a:lnTo>
                    <a:lnTo>
                      <a:pt x="5252" y="1720"/>
                    </a:lnTo>
                    <a:lnTo>
                      <a:pt x="5288" y="1714"/>
                    </a:lnTo>
                    <a:lnTo>
                      <a:pt x="5323" y="1702"/>
                    </a:lnTo>
                    <a:lnTo>
                      <a:pt x="5359" y="1696"/>
                    </a:lnTo>
                    <a:lnTo>
                      <a:pt x="5401" y="1684"/>
                    </a:lnTo>
                    <a:lnTo>
                      <a:pt x="5437" y="1678"/>
                    </a:lnTo>
                    <a:lnTo>
                      <a:pt x="5479" y="1666"/>
                    </a:lnTo>
                    <a:lnTo>
                      <a:pt x="5509" y="1660"/>
                    </a:lnTo>
                    <a:lnTo>
                      <a:pt x="5569" y="1654"/>
                    </a:lnTo>
                    <a:lnTo>
                      <a:pt x="5587" y="1654"/>
                    </a:lnTo>
                    <a:cubicBezTo>
                      <a:pt x="5611" y="1648"/>
                      <a:pt x="5641" y="1642"/>
                      <a:pt x="5665" y="1642"/>
                    </a:cubicBezTo>
                    <a:lnTo>
                      <a:pt x="5689" y="1642"/>
                    </a:lnTo>
                    <a:lnTo>
                      <a:pt x="5737" y="1636"/>
                    </a:lnTo>
                    <a:lnTo>
                      <a:pt x="5737" y="1636"/>
                    </a:lnTo>
                    <a:cubicBezTo>
                      <a:pt x="5186" y="1948"/>
                      <a:pt x="4724" y="2398"/>
                      <a:pt x="4394" y="2937"/>
                    </a:cubicBezTo>
                    <a:cubicBezTo>
                      <a:pt x="4340" y="3027"/>
                      <a:pt x="4352" y="3141"/>
                      <a:pt x="4424" y="3213"/>
                    </a:cubicBezTo>
                    <a:cubicBezTo>
                      <a:pt x="4467" y="3253"/>
                      <a:pt x="4521" y="3272"/>
                      <a:pt x="4574" y="3272"/>
                    </a:cubicBezTo>
                    <a:cubicBezTo>
                      <a:pt x="4647" y="3272"/>
                      <a:pt x="4718" y="3237"/>
                      <a:pt x="4760" y="3171"/>
                    </a:cubicBezTo>
                    <a:cubicBezTo>
                      <a:pt x="5353" y="2194"/>
                      <a:pt x="6361" y="1618"/>
                      <a:pt x="7463" y="1618"/>
                    </a:cubicBezTo>
                    <a:close/>
                    <a:moveTo>
                      <a:pt x="4320" y="9931"/>
                    </a:moveTo>
                    <a:cubicBezTo>
                      <a:pt x="4912" y="9931"/>
                      <a:pt x="5498" y="10329"/>
                      <a:pt x="5599" y="11035"/>
                    </a:cubicBezTo>
                    <a:cubicBezTo>
                      <a:pt x="5593" y="11095"/>
                      <a:pt x="5587" y="11155"/>
                      <a:pt x="5587" y="11215"/>
                    </a:cubicBezTo>
                    <a:cubicBezTo>
                      <a:pt x="5593" y="11275"/>
                      <a:pt x="5599" y="11335"/>
                      <a:pt x="5611" y="11395"/>
                    </a:cubicBezTo>
                    <a:cubicBezTo>
                      <a:pt x="5605" y="11431"/>
                      <a:pt x="5599" y="11461"/>
                      <a:pt x="5593" y="11491"/>
                    </a:cubicBezTo>
                    <a:cubicBezTo>
                      <a:pt x="5473" y="12018"/>
                      <a:pt x="5042" y="12414"/>
                      <a:pt x="4508" y="12486"/>
                    </a:cubicBezTo>
                    <a:lnTo>
                      <a:pt x="4490" y="12486"/>
                    </a:lnTo>
                    <a:lnTo>
                      <a:pt x="4454" y="12492"/>
                    </a:lnTo>
                    <a:lnTo>
                      <a:pt x="4334" y="12492"/>
                    </a:lnTo>
                    <a:cubicBezTo>
                      <a:pt x="3627" y="12492"/>
                      <a:pt x="3052" y="11917"/>
                      <a:pt x="3052" y="11215"/>
                    </a:cubicBezTo>
                    <a:lnTo>
                      <a:pt x="3052" y="11137"/>
                    </a:lnTo>
                    <a:cubicBezTo>
                      <a:pt x="3052" y="11131"/>
                      <a:pt x="3052" y="11125"/>
                      <a:pt x="3052" y="11119"/>
                    </a:cubicBezTo>
                    <a:cubicBezTo>
                      <a:pt x="3052" y="11095"/>
                      <a:pt x="3052" y="11077"/>
                      <a:pt x="3058" y="11053"/>
                    </a:cubicBezTo>
                    <a:lnTo>
                      <a:pt x="3058" y="11041"/>
                    </a:lnTo>
                    <a:cubicBezTo>
                      <a:pt x="3064" y="10987"/>
                      <a:pt x="3076" y="10933"/>
                      <a:pt x="3088" y="10880"/>
                    </a:cubicBezTo>
                    <a:lnTo>
                      <a:pt x="3088" y="10874"/>
                    </a:lnTo>
                    <a:cubicBezTo>
                      <a:pt x="3094" y="10856"/>
                      <a:pt x="3100" y="10832"/>
                      <a:pt x="3112" y="10808"/>
                    </a:cubicBezTo>
                    <a:lnTo>
                      <a:pt x="3112" y="10796"/>
                    </a:lnTo>
                    <a:cubicBezTo>
                      <a:pt x="3124" y="10772"/>
                      <a:pt x="3130" y="10748"/>
                      <a:pt x="3142" y="10724"/>
                    </a:cubicBezTo>
                    <a:lnTo>
                      <a:pt x="3142" y="10718"/>
                    </a:lnTo>
                    <a:cubicBezTo>
                      <a:pt x="3154" y="10700"/>
                      <a:pt x="3160" y="10676"/>
                      <a:pt x="3172" y="10652"/>
                    </a:cubicBezTo>
                    <a:lnTo>
                      <a:pt x="3184" y="10634"/>
                    </a:lnTo>
                    <a:cubicBezTo>
                      <a:pt x="3190" y="10616"/>
                      <a:pt x="3202" y="10598"/>
                      <a:pt x="3207" y="10586"/>
                    </a:cubicBezTo>
                    <a:cubicBezTo>
                      <a:pt x="3461" y="10138"/>
                      <a:pt x="3892" y="9931"/>
                      <a:pt x="4320" y="9931"/>
                    </a:cubicBezTo>
                    <a:close/>
                    <a:moveTo>
                      <a:pt x="7314" y="9920"/>
                    </a:moveTo>
                    <a:cubicBezTo>
                      <a:pt x="7961" y="9920"/>
                      <a:pt x="8500" y="10394"/>
                      <a:pt x="8590" y="11029"/>
                    </a:cubicBezTo>
                    <a:cubicBezTo>
                      <a:pt x="8584" y="11089"/>
                      <a:pt x="8578" y="11155"/>
                      <a:pt x="8578" y="11215"/>
                    </a:cubicBezTo>
                    <a:cubicBezTo>
                      <a:pt x="8578" y="11275"/>
                      <a:pt x="8584" y="11335"/>
                      <a:pt x="8590" y="11395"/>
                    </a:cubicBezTo>
                    <a:cubicBezTo>
                      <a:pt x="8584" y="11437"/>
                      <a:pt x="8578" y="11473"/>
                      <a:pt x="8572" y="11509"/>
                    </a:cubicBezTo>
                    <a:cubicBezTo>
                      <a:pt x="8554" y="11563"/>
                      <a:pt x="8542" y="11611"/>
                      <a:pt x="8524" y="11665"/>
                    </a:cubicBezTo>
                    <a:lnTo>
                      <a:pt x="8512" y="11689"/>
                    </a:lnTo>
                    <a:lnTo>
                      <a:pt x="8500" y="11713"/>
                    </a:lnTo>
                    <a:cubicBezTo>
                      <a:pt x="8327" y="12126"/>
                      <a:pt x="7955" y="12420"/>
                      <a:pt x="7517" y="12486"/>
                    </a:cubicBezTo>
                    <a:lnTo>
                      <a:pt x="7505" y="12486"/>
                    </a:lnTo>
                    <a:cubicBezTo>
                      <a:pt x="7487" y="12486"/>
                      <a:pt x="7469" y="12492"/>
                      <a:pt x="7457" y="12492"/>
                    </a:cubicBezTo>
                    <a:lnTo>
                      <a:pt x="7194" y="12492"/>
                    </a:lnTo>
                    <a:lnTo>
                      <a:pt x="7158" y="12486"/>
                    </a:lnTo>
                    <a:lnTo>
                      <a:pt x="7146" y="12486"/>
                    </a:lnTo>
                    <a:cubicBezTo>
                      <a:pt x="6612" y="12414"/>
                      <a:pt x="6181" y="12018"/>
                      <a:pt x="6061" y="11497"/>
                    </a:cubicBezTo>
                    <a:cubicBezTo>
                      <a:pt x="6055" y="11467"/>
                      <a:pt x="6049" y="11431"/>
                      <a:pt x="6043" y="11401"/>
                    </a:cubicBezTo>
                    <a:cubicBezTo>
                      <a:pt x="6049" y="11335"/>
                      <a:pt x="6055" y="11275"/>
                      <a:pt x="6055" y="11215"/>
                    </a:cubicBezTo>
                    <a:cubicBezTo>
                      <a:pt x="6055" y="11155"/>
                      <a:pt x="6049" y="11089"/>
                      <a:pt x="6043" y="11029"/>
                    </a:cubicBezTo>
                    <a:cubicBezTo>
                      <a:pt x="6133" y="10394"/>
                      <a:pt x="6672" y="9920"/>
                      <a:pt x="7314" y="9920"/>
                    </a:cubicBezTo>
                    <a:close/>
                    <a:moveTo>
                      <a:pt x="10295" y="9934"/>
                    </a:moveTo>
                    <a:cubicBezTo>
                      <a:pt x="10853" y="9934"/>
                      <a:pt x="11352" y="10295"/>
                      <a:pt x="11522" y="10832"/>
                    </a:cubicBezTo>
                    <a:lnTo>
                      <a:pt x="11522" y="10838"/>
                    </a:lnTo>
                    <a:cubicBezTo>
                      <a:pt x="11528" y="10856"/>
                      <a:pt x="11534" y="10874"/>
                      <a:pt x="11534" y="10892"/>
                    </a:cubicBezTo>
                    <a:lnTo>
                      <a:pt x="11534" y="10904"/>
                    </a:lnTo>
                    <a:cubicBezTo>
                      <a:pt x="11540" y="10921"/>
                      <a:pt x="11546" y="10939"/>
                      <a:pt x="11546" y="10957"/>
                    </a:cubicBezTo>
                    <a:cubicBezTo>
                      <a:pt x="11546" y="10957"/>
                      <a:pt x="11546" y="10963"/>
                      <a:pt x="11546" y="10969"/>
                    </a:cubicBezTo>
                    <a:cubicBezTo>
                      <a:pt x="11546" y="10987"/>
                      <a:pt x="11552" y="11005"/>
                      <a:pt x="11558" y="11017"/>
                    </a:cubicBezTo>
                    <a:cubicBezTo>
                      <a:pt x="11558" y="11035"/>
                      <a:pt x="11558" y="11035"/>
                      <a:pt x="11558" y="11041"/>
                    </a:cubicBezTo>
                    <a:cubicBezTo>
                      <a:pt x="11558" y="11047"/>
                      <a:pt x="11558" y="11071"/>
                      <a:pt x="11564" y="11083"/>
                    </a:cubicBezTo>
                    <a:cubicBezTo>
                      <a:pt x="11564" y="11101"/>
                      <a:pt x="11564" y="11107"/>
                      <a:pt x="11564" y="11113"/>
                    </a:cubicBezTo>
                    <a:lnTo>
                      <a:pt x="11564" y="11149"/>
                    </a:lnTo>
                    <a:lnTo>
                      <a:pt x="11564" y="11221"/>
                    </a:lnTo>
                    <a:cubicBezTo>
                      <a:pt x="11558" y="11923"/>
                      <a:pt x="10994" y="12486"/>
                      <a:pt x="10293" y="12498"/>
                    </a:cubicBezTo>
                    <a:lnTo>
                      <a:pt x="10155" y="12498"/>
                    </a:lnTo>
                    <a:cubicBezTo>
                      <a:pt x="10143" y="12498"/>
                      <a:pt x="10125" y="12498"/>
                      <a:pt x="10107" y="12492"/>
                    </a:cubicBezTo>
                    <a:lnTo>
                      <a:pt x="10101" y="12492"/>
                    </a:lnTo>
                    <a:cubicBezTo>
                      <a:pt x="9639" y="12420"/>
                      <a:pt x="9250" y="12102"/>
                      <a:pt x="9088" y="11665"/>
                    </a:cubicBezTo>
                    <a:cubicBezTo>
                      <a:pt x="9082" y="11647"/>
                      <a:pt x="9076" y="11629"/>
                      <a:pt x="9070" y="11617"/>
                    </a:cubicBezTo>
                    <a:cubicBezTo>
                      <a:pt x="9058" y="11581"/>
                      <a:pt x="9052" y="11545"/>
                      <a:pt x="9040" y="11509"/>
                    </a:cubicBezTo>
                    <a:cubicBezTo>
                      <a:pt x="9034" y="11473"/>
                      <a:pt x="9028" y="11437"/>
                      <a:pt x="9022" y="11401"/>
                    </a:cubicBezTo>
                    <a:cubicBezTo>
                      <a:pt x="9028" y="11341"/>
                      <a:pt x="9034" y="11281"/>
                      <a:pt x="9034" y="11221"/>
                    </a:cubicBezTo>
                    <a:cubicBezTo>
                      <a:pt x="9034" y="11155"/>
                      <a:pt x="9034" y="11095"/>
                      <a:pt x="9022" y="11035"/>
                    </a:cubicBezTo>
                    <a:cubicBezTo>
                      <a:pt x="9106" y="10442"/>
                      <a:pt x="9591" y="9986"/>
                      <a:pt x="10191" y="9938"/>
                    </a:cubicBezTo>
                    <a:cubicBezTo>
                      <a:pt x="10226" y="9936"/>
                      <a:pt x="10260" y="9934"/>
                      <a:pt x="10295" y="9934"/>
                    </a:cubicBezTo>
                    <a:close/>
                    <a:moveTo>
                      <a:pt x="7291" y="1"/>
                    </a:moveTo>
                    <a:cubicBezTo>
                      <a:pt x="7176" y="1"/>
                      <a:pt x="7074" y="95"/>
                      <a:pt x="7074" y="222"/>
                    </a:cubicBezTo>
                    <a:lnTo>
                      <a:pt x="7074" y="1181"/>
                    </a:lnTo>
                    <a:lnTo>
                      <a:pt x="6055" y="1181"/>
                    </a:lnTo>
                    <a:cubicBezTo>
                      <a:pt x="4053" y="1181"/>
                      <a:pt x="2428" y="2877"/>
                      <a:pt x="2428" y="4957"/>
                    </a:cubicBezTo>
                    <a:cubicBezTo>
                      <a:pt x="2428" y="5023"/>
                      <a:pt x="2428" y="5089"/>
                      <a:pt x="2428" y="5149"/>
                    </a:cubicBezTo>
                    <a:cubicBezTo>
                      <a:pt x="2434" y="5215"/>
                      <a:pt x="2440" y="5281"/>
                      <a:pt x="2446" y="5341"/>
                    </a:cubicBezTo>
                    <a:cubicBezTo>
                      <a:pt x="2452" y="5407"/>
                      <a:pt x="2458" y="5467"/>
                      <a:pt x="2470" y="5533"/>
                    </a:cubicBezTo>
                    <a:cubicBezTo>
                      <a:pt x="2476" y="5593"/>
                      <a:pt x="2488" y="5658"/>
                      <a:pt x="2500" y="5718"/>
                    </a:cubicBezTo>
                    <a:cubicBezTo>
                      <a:pt x="2506" y="5748"/>
                      <a:pt x="2512" y="5778"/>
                      <a:pt x="2518" y="5808"/>
                    </a:cubicBezTo>
                    <a:cubicBezTo>
                      <a:pt x="2896" y="7481"/>
                      <a:pt x="4334" y="8734"/>
                      <a:pt x="6055" y="8734"/>
                    </a:cubicBezTo>
                    <a:lnTo>
                      <a:pt x="7074" y="8734"/>
                    </a:lnTo>
                    <a:lnTo>
                      <a:pt x="7074" y="9513"/>
                    </a:lnTo>
                    <a:cubicBezTo>
                      <a:pt x="6546" y="9585"/>
                      <a:pt x="6085" y="9896"/>
                      <a:pt x="5815" y="10358"/>
                    </a:cubicBezTo>
                    <a:cubicBezTo>
                      <a:pt x="5493" y="9789"/>
                      <a:pt x="4910" y="9492"/>
                      <a:pt x="4323" y="9492"/>
                    </a:cubicBezTo>
                    <a:cubicBezTo>
                      <a:pt x="3841" y="9492"/>
                      <a:pt x="3356" y="9693"/>
                      <a:pt x="3010" y="10106"/>
                    </a:cubicBezTo>
                    <a:cubicBezTo>
                      <a:pt x="2704" y="9699"/>
                      <a:pt x="2584" y="9201"/>
                      <a:pt x="2644" y="8596"/>
                    </a:cubicBezTo>
                    <a:cubicBezTo>
                      <a:pt x="2776" y="7307"/>
                      <a:pt x="2590" y="6420"/>
                      <a:pt x="2099" y="5970"/>
                    </a:cubicBezTo>
                    <a:cubicBezTo>
                      <a:pt x="1882" y="5763"/>
                      <a:pt x="1596" y="5649"/>
                      <a:pt x="1300" y="5649"/>
                    </a:cubicBezTo>
                    <a:cubicBezTo>
                      <a:pt x="1227" y="5649"/>
                      <a:pt x="1153" y="5656"/>
                      <a:pt x="1080" y="5670"/>
                    </a:cubicBezTo>
                    <a:cubicBezTo>
                      <a:pt x="456" y="5778"/>
                      <a:pt x="138" y="6036"/>
                      <a:pt x="120" y="6042"/>
                    </a:cubicBezTo>
                    <a:cubicBezTo>
                      <a:pt x="54" y="6096"/>
                      <a:pt x="25" y="6180"/>
                      <a:pt x="48" y="6264"/>
                    </a:cubicBezTo>
                    <a:cubicBezTo>
                      <a:pt x="72" y="6348"/>
                      <a:pt x="144" y="6414"/>
                      <a:pt x="228" y="6426"/>
                    </a:cubicBezTo>
                    <a:cubicBezTo>
                      <a:pt x="1002" y="6546"/>
                      <a:pt x="1373" y="6923"/>
                      <a:pt x="1325" y="7553"/>
                    </a:cubicBezTo>
                    <a:cubicBezTo>
                      <a:pt x="1307" y="7762"/>
                      <a:pt x="1241" y="7972"/>
                      <a:pt x="1121" y="8146"/>
                    </a:cubicBezTo>
                    <a:cubicBezTo>
                      <a:pt x="468" y="9153"/>
                      <a:pt x="108" y="10118"/>
                      <a:pt x="48" y="11017"/>
                    </a:cubicBezTo>
                    <a:cubicBezTo>
                      <a:pt x="1" y="11731"/>
                      <a:pt x="156" y="12438"/>
                      <a:pt x="504" y="13061"/>
                    </a:cubicBezTo>
                    <a:cubicBezTo>
                      <a:pt x="542" y="13133"/>
                      <a:pt x="619" y="13178"/>
                      <a:pt x="697" y="13178"/>
                    </a:cubicBezTo>
                    <a:cubicBezTo>
                      <a:pt x="717" y="13178"/>
                      <a:pt x="736" y="13175"/>
                      <a:pt x="756" y="13169"/>
                    </a:cubicBezTo>
                    <a:cubicBezTo>
                      <a:pt x="894" y="13127"/>
                      <a:pt x="954" y="12978"/>
                      <a:pt x="888" y="12858"/>
                    </a:cubicBezTo>
                    <a:cubicBezTo>
                      <a:pt x="576" y="12306"/>
                      <a:pt x="432" y="11677"/>
                      <a:pt x="480" y="11047"/>
                    </a:cubicBezTo>
                    <a:cubicBezTo>
                      <a:pt x="534" y="10220"/>
                      <a:pt x="870" y="9327"/>
                      <a:pt x="1487" y="8386"/>
                    </a:cubicBezTo>
                    <a:cubicBezTo>
                      <a:pt x="1643" y="8146"/>
                      <a:pt x="1733" y="7870"/>
                      <a:pt x="1757" y="7583"/>
                    </a:cubicBezTo>
                    <a:cubicBezTo>
                      <a:pt x="1793" y="7253"/>
                      <a:pt x="1709" y="6923"/>
                      <a:pt x="1523" y="6648"/>
                    </a:cubicBezTo>
                    <a:cubicBezTo>
                      <a:pt x="1361" y="6426"/>
                      <a:pt x="1133" y="6252"/>
                      <a:pt x="882" y="6156"/>
                    </a:cubicBezTo>
                    <a:cubicBezTo>
                      <a:pt x="972" y="6126"/>
                      <a:pt x="1062" y="6108"/>
                      <a:pt x="1157" y="6090"/>
                    </a:cubicBezTo>
                    <a:cubicBezTo>
                      <a:pt x="1203" y="6082"/>
                      <a:pt x="1250" y="6078"/>
                      <a:pt x="1295" y="6078"/>
                    </a:cubicBezTo>
                    <a:cubicBezTo>
                      <a:pt x="1483" y="6078"/>
                      <a:pt x="1665" y="6146"/>
                      <a:pt x="1805" y="6276"/>
                    </a:cubicBezTo>
                    <a:cubicBezTo>
                      <a:pt x="2069" y="6528"/>
                      <a:pt x="2356" y="7121"/>
                      <a:pt x="2212" y="8548"/>
                    </a:cubicBezTo>
                    <a:cubicBezTo>
                      <a:pt x="2141" y="9321"/>
                      <a:pt x="2320" y="9974"/>
                      <a:pt x="2764" y="10484"/>
                    </a:cubicBezTo>
                    <a:cubicBezTo>
                      <a:pt x="2752" y="10508"/>
                      <a:pt x="2740" y="10532"/>
                      <a:pt x="2734" y="10562"/>
                    </a:cubicBezTo>
                    <a:cubicBezTo>
                      <a:pt x="2728" y="10568"/>
                      <a:pt x="2728" y="10580"/>
                      <a:pt x="2722" y="10586"/>
                    </a:cubicBezTo>
                    <a:cubicBezTo>
                      <a:pt x="2716" y="10610"/>
                      <a:pt x="2704" y="10628"/>
                      <a:pt x="2698" y="10652"/>
                    </a:cubicBezTo>
                    <a:cubicBezTo>
                      <a:pt x="2698" y="10658"/>
                      <a:pt x="2692" y="10664"/>
                      <a:pt x="2692" y="10670"/>
                    </a:cubicBezTo>
                    <a:cubicBezTo>
                      <a:pt x="2686" y="10694"/>
                      <a:pt x="2680" y="10718"/>
                      <a:pt x="2674" y="10736"/>
                    </a:cubicBezTo>
                    <a:cubicBezTo>
                      <a:pt x="2674" y="10742"/>
                      <a:pt x="2668" y="10748"/>
                      <a:pt x="2668" y="10754"/>
                    </a:cubicBezTo>
                    <a:cubicBezTo>
                      <a:pt x="2662" y="10778"/>
                      <a:pt x="2656" y="10808"/>
                      <a:pt x="2650" y="10832"/>
                    </a:cubicBezTo>
                    <a:lnTo>
                      <a:pt x="2650" y="10844"/>
                    </a:lnTo>
                    <a:cubicBezTo>
                      <a:pt x="2644" y="10874"/>
                      <a:pt x="2638" y="10898"/>
                      <a:pt x="2632" y="10921"/>
                    </a:cubicBezTo>
                    <a:lnTo>
                      <a:pt x="2632" y="10933"/>
                    </a:lnTo>
                    <a:cubicBezTo>
                      <a:pt x="2632" y="10957"/>
                      <a:pt x="2626" y="10987"/>
                      <a:pt x="2620" y="11011"/>
                    </a:cubicBezTo>
                    <a:cubicBezTo>
                      <a:pt x="2620" y="11011"/>
                      <a:pt x="2620" y="11017"/>
                      <a:pt x="2620" y="11023"/>
                    </a:cubicBezTo>
                    <a:cubicBezTo>
                      <a:pt x="2620" y="11047"/>
                      <a:pt x="2620" y="11077"/>
                      <a:pt x="2614" y="11101"/>
                    </a:cubicBezTo>
                    <a:lnTo>
                      <a:pt x="2614" y="11113"/>
                    </a:lnTo>
                    <a:lnTo>
                      <a:pt x="2614" y="11209"/>
                    </a:lnTo>
                    <a:cubicBezTo>
                      <a:pt x="2620" y="12084"/>
                      <a:pt x="3285" y="12828"/>
                      <a:pt x="4161" y="12918"/>
                    </a:cubicBezTo>
                    <a:cubicBezTo>
                      <a:pt x="4215" y="12924"/>
                      <a:pt x="4274" y="12924"/>
                      <a:pt x="4334" y="12924"/>
                    </a:cubicBezTo>
                    <a:lnTo>
                      <a:pt x="4490" y="12924"/>
                    </a:lnTo>
                    <a:lnTo>
                      <a:pt x="4544" y="12918"/>
                    </a:lnTo>
                    <a:lnTo>
                      <a:pt x="4568" y="12918"/>
                    </a:lnTo>
                    <a:cubicBezTo>
                      <a:pt x="5096" y="12846"/>
                      <a:pt x="5557" y="12534"/>
                      <a:pt x="5827" y="12072"/>
                    </a:cubicBezTo>
                    <a:cubicBezTo>
                      <a:pt x="5833" y="12090"/>
                      <a:pt x="5845" y="12108"/>
                      <a:pt x="5857" y="12132"/>
                    </a:cubicBezTo>
                    <a:lnTo>
                      <a:pt x="5875" y="12150"/>
                    </a:lnTo>
                    <a:cubicBezTo>
                      <a:pt x="5881" y="12168"/>
                      <a:pt x="5893" y="12180"/>
                      <a:pt x="5899" y="12192"/>
                    </a:cubicBezTo>
                    <a:lnTo>
                      <a:pt x="5923" y="12222"/>
                    </a:lnTo>
                    <a:lnTo>
                      <a:pt x="5947" y="12258"/>
                    </a:lnTo>
                    <a:lnTo>
                      <a:pt x="5977" y="12294"/>
                    </a:lnTo>
                    <a:lnTo>
                      <a:pt x="5995" y="12318"/>
                    </a:lnTo>
                    <a:cubicBezTo>
                      <a:pt x="6007" y="12330"/>
                      <a:pt x="6025" y="12348"/>
                      <a:pt x="6037" y="12366"/>
                    </a:cubicBezTo>
                    <a:lnTo>
                      <a:pt x="6043" y="12372"/>
                    </a:lnTo>
                    <a:cubicBezTo>
                      <a:pt x="6103" y="12438"/>
                      <a:pt x="6169" y="12498"/>
                      <a:pt x="6235" y="12552"/>
                    </a:cubicBezTo>
                    <a:cubicBezTo>
                      <a:pt x="6313" y="12618"/>
                      <a:pt x="6396" y="12678"/>
                      <a:pt x="6492" y="12726"/>
                    </a:cubicBezTo>
                    <a:lnTo>
                      <a:pt x="6510" y="12738"/>
                    </a:lnTo>
                    <a:lnTo>
                      <a:pt x="6552" y="12756"/>
                    </a:lnTo>
                    <a:lnTo>
                      <a:pt x="6594" y="12774"/>
                    </a:lnTo>
                    <a:lnTo>
                      <a:pt x="6618" y="12792"/>
                    </a:lnTo>
                    <a:lnTo>
                      <a:pt x="6666" y="12810"/>
                    </a:lnTo>
                    <a:lnTo>
                      <a:pt x="6684" y="12816"/>
                    </a:lnTo>
                    <a:cubicBezTo>
                      <a:pt x="6792" y="12858"/>
                      <a:pt x="6900" y="12888"/>
                      <a:pt x="7014" y="12912"/>
                    </a:cubicBezTo>
                    <a:lnTo>
                      <a:pt x="7032" y="12912"/>
                    </a:lnTo>
                    <a:lnTo>
                      <a:pt x="7080" y="12918"/>
                    </a:lnTo>
                    <a:lnTo>
                      <a:pt x="7110" y="12918"/>
                    </a:lnTo>
                    <a:lnTo>
                      <a:pt x="7158" y="12924"/>
                    </a:lnTo>
                    <a:lnTo>
                      <a:pt x="7410" y="12924"/>
                    </a:lnTo>
                    <a:cubicBezTo>
                      <a:pt x="7469" y="12918"/>
                      <a:pt x="7523" y="12912"/>
                      <a:pt x="7577" y="12906"/>
                    </a:cubicBezTo>
                    <a:cubicBezTo>
                      <a:pt x="8093" y="12828"/>
                      <a:pt x="8542" y="12516"/>
                      <a:pt x="8806" y="12060"/>
                    </a:cubicBezTo>
                    <a:cubicBezTo>
                      <a:pt x="9094" y="12570"/>
                      <a:pt x="9615" y="12894"/>
                      <a:pt x="10197" y="12924"/>
                    </a:cubicBezTo>
                    <a:lnTo>
                      <a:pt x="10293" y="12924"/>
                    </a:lnTo>
                    <a:cubicBezTo>
                      <a:pt x="11240" y="12918"/>
                      <a:pt x="12001" y="12156"/>
                      <a:pt x="12013" y="11215"/>
                    </a:cubicBezTo>
                    <a:lnTo>
                      <a:pt x="12013" y="11131"/>
                    </a:lnTo>
                    <a:cubicBezTo>
                      <a:pt x="12013" y="11119"/>
                      <a:pt x="12013" y="11113"/>
                      <a:pt x="12013" y="11107"/>
                    </a:cubicBezTo>
                    <a:cubicBezTo>
                      <a:pt x="12013" y="11089"/>
                      <a:pt x="12013" y="11065"/>
                      <a:pt x="12007" y="11041"/>
                    </a:cubicBezTo>
                    <a:lnTo>
                      <a:pt x="12007" y="11023"/>
                    </a:lnTo>
                    <a:cubicBezTo>
                      <a:pt x="12007" y="11005"/>
                      <a:pt x="12001" y="10981"/>
                      <a:pt x="11995" y="10957"/>
                    </a:cubicBezTo>
                    <a:cubicBezTo>
                      <a:pt x="11995" y="10951"/>
                      <a:pt x="11995" y="10951"/>
                      <a:pt x="11995" y="10945"/>
                    </a:cubicBezTo>
                    <a:cubicBezTo>
                      <a:pt x="11995" y="10921"/>
                      <a:pt x="11989" y="10892"/>
                      <a:pt x="11983" y="10868"/>
                    </a:cubicBezTo>
                    <a:cubicBezTo>
                      <a:pt x="11965" y="10790"/>
                      <a:pt x="11941" y="10712"/>
                      <a:pt x="11917" y="10634"/>
                    </a:cubicBezTo>
                    <a:cubicBezTo>
                      <a:pt x="12253" y="10364"/>
                      <a:pt x="12529" y="10028"/>
                      <a:pt x="12727" y="9645"/>
                    </a:cubicBezTo>
                    <a:cubicBezTo>
                      <a:pt x="12972" y="9153"/>
                      <a:pt x="13278" y="8859"/>
                      <a:pt x="13626" y="8776"/>
                    </a:cubicBezTo>
                    <a:cubicBezTo>
                      <a:pt x="13707" y="8755"/>
                      <a:pt x="13789" y="8744"/>
                      <a:pt x="13871" y="8744"/>
                    </a:cubicBezTo>
                    <a:cubicBezTo>
                      <a:pt x="13952" y="8744"/>
                      <a:pt x="14033" y="8755"/>
                      <a:pt x="14111" y="8776"/>
                    </a:cubicBezTo>
                    <a:cubicBezTo>
                      <a:pt x="14081" y="8794"/>
                      <a:pt x="14051" y="8817"/>
                      <a:pt x="14021" y="8847"/>
                    </a:cubicBezTo>
                    <a:cubicBezTo>
                      <a:pt x="13788" y="9051"/>
                      <a:pt x="13482" y="9435"/>
                      <a:pt x="13386" y="10076"/>
                    </a:cubicBezTo>
                    <a:cubicBezTo>
                      <a:pt x="13350" y="10346"/>
                      <a:pt x="13338" y="10622"/>
                      <a:pt x="13338" y="10898"/>
                    </a:cubicBezTo>
                    <a:cubicBezTo>
                      <a:pt x="13320" y="11599"/>
                      <a:pt x="13296" y="12468"/>
                      <a:pt x="13008" y="13157"/>
                    </a:cubicBezTo>
                    <a:cubicBezTo>
                      <a:pt x="12679" y="13925"/>
                      <a:pt x="12073" y="14302"/>
                      <a:pt x="11150" y="14302"/>
                    </a:cubicBezTo>
                    <a:lnTo>
                      <a:pt x="3207" y="14302"/>
                    </a:lnTo>
                    <a:cubicBezTo>
                      <a:pt x="2494" y="14296"/>
                      <a:pt x="1817" y="13997"/>
                      <a:pt x="1331" y="13475"/>
                    </a:cubicBezTo>
                    <a:cubicBezTo>
                      <a:pt x="1291" y="13430"/>
                      <a:pt x="1236" y="13408"/>
                      <a:pt x="1180" y="13408"/>
                    </a:cubicBezTo>
                    <a:cubicBezTo>
                      <a:pt x="1110" y="13408"/>
                      <a:pt x="1039" y="13442"/>
                      <a:pt x="996" y="13505"/>
                    </a:cubicBezTo>
                    <a:cubicBezTo>
                      <a:pt x="942" y="13589"/>
                      <a:pt x="954" y="13709"/>
                      <a:pt x="1026" y="13781"/>
                    </a:cubicBezTo>
                    <a:cubicBezTo>
                      <a:pt x="1589" y="14380"/>
                      <a:pt x="2380" y="14728"/>
                      <a:pt x="3207" y="14734"/>
                    </a:cubicBezTo>
                    <a:lnTo>
                      <a:pt x="11150" y="14734"/>
                    </a:lnTo>
                    <a:cubicBezTo>
                      <a:pt x="12247" y="14734"/>
                      <a:pt x="13008" y="14260"/>
                      <a:pt x="13398" y="13325"/>
                    </a:cubicBezTo>
                    <a:cubicBezTo>
                      <a:pt x="13722" y="12558"/>
                      <a:pt x="13746" y="11647"/>
                      <a:pt x="13764" y="10909"/>
                    </a:cubicBezTo>
                    <a:cubicBezTo>
                      <a:pt x="13764" y="10652"/>
                      <a:pt x="13782" y="10394"/>
                      <a:pt x="13811" y="10142"/>
                    </a:cubicBezTo>
                    <a:cubicBezTo>
                      <a:pt x="13955" y="9189"/>
                      <a:pt x="14633" y="8973"/>
                      <a:pt x="14663" y="8967"/>
                    </a:cubicBezTo>
                    <a:cubicBezTo>
                      <a:pt x="14837" y="8913"/>
                      <a:pt x="14872" y="8686"/>
                      <a:pt x="14723" y="8578"/>
                    </a:cubicBezTo>
                    <a:cubicBezTo>
                      <a:pt x="14703" y="8563"/>
                      <a:pt x="14339" y="8309"/>
                      <a:pt x="13850" y="8309"/>
                    </a:cubicBezTo>
                    <a:cubicBezTo>
                      <a:pt x="13745" y="8309"/>
                      <a:pt x="13633" y="8321"/>
                      <a:pt x="13518" y="8350"/>
                    </a:cubicBezTo>
                    <a:cubicBezTo>
                      <a:pt x="13038" y="8470"/>
                      <a:pt x="12643" y="8835"/>
                      <a:pt x="12331" y="9447"/>
                    </a:cubicBezTo>
                    <a:cubicBezTo>
                      <a:pt x="12175" y="9747"/>
                      <a:pt x="11965" y="10016"/>
                      <a:pt x="11707" y="10238"/>
                    </a:cubicBezTo>
                    <a:cubicBezTo>
                      <a:pt x="11363" y="9739"/>
                      <a:pt x="10826" y="9494"/>
                      <a:pt x="10291" y="9494"/>
                    </a:cubicBezTo>
                    <a:cubicBezTo>
                      <a:pt x="9707" y="9494"/>
                      <a:pt x="9125" y="9786"/>
                      <a:pt x="8800" y="10358"/>
                    </a:cubicBezTo>
                    <a:cubicBezTo>
                      <a:pt x="8530" y="9890"/>
                      <a:pt x="8051" y="9573"/>
                      <a:pt x="7505" y="9507"/>
                    </a:cubicBezTo>
                    <a:lnTo>
                      <a:pt x="7505" y="8704"/>
                    </a:lnTo>
                    <a:lnTo>
                      <a:pt x="10449" y="8704"/>
                    </a:lnTo>
                    <a:cubicBezTo>
                      <a:pt x="10449" y="8710"/>
                      <a:pt x="10449" y="8722"/>
                      <a:pt x="10449" y="8734"/>
                    </a:cubicBezTo>
                    <a:lnTo>
                      <a:pt x="12373" y="8734"/>
                    </a:lnTo>
                    <a:cubicBezTo>
                      <a:pt x="12469" y="8734"/>
                      <a:pt x="12553" y="8674"/>
                      <a:pt x="12583" y="8584"/>
                    </a:cubicBezTo>
                    <a:cubicBezTo>
                      <a:pt x="12589" y="8560"/>
                      <a:pt x="12589" y="8542"/>
                      <a:pt x="12589" y="8518"/>
                    </a:cubicBezTo>
                    <a:cubicBezTo>
                      <a:pt x="12589" y="8398"/>
                      <a:pt x="12499" y="8302"/>
                      <a:pt x="12379" y="8302"/>
                    </a:cubicBezTo>
                    <a:cubicBezTo>
                      <a:pt x="11540" y="8278"/>
                      <a:pt x="10742" y="7918"/>
                      <a:pt x="10173" y="7301"/>
                    </a:cubicBezTo>
                    <a:cubicBezTo>
                      <a:pt x="10029" y="7145"/>
                      <a:pt x="9897" y="6971"/>
                      <a:pt x="9783" y="6791"/>
                    </a:cubicBezTo>
                    <a:cubicBezTo>
                      <a:pt x="8962" y="5473"/>
                      <a:pt x="9124" y="3764"/>
                      <a:pt x="10173" y="2619"/>
                    </a:cubicBezTo>
                    <a:cubicBezTo>
                      <a:pt x="10742" y="2002"/>
                      <a:pt x="11540" y="1642"/>
                      <a:pt x="12379" y="1618"/>
                    </a:cubicBezTo>
                    <a:cubicBezTo>
                      <a:pt x="12655" y="1594"/>
                      <a:pt x="12643" y="1193"/>
                      <a:pt x="12367" y="1187"/>
                    </a:cubicBezTo>
                    <a:lnTo>
                      <a:pt x="7505" y="1187"/>
                    </a:lnTo>
                    <a:lnTo>
                      <a:pt x="7505" y="228"/>
                    </a:lnTo>
                    <a:cubicBezTo>
                      <a:pt x="7505" y="126"/>
                      <a:pt x="7439" y="30"/>
                      <a:pt x="7338" y="6"/>
                    </a:cubicBezTo>
                    <a:cubicBezTo>
                      <a:pt x="7322" y="2"/>
                      <a:pt x="7306" y="1"/>
                      <a:pt x="7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95;p60">
                <a:extLst>
                  <a:ext uri="{FF2B5EF4-FFF2-40B4-BE49-F238E27FC236}">
                    <a16:creationId xmlns:a16="http://schemas.microsoft.com/office/drawing/2014/main" id="{5472DF98-6FF9-41BB-BD71-14D529B56D1D}"/>
                  </a:ext>
                </a:extLst>
              </p:cNvPr>
              <p:cNvSpPr/>
              <p:nvPr/>
            </p:nvSpPr>
            <p:spPr>
              <a:xfrm>
                <a:off x="3292225" y="2750650"/>
                <a:ext cx="529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13" extrusionOk="0">
                    <a:moveTo>
                      <a:pt x="1209" y="429"/>
                    </a:moveTo>
                    <a:cubicBezTo>
                      <a:pt x="1452" y="429"/>
                      <a:pt x="1685" y="618"/>
                      <a:pt x="1685" y="905"/>
                    </a:cubicBezTo>
                    <a:cubicBezTo>
                      <a:pt x="1685" y="1163"/>
                      <a:pt x="1475" y="1379"/>
                      <a:pt x="1211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2" y="429"/>
                      <a:pt x="1209" y="429"/>
                    </a:cubicBezTo>
                    <a:close/>
                    <a:moveTo>
                      <a:pt x="1211" y="0"/>
                    </a:moveTo>
                    <a:cubicBezTo>
                      <a:pt x="408" y="0"/>
                      <a:pt x="1" y="971"/>
                      <a:pt x="570" y="1547"/>
                    </a:cubicBezTo>
                    <a:cubicBezTo>
                      <a:pt x="756" y="1730"/>
                      <a:pt x="982" y="1812"/>
                      <a:pt x="1204" y="1812"/>
                    </a:cubicBezTo>
                    <a:cubicBezTo>
                      <a:pt x="1671" y="1812"/>
                      <a:pt x="2117" y="1450"/>
                      <a:pt x="2117" y="905"/>
                    </a:cubicBezTo>
                    <a:cubicBezTo>
                      <a:pt x="2117" y="402"/>
                      <a:pt x="1715" y="0"/>
                      <a:pt x="1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96;p60">
                <a:extLst>
                  <a:ext uri="{FF2B5EF4-FFF2-40B4-BE49-F238E27FC236}">
                    <a16:creationId xmlns:a16="http://schemas.microsoft.com/office/drawing/2014/main" id="{941C4FF9-CB59-48FB-80B6-61D036552BD8}"/>
                  </a:ext>
                </a:extLst>
              </p:cNvPr>
              <p:cNvSpPr/>
              <p:nvPr/>
            </p:nvSpPr>
            <p:spPr>
              <a:xfrm>
                <a:off x="3374350" y="2750650"/>
                <a:ext cx="529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08" extrusionOk="0">
                    <a:moveTo>
                      <a:pt x="906" y="0"/>
                    </a:moveTo>
                    <a:cubicBezTo>
                      <a:pt x="636" y="12"/>
                      <a:pt x="636" y="414"/>
                      <a:pt x="906" y="432"/>
                    </a:cubicBezTo>
                    <a:cubicBezTo>
                      <a:pt x="1361" y="432"/>
                      <a:pt x="1553" y="1013"/>
                      <a:pt x="1187" y="1283"/>
                    </a:cubicBezTo>
                    <a:cubicBezTo>
                      <a:pt x="1098" y="1348"/>
                      <a:pt x="1002" y="1376"/>
                      <a:pt x="909" y="1376"/>
                    </a:cubicBezTo>
                    <a:cubicBezTo>
                      <a:pt x="614" y="1376"/>
                      <a:pt x="351" y="1089"/>
                      <a:pt x="456" y="761"/>
                    </a:cubicBezTo>
                    <a:cubicBezTo>
                      <a:pt x="515" y="588"/>
                      <a:pt x="379" y="469"/>
                      <a:pt x="246" y="469"/>
                    </a:cubicBezTo>
                    <a:cubicBezTo>
                      <a:pt x="162" y="469"/>
                      <a:pt x="81" y="515"/>
                      <a:pt x="48" y="623"/>
                    </a:cubicBezTo>
                    <a:cubicBezTo>
                      <a:pt x="18" y="713"/>
                      <a:pt x="0" y="809"/>
                      <a:pt x="6" y="905"/>
                    </a:cubicBezTo>
                    <a:cubicBezTo>
                      <a:pt x="6" y="1448"/>
                      <a:pt x="450" y="1808"/>
                      <a:pt x="914" y="1808"/>
                    </a:cubicBezTo>
                    <a:cubicBezTo>
                      <a:pt x="1136" y="1808"/>
                      <a:pt x="1363" y="1725"/>
                      <a:pt x="1547" y="1541"/>
                    </a:cubicBezTo>
                    <a:cubicBezTo>
                      <a:pt x="2116" y="971"/>
                      <a:pt x="1715" y="0"/>
                      <a:pt x="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97;p60">
                <a:extLst>
                  <a:ext uri="{FF2B5EF4-FFF2-40B4-BE49-F238E27FC236}">
                    <a16:creationId xmlns:a16="http://schemas.microsoft.com/office/drawing/2014/main" id="{E75E1674-D674-4CA9-B612-A61306520CC0}"/>
                  </a:ext>
                </a:extLst>
              </p:cNvPr>
              <p:cNvSpPr/>
              <p:nvPr/>
            </p:nvSpPr>
            <p:spPr>
              <a:xfrm>
                <a:off x="3441175" y="2750650"/>
                <a:ext cx="530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813" extrusionOk="0">
                    <a:moveTo>
                      <a:pt x="1210" y="429"/>
                    </a:moveTo>
                    <a:cubicBezTo>
                      <a:pt x="1453" y="429"/>
                      <a:pt x="1685" y="618"/>
                      <a:pt x="1685" y="905"/>
                    </a:cubicBezTo>
                    <a:cubicBezTo>
                      <a:pt x="1685" y="1163"/>
                      <a:pt x="1476" y="1379"/>
                      <a:pt x="1212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3" y="429"/>
                      <a:pt x="1210" y="429"/>
                    </a:cubicBezTo>
                    <a:close/>
                    <a:moveTo>
                      <a:pt x="1212" y="0"/>
                    </a:moveTo>
                    <a:cubicBezTo>
                      <a:pt x="409" y="0"/>
                      <a:pt x="1" y="977"/>
                      <a:pt x="570" y="1547"/>
                    </a:cubicBezTo>
                    <a:cubicBezTo>
                      <a:pt x="756" y="1730"/>
                      <a:pt x="983" y="1812"/>
                      <a:pt x="1206" y="1812"/>
                    </a:cubicBezTo>
                    <a:cubicBezTo>
                      <a:pt x="1674" y="1812"/>
                      <a:pt x="2121" y="1450"/>
                      <a:pt x="2117" y="905"/>
                    </a:cubicBezTo>
                    <a:cubicBezTo>
                      <a:pt x="2117" y="402"/>
                      <a:pt x="1715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298;p60">
              <a:extLst>
                <a:ext uri="{FF2B5EF4-FFF2-40B4-BE49-F238E27FC236}">
                  <a16:creationId xmlns:a16="http://schemas.microsoft.com/office/drawing/2014/main" id="{C984136E-BA2F-4983-8F3B-82855512BE11}"/>
                </a:ext>
              </a:extLst>
            </p:cNvPr>
            <p:cNvGrpSpPr/>
            <p:nvPr/>
          </p:nvGrpSpPr>
          <p:grpSpPr>
            <a:xfrm>
              <a:off x="4084274" y="2591483"/>
              <a:ext cx="371825" cy="368350"/>
              <a:chOff x="3214150" y="2492900"/>
              <a:chExt cx="371825" cy="368350"/>
            </a:xfrm>
          </p:grpSpPr>
          <p:sp>
            <p:nvSpPr>
              <p:cNvPr id="31" name="Google Shape;1299;p60">
                <a:extLst>
                  <a:ext uri="{FF2B5EF4-FFF2-40B4-BE49-F238E27FC236}">
                    <a16:creationId xmlns:a16="http://schemas.microsoft.com/office/drawing/2014/main" id="{57DEB539-50AA-47C6-A390-D126396908D6}"/>
                  </a:ext>
                </a:extLst>
              </p:cNvPr>
              <p:cNvSpPr/>
              <p:nvPr/>
            </p:nvSpPr>
            <p:spPr>
              <a:xfrm>
                <a:off x="3214150" y="2492900"/>
                <a:ext cx="371825" cy="368350"/>
              </a:xfrm>
              <a:custGeom>
                <a:avLst/>
                <a:gdLst/>
                <a:ahLst/>
                <a:cxnLst/>
                <a:rect l="l" t="t" r="r" b="b"/>
                <a:pathLst>
                  <a:path w="14873" h="14734" extrusionOk="0">
                    <a:moveTo>
                      <a:pt x="8770" y="1618"/>
                    </a:moveTo>
                    <a:cubicBezTo>
                      <a:pt x="8770" y="1618"/>
                      <a:pt x="6828" y="3513"/>
                      <a:pt x="6828" y="4957"/>
                    </a:cubicBezTo>
                    <a:cubicBezTo>
                      <a:pt x="6828" y="5467"/>
                      <a:pt x="6930" y="5976"/>
                      <a:pt x="7122" y="6444"/>
                    </a:cubicBezTo>
                    <a:cubicBezTo>
                      <a:pt x="7160" y="6540"/>
                      <a:pt x="7237" y="6581"/>
                      <a:pt x="7314" y="6581"/>
                    </a:cubicBezTo>
                    <a:cubicBezTo>
                      <a:pt x="7452" y="6581"/>
                      <a:pt x="7593" y="6451"/>
                      <a:pt x="7523" y="6282"/>
                    </a:cubicBezTo>
                    <a:cubicBezTo>
                      <a:pt x="7350" y="5862"/>
                      <a:pt x="7260" y="5413"/>
                      <a:pt x="7260" y="4957"/>
                    </a:cubicBezTo>
                    <a:cubicBezTo>
                      <a:pt x="7260" y="3117"/>
                      <a:pt x="10455" y="1648"/>
                      <a:pt x="10455" y="1648"/>
                    </a:cubicBezTo>
                    <a:lnTo>
                      <a:pt x="10772" y="1648"/>
                    </a:lnTo>
                    <a:cubicBezTo>
                      <a:pt x="10730" y="1666"/>
                      <a:pt x="10688" y="1690"/>
                      <a:pt x="10652" y="1714"/>
                    </a:cubicBezTo>
                    <a:cubicBezTo>
                      <a:pt x="10365" y="1888"/>
                      <a:pt x="10101" y="2104"/>
                      <a:pt x="9873" y="2350"/>
                    </a:cubicBezTo>
                    <a:cubicBezTo>
                      <a:pt x="8506" y="3824"/>
                      <a:pt x="8506" y="6096"/>
                      <a:pt x="9873" y="7571"/>
                    </a:cubicBezTo>
                    <a:cubicBezTo>
                      <a:pt x="10131" y="7852"/>
                      <a:pt x="10437" y="8086"/>
                      <a:pt x="10772" y="8272"/>
                    </a:cubicBezTo>
                    <a:lnTo>
                      <a:pt x="10455" y="8272"/>
                    </a:lnTo>
                    <a:cubicBezTo>
                      <a:pt x="10455" y="8272"/>
                      <a:pt x="8483" y="7786"/>
                      <a:pt x="7883" y="6941"/>
                    </a:cubicBezTo>
                    <a:cubicBezTo>
                      <a:pt x="7835" y="6873"/>
                      <a:pt x="7772" y="6844"/>
                      <a:pt x="7710" y="6844"/>
                    </a:cubicBezTo>
                    <a:cubicBezTo>
                      <a:pt x="7555" y="6844"/>
                      <a:pt x="7410" y="7020"/>
                      <a:pt x="7529" y="7187"/>
                    </a:cubicBezTo>
                    <a:cubicBezTo>
                      <a:pt x="7859" y="7655"/>
                      <a:pt x="8770" y="8302"/>
                      <a:pt x="8770" y="8302"/>
                    </a:cubicBezTo>
                    <a:lnTo>
                      <a:pt x="7457" y="8302"/>
                    </a:lnTo>
                    <a:cubicBezTo>
                      <a:pt x="5689" y="8302"/>
                      <a:pt x="4257" y="6803"/>
                      <a:pt x="4257" y="4957"/>
                    </a:cubicBezTo>
                    <a:lnTo>
                      <a:pt x="4263" y="4951"/>
                    </a:lnTo>
                    <a:cubicBezTo>
                      <a:pt x="4257" y="4568"/>
                      <a:pt x="4322" y="4178"/>
                      <a:pt x="4448" y="3812"/>
                    </a:cubicBezTo>
                    <a:cubicBezTo>
                      <a:pt x="4508" y="3645"/>
                      <a:pt x="4373" y="3526"/>
                      <a:pt x="4240" y="3526"/>
                    </a:cubicBezTo>
                    <a:cubicBezTo>
                      <a:pt x="4158" y="3526"/>
                      <a:pt x="4077" y="3570"/>
                      <a:pt x="4041" y="3674"/>
                    </a:cubicBezTo>
                    <a:cubicBezTo>
                      <a:pt x="3897" y="4082"/>
                      <a:pt x="3825" y="4520"/>
                      <a:pt x="3825" y="4951"/>
                    </a:cubicBezTo>
                    <a:cubicBezTo>
                      <a:pt x="3819" y="6324"/>
                      <a:pt x="4550" y="7595"/>
                      <a:pt x="5743" y="8278"/>
                    </a:cubicBezTo>
                    <a:lnTo>
                      <a:pt x="5665" y="8272"/>
                    </a:lnTo>
                    <a:lnTo>
                      <a:pt x="5647" y="8272"/>
                    </a:lnTo>
                    <a:lnTo>
                      <a:pt x="5587" y="8260"/>
                    </a:lnTo>
                    <a:lnTo>
                      <a:pt x="5563" y="8254"/>
                    </a:lnTo>
                    <a:lnTo>
                      <a:pt x="5509" y="8248"/>
                    </a:lnTo>
                    <a:lnTo>
                      <a:pt x="5485" y="8242"/>
                    </a:lnTo>
                    <a:lnTo>
                      <a:pt x="5437" y="8230"/>
                    </a:lnTo>
                    <a:lnTo>
                      <a:pt x="5407" y="8224"/>
                    </a:lnTo>
                    <a:lnTo>
                      <a:pt x="5359" y="8212"/>
                    </a:lnTo>
                    <a:lnTo>
                      <a:pt x="5329" y="8206"/>
                    </a:lnTo>
                    <a:lnTo>
                      <a:pt x="5282" y="8194"/>
                    </a:lnTo>
                    <a:lnTo>
                      <a:pt x="5252" y="8188"/>
                    </a:lnTo>
                    <a:lnTo>
                      <a:pt x="5210" y="8176"/>
                    </a:lnTo>
                    <a:lnTo>
                      <a:pt x="5180" y="8164"/>
                    </a:lnTo>
                    <a:lnTo>
                      <a:pt x="5138" y="8152"/>
                    </a:lnTo>
                    <a:lnTo>
                      <a:pt x="5108" y="8146"/>
                    </a:lnTo>
                    <a:lnTo>
                      <a:pt x="5066" y="8128"/>
                    </a:lnTo>
                    <a:lnTo>
                      <a:pt x="5036" y="8116"/>
                    </a:lnTo>
                    <a:lnTo>
                      <a:pt x="4994" y="8104"/>
                    </a:lnTo>
                    <a:lnTo>
                      <a:pt x="4964" y="8092"/>
                    </a:lnTo>
                    <a:lnTo>
                      <a:pt x="4922" y="8074"/>
                    </a:lnTo>
                    <a:lnTo>
                      <a:pt x="4892" y="8062"/>
                    </a:lnTo>
                    <a:lnTo>
                      <a:pt x="4850" y="8044"/>
                    </a:lnTo>
                    <a:lnTo>
                      <a:pt x="4820" y="8032"/>
                    </a:lnTo>
                    <a:lnTo>
                      <a:pt x="4778" y="8014"/>
                    </a:lnTo>
                    <a:lnTo>
                      <a:pt x="4754" y="8002"/>
                    </a:lnTo>
                    <a:lnTo>
                      <a:pt x="4700" y="7978"/>
                    </a:lnTo>
                    <a:lnTo>
                      <a:pt x="4682" y="7966"/>
                    </a:lnTo>
                    <a:cubicBezTo>
                      <a:pt x="4658" y="7954"/>
                      <a:pt x="4640" y="7942"/>
                      <a:pt x="4616" y="7930"/>
                    </a:cubicBezTo>
                    <a:lnTo>
                      <a:pt x="4550" y="7894"/>
                    </a:lnTo>
                    <a:lnTo>
                      <a:pt x="4532" y="7888"/>
                    </a:lnTo>
                    <a:lnTo>
                      <a:pt x="4484" y="7858"/>
                    </a:lnTo>
                    <a:lnTo>
                      <a:pt x="4460" y="7840"/>
                    </a:lnTo>
                    <a:lnTo>
                      <a:pt x="4418" y="7816"/>
                    </a:lnTo>
                    <a:lnTo>
                      <a:pt x="4394" y="7798"/>
                    </a:lnTo>
                    <a:lnTo>
                      <a:pt x="4358" y="7774"/>
                    </a:lnTo>
                    <a:cubicBezTo>
                      <a:pt x="4346" y="7768"/>
                      <a:pt x="4340" y="7762"/>
                      <a:pt x="4328" y="7756"/>
                    </a:cubicBezTo>
                    <a:lnTo>
                      <a:pt x="4292" y="7733"/>
                    </a:lnTo>
                    <a:lnTo>
                      <a:pt x="4268" y="7715"/>
                    </a:lnTo>
                    <a:lnTo>
                      <a:pt x="4233" y="7691"/>
                    </a:lnTo>
                    <a:lnTo>
                      <a:pt x="4209" y="7667"/>
                    </a:lnTo>
                    <a:lnTo>
                      <a:pt x="4173" y="7643"/>
                    </a:lnTo>
                    <a:lnTo>
                      <a:pt x="4149" y="7625"/>
                    </a:lnTo>
                    <a:lnTo>
                      <a:pt x="4113" y="7595"/>
                    </a:lnTo>
                    <a:lnTo>
                      <a:pt x="4089" y="7577"/>
                    </a:lnTo>
                    <a:lnTo>
                      <a:pt x="4053" y="7547"/>
                    </a:lnTo>
                    <a:lnTo>
                      <a:pt x="4029" y="7523"/>
                    </a:lnTo>
                    <a:lnTo>
                      <a:pt x="3999" y="7499"/>
                    </a:lnTo>
                    <a:lnTo>
                      <a:pt x="3969" y="7475"/>
                    </a:lnTo>
                    <a:lnTo>
                      <a:pt x="3939" y="7445"/>
                    </a:lnTo>
                    <a:lnTo>
                      <a:pt x="3915" y="7421"/>
                    </a:lnTo>
                    <a:lnTo>
                      <a:pt x="3885" y="7391"/>
                    </a:lnTo>
                    <a:lnTo>
                      <a:pt x="3861" y="7367"/>
                    </a:lnTo>
                    <a:lnTo>
                      <a:pt x="3831" y="7337"/>
                    </a:lnTo>
                    <a:lnTo>
                      <a:pt x="3807" y="7313"/>
                    </a:lnTo>
                    <a:cubicBezTo>
                      <a:pt x="3795" y="7301"/>
                      <a:pt x="3783" y="7289"/>
                      <a:pt x="3771" y="7277"/>
                    </a:cubicBezTo>
                    <a:cubicBezTo>
                      <a:pt x="3765" y="7271"/>
                      <a:pt x="3759" y="7265"/>
                      <a:pt x="3759" y="7259"/>
                    </a:cubicBezTo>
                    <a:cubicBezTo>
                      <a:pt x="3741" y="7241"/>
                      <a:pt x="3723" y="7223"/>
                      <a:pt x="3705" y="7205"/>
                    </a:cubicBezTo>
                    <a:lnTo>
                      <a:pt x="3657" y="7145"/>
                    </a:lnTo>
                    <a:lnTo>
                      <a:pt x="3645" y="7127"/>
                    </a:lnTo>
                    <a:lnTo>
                      <a:pt x="3609" y="7085"/>
                    </a:lnTo>
                    <a:lnTo>
                      <a:pt x="3591" y="7061"/>
                    </a:lnTo>
                    <a:lnTo>
                      <a:pt x="3561" y="7025"/>
                    </a:lnTo>
                    <a:cubicBezTo>
                      <a:pt x="3555" y="7013"/>
                      <a:pt x="3549" y="7007"/>
                      <a:pt x="3543" y="7001"/>
                    </a:cubicBezTo>
                    <a:lnTo>
                      <a:pt x="3513" y="6959"/>
                    </a:lnTo>
                    <a:lnTo>
                      <a:pt x="3495" y="6935"/>
                    </a:lnTo>
                    <a:cubicBezTo>
                      <a:pt x="3489" y="6923"/>
                      <a:pt x="3477" y="6911"/>
                      <a:pt x="3471" y="6899"/>
                    </a:cubicBezTo>
                    <a:lnTo>
                      <a:pt x="3453" y="6869"/>
                    </a:lnTo>
                    <a:lnTo>
                      <a:pt x="3429" y="6833"/>
                    </a:lnTo>
                    <a:cubicBezTo>
                      <a:pt x="3423" y="6827"/>
                      <a:pt x="3417" y="6815"/>
                      <a:pt x="3411" y="6803"/>
                    </a:cubicBezTo>
                    <a:lnTo>
                      <a:pt x="3387" y="6767"/>
                    </a:lnTo>
                    <a:lnTo>
                      <a:pt x="3369" y="6743"/>
                    </a:lnTo>
                    <a:lnTo>
                      <a:pt x="3345" y="6702"/>
                    </a:lnTo>
                    <a:lnTo>
                      <a:pt x="3327" y="6672"/>
                    </a:lnTo>
                    <a:lnTo>
                      <a:pt x="3309" y="6636"/>
                    </a:lnTo>
                    <a:cubicBezTo>
                      <a:pt x="3303" y="6624"/>
                      <a:pt x="3297" y="6618"/>
                      <a:pt x="3291" y="6606"/>
                    </a:cubicBezTo>
                    <a:cubicBezTo>
                      <a:pt x="3285" y="6594"/>
                      <a:pt x="3279" y="6582"/>
                      <a:pt x="3273" y="6570"/>
                    </a:cubicBezTo>
                    <a:lnTo>
                      <a:pt x="3255" y="6540"/>
                    </a:lnTo>
                    <a:lnTo>
                      <a:pt x="3237" y="6498"/>
                    </a:lnTo>
                    <a:cubicBezTo>
                      <a:pt x="3231" y="6486"/>
                      <a:pt x="3225" y="6480"/>
                      <a:pt x="3219" y="6468"/>
                    </a:cubicBezTo>
                    <a:cubicBezTo>
                      <a:pt x="3213" y="6456"/>
                      <a:pt x="3207" y="6444"/>
                      <a:pt x="3202" y="6426"/>
                    </a:cubicBezTo>
                    <a:lnTo>
                      <a:pt x="3190" y="6396"/>
                    </a:lnTo>
                    <a:cubicBezTo>
                      <a:pt x="3184" y="6384"/>
                      <a:pt x="3172" y="6372"/>
                      <a:pt x="3166" y="6354"/>
                    </a:cubicBezTo>
                    <a:lnTo>
                      <a:pt x="3154" y="6324"/>
                    </a:lnTo>
                    <a:lnTo>
                      <a:pt x="3136" y="6276"/>
                    </a:lnTo>
                    <a:lnTo>
                      <a:pt x="3124" y="6252"/>
                    </a:lnTo>
                    <a:cubicBezTo>
                      <a:pt x="3118" y="6228"/>
                      <a:pt x="3106" y="6204"/>
                      <a:pt x="3100" y="6180"/>
                    </a:cubicBezTo>
                    <a:cubicBezTo>
                      <a:pt x="3088" y="6156"/>
                      <a:pt x="3076" y="6132"/>
                      <a:pt x="3070" y="6102"/>
                    </a:cubicBezTo>
                    <a:cubicBezTo>
                      <a:pt x="3070" y="6096"/>
                      <a:pt x="3064" y="6090"/>
                      <a:pt x="3064" y="6078"/>
                    </a:cubicBezTo>
                    <a:cubicBezTo>
                      <a:pt x="3058" y="6072"/>
                      <a:pt x="3052" y="6048"/>
                      <a:pt x="3046" y="6030"/>
                    </a:cubicBezTo>
                    <a:cubicBezTo>
                      <a:pt x="3040" y="6012"/>
                      <a:pt x="3040" y="6012"/>
                      <a:pt x="3034" y="6000"/>
                    </a:cubicBezTo>
                    <a:cubicBezTo>
                      <a:pt x="3034" y="5988"/>
                      <a:pt x="3028" y="5970"/>
                      <a:pt x="3022" y="5952"/>
                    </a:cubicBezTo>
                    <a:lnTo>
                      <a:pt x="3010" y="5922"/>
                    </a:lnTo>
                    <a:cubicBezTo>
                      <a:pt x="3010" y="5910"/>
                      <a:pt x="3004" y="5892"/>
                      <a:pt x="2998" y="5880"/>
                    </a:cubicBezTo>
                    <a:lnTo>
                      <a:pt x="2992" y="5844"/>
                    </a:lnTo>
                    <a:lnTo>
                      <a:pt x="2980" y="5802"/>
                    </a:lnTo>
                    <a:cubicBezTo>
                      <a:pt x="2980" y="5790"/>
                      <a:pt x="2974" y="5778"/>
                      <a:pt x="2974" y="5766"/>
                    </a:cubicBezTo>
                    <a:cubicBezTo>
                      <a:pt x="2968" y="5754"/>
                      <a:pt x="2962" y="5736"/>
                      <a:pt x="2962" y="5724"/>
                    </a:cubicBezTo>
                    <a:cubicBezTo>
                      <a:pt x="2956" y="5706"/>
                      <a:pt x="2956" y="5700"/>
                      <a:pt x="2956" y="5688"/>
                    </a:cubicBezTo>
                    <a:lnTo>
                      <a:pt x="2944" y="5641"/>
                    </a:lnTo>
                    <a:cubicBezTo>
                      <a:pt x="2944" y="5629"/>
                      <a:pt x="2938" y="5617"/>
                      <a:pt x="2938" y="5605"/>
                    </a:cubicBezTo>
                    <a:cubicBezTo>
                      <a:pt x="2932" y="5593"/>
                      <a:pt x="2932" y="5581"/>
                      <a:pt x="2932" y="5563"/>
                    </a:cubicBezTo>
                    <a:lnTo>
                      <a:pt x="2920" y="5527"/>
                    </a:lnTo>
                    <a:lnTo>
                      <a:pt x="2914" y="5485"/>
                    </a:lnTo>
                    <a:cubicBezTo>
                      <a:pt x="2914" y="5473"/>
                      <a:pt x="2914" y="5461"/>
                      <a:pt x="2908" y="5449"/>
                    </a:cubicBezTo>
                    <a:cubicBezTo>
                      <a:pt x="2908" y="5437"/>
                      <a:pt x="2908" y="5419"/>
                      <a:pt x="2902" y="5401"/>
                    </a:cubicBezTo>
                    <a:lnTo>
                      <a:pt x="2902" y="5365"/>
                    </a:lnTo>
                    <a:cubicBezTo>
                      <a:pt x="2902" y="5353"/>
                      <a:pt x="2902" y="5335"/>
                      <a:pt x="2896" y="5323"/>
                    </a:cubicBezTo>
                    <a:cubicBezTo>
                      <a:pt x="2890" y="5305"/>
                      <a:pt x="2896" y="5299"/>
                      <a:pt x="2896" y="5287"/>
                    </a:cubicBezTo>
                    <a:lnTo>
                      <a:pt x="2896" y="5239"/>
                    </a:lnTo>
                    <a:lnTo>
                      <a:pt x="2896" y="5203"/>
                    </a:lnTo>
                    <a:lnTo>
                      <a:pt x="2896" y="5155"/>
                    </a:lnTo>
                    <a:lnTo>
                      <a:pt x="2896" y="5119"/>
                    </a:lnTo>
                    <a:lnTo>
                      <a:pt x="2896" y="5065"/>
                    </a:lnTo>
                    <a:lnTo>
                      <a:pt x="2896" y="5035"/>
                    </a:lnTo>
                    <a:lnTo>
                      <a:pt x="2896" y="4951"/>
                    </a:lnTo>
                    <a:lnTo>
                      <a:pt x="2896" y="4873"/>
                    </a:lnTo>
                    <a:lnTo>
                      <a:pt x="2896" y="4843"/>
                    </a:lnTo>
                    <a:lnTo>
                      <a:pt x="2896" y="4789"/>
                    </a:lnTo>
                    <a:lnTo>
                      <a:pt x="2896" y="4753"/>
                    </a:lnTo>
                    <a:lnTo>
                      <a:pt x="2896" y="4705"/>
                    </a:lnTo>
                    <a:lnTo>
                      <a:pt x="2896" y="4669"/>
                    </a:lnTo>
                    <a:lnTo>
                      <a:pt x="2896" y="4621"/>
                    </a:lnTo>
                    <a:lnTo>
                      <a:pt x="2896" y="4586"/>
                    </a:lnTo>
                    <a:cubicBezTo>
                      <a:pt x="2896" y="4574"/>
                      <a:pt x="2896" y="4556"/>
                      <a:pt x="2902" y="4544"/>
                    </a:cubicBezTo>
                    <a:cubicBezTo>
                      <a:pt x="2908" y="4526"/>
                      <a:pt x="2902" y="4520"/>
                      <a:pt x="2902" y="4508"/>
                    </a:cubicBezTo>
                    <a:cubicBezTo>
                      <a:pt x="2908" y="4496"/>
                      <a:pt x="2908" y="4478"/>
                      <a:pt x="2908" y="4460"/>
                    </a:cubicBezTo>
                    <a:cubicBezTo>
                      <a:pt x="2914" y="4448"/>
                      <a:pt x="2908" y="4436"/>
                      <a:pt x="2914" y="4424"/>
                    </a:cubicBezTo>
                    <a:lnTo>
                      <a:pt x="2920" y="4382"/>
                    </a:lnTo>
                    <a:lnTo>
                      <a:pt x="2932" y="4346"/>
                    </a:lnTo>
                    <a:cubicBezTo>
                      <a:pt x="2932" y="4328"/>
                      <a:pt x="2932" y="4316"/>
                      <a:pt x="2938" y="4304"/>
                    </a:cubicBezTo>
                    <a:cubicBezTo>
                      <a:pt x="2938" y="4286"/>
                      <a:pt x="2944" y="4274"/>
                      <a:pt x="2944" y="4262"/>
                    </a:cubicBezTo>
                    <a:cubicBezTo>
                      <a:pt x="2950" y="4250"/>
                      <a:pt x="2950" y="4238"/>
                      <a:pt x="2950" y="4220"/>
                    </a:cubicBezTo>
                    <a:cubicBezTo>
                      <a:pt x="2956" y="4208"/>
                      <a:pt x="2956" y="4196"/>
                      <a:pt x="2962" y="4184"/>
                    </a:cubicBezTo>
                    <a:cubicBezTo>
                      <a:pt x="2962" y="4172"/>
                      <a:pt x="2968" y="4160"/>
                      <a:pt x="2968" y="4142"/>
                    </a:cubicBezTo>
                    <a:lnTo>
                      <a:pt x="2980" y="4106"/>
                    </a:lnTo>
                    <a:cubicBezTo>
                      <a:pt x="2980" y="4094"/>
                      <a:pt x="2986" y="4082"/>
                      <a:pt x="2992" y="4064"/>
                    </a:cubicBezTo>
                    <a:cubicBezTo>
                      <a:pt x="2992" y="4052"/>
                      <a:pt x="2998" y="4040"/>
                      <a:pt x="2998" y="4028"/>
                    </a:cubicBezTo>
                    <a:cubicBezTo>
                      <a:pt x="3004" y="4022"/>
                      <a:pt x="3010" y="4004"/>
                      <a:pt x="3010" y="3986"/>
                    </a:cubicBezTo>
                    <a:cubicBezTo>
                      <a:pt x="3016" y="3974"/>
                      <a:pt x="3016" y="3968"/>
                      <a:pt x="3022" y="3956"/>
                    </a:cubicBezTo>
                    <a:lnTo>
                      <a:pt x="3034" y="3914"/>
                    </a:lnTo>
                    <a:cubicBezTo>
                      <a:pt x="3040" y="3902"/>
                      <a:pt x="3040" y="3890"/>
                      <a:pt x="3046" y="3878"/>
                    </a:cubicBezTo>
                    <a:lnTo>
                      <a:pt x="3064" y="3830"/>
                    </a:lnTo>
                    <a:cubicBezTo>
                      <a:pt x="3064" y="3824"/>
                      <a:pt x="3070" y="3812"/>
                      <a:pt x="3070" y="3806"/>
                    </a:cubicBezTo>
                    <a:cubicBezTo>
                      <a:pt x="3082" y="3776"/>
                      <a:pt x="3088" y="3752"/>
                      <a:pt x="3100" y="3728"/>
                    </a:cubicBezTo>
                    <a:lnTo>
                      <a:pt x="3106" y="3698"/>
                    </a:lnTo>
                    <a:cubicBezTo>
                      <a:pt x="3112" y="3686"/>
                      <a:pt x="3118" y="3668"/>
                      <a:pt x="3124" y="3656"/>
                    </a:cubicBezTo>
                    <a:cubicBezTo>
                      <a:pt x="3130" y="3644"/>
                      <a:pt x="3136" y="3632"/>
                      <a:pt x="3142" y="3620"/>
                    </a:cubicBezTo>
                    <a:lnTo>
                      <a:pt x="3154" y="3584"/>
                    </a:lnTo>
                    <a:lnTo>
                      <a:pt x="3172" y="3548"/>
                    </a:lnTo>
                    <a:lnTo>
                      <a:pt x="3190" y="3513"/>
                    </a:lnTo>
                    <a:cubicBezTo>
                      <a:pt x="3196" y="3501"/>
                      <a:pt x="3196" y="3489"/>
                      <a:pt x="3202" y="3477"/>
                    </a:cubicBezTo>
                    <a:lnTo>
                      <a:pt x="3219" y="3441"/>
                    </a:lnTo>
                    <a:lnTo>
                      <a:pt x="3237" y="3405"/>
                    </a:lnTo>
                    <a:cubicBezTo>
                      <a:pt x="3243" y="3393"/>
                      <a:pt x="3249" y="3387"/>
                      <a:pt x="3255" y="3375"/>
                    </a:cubicBezTo>
                    <a:lnTo>
                      <a:pt x="3273" y="3339"/>
                    </a:lnTo>
                    <a:lnTo>
                      <a:pt x="3291" y="3303"/>
                    </a:lnTo>
                    <a:lnTo>
                      <a:pt x="3309" y="3267"/>
                    </a:lnTo>
                    <a:lnTo>
                      <a:pt x="3327" y="3237"/>
                    </a:lnTo>
                    <a:cubicBezTo>
                      <a:pt x="3333" y="3225"/>
                      <a:pt x="3339" y="3213"/>
                      <a:pt x="3351" y="3201"/>
                    </a:cubicBezTo>
                    <a:lnTo>
                      <a:pt x="3369" y="3171"/>
                    </a:lnTo>
                    <a:cubicBezTo>
                      <a:pt x="3375" y="3159"/>
                      <a:pt x="3381" y="3147"/>
                      <a:pt x="3387" y="3135"/>
                    </a:cubicBezTo>
                    <a:cubicBezTo>
                      <a:pt x="3399" y="3123"/>
                      <a:pt x="3399" y="3117"/>
                      <a:pt x="3411" y="3105"/>
                    </a:cubicBezTo>
                    <a:cubicBezTo>
                      <a:pt x="3417" y="3093"/>
                      <a:pt x="3423" y="3081"/>
                      <a:pt x="3429" y="3069"/>
                    </a:cubicBezTo>
                    <a:lnTo>
                      <a:pt x="3453" y="3039"/>
                    </a:lnTo>
                    <a:lnTo>
                      <a:pt x="3471" y="3009"/>
                    </a:lnTo>
                    <a:lnTo>
                      <a:pt x="3495" y="2979"/>
                    </a:lnTo>
                    <a:cubicBezTo>
                      <a:pt x="3501" y="2967"/>
                      <a:pt x="3507" y="2955"/>
                      <a:pt x="3519" y="2943"/>
                    </a:cubicBezTo>
                    <a:lnTo>
                      <a:pt x="3537" y="2919"/>
                    </a:lnTo>
                    <a:lnTo>
                      <a:pt x="3561" y="2883"/>
                    </a:lnTo>
                    <a:lnTo>
                      <a:pt x="3585" y="2859"/>
                    </a:lnTo>
                    <a:lnTo>
                      <a:pt x="3609" y="2823"/>
                    </a:lnTo>
                    <a:lnTo>
                      <a:pt x="3627" y="2799"/>
                    </a:lnTo>
                    <a:lnTo>
                      <a:pt x="3693" y="2721"/>
                    </a:lnTo>
                    <a:lnTo>
                      <a:pt x="3705" y="2709"/>
                    </a:lnTo>
                    <a:lnTo>
                      <a:pt x="3735" y="2673"/>
                    </a:lnTo>
                    <a:lnTo>
                      <a:pt x="3753" y="2655"/>
                    </a:lnTo>
                    <a:cubicBezTo>
                      <a:pt x="3765" y="2643"/>
                      <a:pt x="3771" y="2631"/>
                      <a:pt x="3783" y="2619"/>
                    </a:cubicBezTo>
                    <a:lnTo>
                      <a:pt x="3807" y="2595"/>
                    </a:lnTo>
                    <a:lnTo>
                      <a:pt x="3837" y="2565"/>
                    </a:lnTo>
                    <a:lnTo>
                      <a:pt x="3861" y="2541"/>
                    </a:lnTo>
                    <a:lnTo>
                      <a:pt x="3891" y="2511"/>
                    </a:lnTo>
                    <a:lnTo>
                      <a:pt x="3915" y="2488"/>
                    </a:lnTo>
                    <a:lnTo>
                      <a:pt x="3945" y="2464"/>
                    </a:lnTo>
                    <a:lnTo>
                      <a:pt x="3969" y="2440"/>
                    </a:lnTo>
                    <a:lnTo>
                      <a:pt x="3999" y="2410"/>
                    </a:lnTo>
                    <a:lnTo>
                      <a:pt x="4023" y="2386"/>
                    </a:lnTo>
                    <a:lnTo>
                      <a:pt x="4059" y="2362"/>
                    </a:lnTo>
                    <a:lnTo>
                      <a:pt x="4083" y="2338"/>
                    </a:lnTo>
                    <a:lnTo>
                      <a:pt x="4113" y="2314"/>
                    </a:lnTo>
                    <a:lnTo>
                      <a:pt x="4143" y="2290"/>
                    </a:lnTo>
                    <a:lnTo>
                      <a:pt x="4173" y="2266"/>
                    </a:lnTo>
                    <a:lnTo>
                      <a:pt x="4203" y="2242"/>
                    </a:lnTo>
                    <a:lnTo>
                      <a:pt x="4233" y="2218"/>
                    </a:lnTo>
                    <a:lnTo>
                      <a:pt x="4263" y="2200"/>
                    </a:lnTo>
                    <a:lnTo>
                      <a:pt x="4298" y="2176"/>
                    </a:lnTo>
                    <a:lnTo>
                      <a:pt x="4322" y="2158"/>
                    </a:lnTo>
                    <a:lnTo>
                      <a:pt x="4358" y="2134"/>
                    </a:lnTo>
                    <a:lnTo>
                      <a:pt x="4388" y="2116"/>
                    </a:lnTo>
                    <a:lnTo>
                      <a:pt x="4424" y="2092"/>
                    </a:lnTo>
                    <a:lnTo>
                      <a:pt x="4448" y="2074"/>
                    </a:lnTo>
                    <a:lnTo>
                      <a:pt x="4484" y="2050"/>
                    </a:lnTo>
                    <a:lnTo>
                      <a:pt x="4496" y="2044"/>
                    </a:lnTo>
                    <a:lnTo>
                      <a:pt x="4586" y="1996"/>
                    </a:lnTo>
                    <a:lnTo>
                      <a:pt x="4616" y="1978"/>
                    </a:lnTo>
                    <a:lnTo>
                      <a:pt x="4652" y="1960"/>
                    </a:lnTo>
                    <a:lnTo>
                      <a:pt x="4682" y="1942"/>
                    </a:lnTo>
                    <a:lnTo>
                      <a:pt x="4718" y="1924"/>
                    </a:lnTo>
                    <a:lnTo>
                      <a:pt x="4748" y="1912"/>
                    </a:lnTo>
                    <a:lnTo>
                      <a:pt x="4784" y="1894"/>
                    </a:lnTo>
                    <a:lnTo>
                      <a:pt x="4820" y="1876"/>
                    </a:lnTo>
                    <a:lnTo>
                      <a:pt x="4856" y="1864"/>
                    </a:lnTo>
                    <a:lnTo>
                      <a:pt x="4886" y="1846"/>
                    </a:lnTo>
                    <a:lnTo>
                      <a:pt x="4922" y="1834"/>
                    </a:lnTo>
                    <a:lnTo>
                      <a:pt x="4958" y="1822"/>
                    </a:lnTo>
                    <a:lnTo>
                      <a:pt x="4994" y="1804"/>
                    </a:lnTo>
                    <a:lnTo>
                      <a:pt x="5030" y="1792"/>
                    </a:lnTo>
                    <a:lnTo>
                      <a:pt x="5066" y="1780"/>
                    </a:lnTo>
                    <a:lnTo>
                      <a:pt x="5102" y="1768"/>
                    </a:lnTo>
                    <a:lnTo>
                      <a:pt x="5138" y="1756"/>
                    </a:lnTo>
                    <a:lnTo>
                      <a:pt x="5174" y="1744"/>
                    </a:lnTo>
                    <a:lnTo>
                      <a:pt x="5210" y="1732"/>
                    </a:lnTo>
                    <a:lnTo>
                      <a:pt x="5252" y="1720"/>
                    </a:lnTo>
                    <a:lnTo>
                      <a:pt x="5288" y="1714"/>
                    </a:lnTo>
                    <a:lnTo>
                      <a:pt x="5323" y="1702"/>
                    </a:lnTo>
                    <a:lnTo>
                      <a:pt x="5359" y="1696"/>
                    </a:lnTo>
                    <a:lnTo>
                      <a:pt x="5401" y="1684"/>
                    </a:lnTo>
                    <a:lnTo>
                      <a:pt x="5437" y="1678"/>
                    </a:lnTo>
                    <a:lnTo>
                      <a:pt x="5479" y="1666"/>
                    </a:lnTo>
                    <a:lnTo>
                      <a:pt x="5509" y="1660"/>
                    </a:lnTo>
                    <a:lnTo>
                      <a:pt x="5569" y="1654"/>
                    </a:lnTo>
                    <a:lnTo>
                      <a:pt x="5587" y="1654"/>
                    </a:lnTo>
                    <a:cubicBezTo>
                      <a:pt x="5611" y="1648"/>
                      <a:pt x="5641" y="1642"/>
                      <a:pt x="5665" y="1642"/>
                    </a:cubicBezTo>
                    <a:lnTo>
                      <a:pt x="5689" y="1642"/>
                    </a:lnTo>
                    <a:lnTo>
                      <a:pt x="5737" y="1636"/>
                    </a:lnTo>
                    <a:lnTo>
                      <a:pt x="5737" y="1636"/>
                    </a:lnTo>
                    <a:cubicBezTo>
                      <a:pt x="5186" y="1948"/>
                      <a:pt x="4724" y="2398"/>
                      <a:pt x="4394" y="2937"/>
                    </a:cubicBezTo>
                    <a:cubicBezTo>
                      <a:pt x="4340" y="3027"/>
                      <a:pt x="4352" y="3141"/>
                      <a:pt x="4424" y="3213"/>
                    </a:cubicBezTo>
                    <a:cubicBezTo>
                      <a:pt x="4467" y="3253"/>
                      <a:pt x="4521" y="3272"/>
                      <a:pt x="4574" y="3272"/>
                    </a:cubicBezTo>
                    <a:cubicBezTo>
                      <a:pt x="4647" y="3272"/>
                      <a:pt x="4718" y="3237"/>
                      <a:pt x="4760" y="3171"/>
                    </a:cubicBezTo>
                    <a:cubicBezTo>
                      <a:pt x="5353" y="2194"/>
                      <a:pt x="6361" y="1618"/>
                      <a:pt x="7463" y="1618"/>
                    </a:cubicBezTo>
                    <a:close/>
                    <a:moveTo>
                      <a:pt x="4320" y="9931"/>
                    </a:moveTo>
                    <a:cubicBezTo>
                      <a:pt x="4912" y="9931"/>
                      <a:pt x="5498" y="10329"/>
                      <a:pt x="5599" y="11035"/>
                    </a:cubicBezTo>
                    <a:cubicBezTo>
                      <a:pt x="5593" y="11095"/>
                      <a:pt x="5587" y="11155"/>
                      <a:pt x="5587" y="11215"/>
                    </a:cubicBezTo>
                    <a:cubicBezTo>
                      <a:pt x="5593" y="11275"/>
                      <a:pt x="5599" y="11335"/>
                      <a:pt x="5611" y="11395"/>
                    </a:cubicBezTo>
                    <a:cubicBezTo>
                      <a:pt x="5605" y="11431"/>
                      <a:pt x="5599" y="11461"/>
                      <a:pt x="5593" y="11491"/>
                    </a:cubicBezTo>
                    <a:cubicBezTo>
                      <a:pt x="5473" y="12018"/>
                      <a:pt x="5042" y="12414"/>
                      <a:pt x="4508" y="12486"/>
                    </a:cubicBezTo>
                    <a:lnTo>
                      <a:pt x="4490" y="12486"/>
                    </a:lnTo>
                    <a:lnTo>
                      <a:pt x="4454" y="12492"/>
                    </a:lnTo>
                    <a:lnTo>
                      <a:pt x="4334" y="12492"/>
                    </a:lnTo>
                    <a:cubicBezTo>
                      <a:pt x="3627" y="12492"/>
                      <a:pt x="3052" y="11917"/>
                      <a:pt x="3052" y="11215"/>
                    </a:cubicBezTo>
                    <a:lnTo>
                      <a:pt x="3052" y="11137"/>
                    </a:lnTo>
                    <a:cubicBezTo>
                      <a:pt x="3052" y="11131"/>
                      <a:pt x="3052" y="11125"/>
                      <a:pt x="3052" y="11119"/>
                    </a:cubicBezTo>
                    <a:cubicBezTo>
                      <a:pt x="3052" y="11095"/>
                      <a:pt x="3052" y="11077"/>
                      <a:pt x="3058" y="11053"/>
                    </a:cubicBezTo>
                    <a:lnTo>
                      <a:pt x="3058" y="11041"/>
                    </a:lnTo>
                    <a:cubicBezTo>
                      <a:pt x="3064" y="10987"/>
                      <a:pt x="3076" y="10933"/>
                      <a:pt x="3088" y="10880"/>
                    </a:cubicBezTo>
                    <a:lnTo>
                      <a:pt x="3088" y="10874"/>
                    </a:lnTo>
                    <a:cubicBezTo>
                      <a:pt x="3094" y="10856"/>
                      <a:pt x="3100" y="10832"/>
                      <a:pt x="3112" y="10808"/>
                    </a:cubicBezTo>
                    <a:lnTo>
                      <a:pt x="3112" y="10796"/>
                    </a:lnTo>
                    <a:cubicBezTo>
                      <a:pt x="3124" y="10772"/>
                      <a:pt x="3130" y="10748"/>
                      <a:pt x="3142" y="10724"/>
                    </a:cubicBezTo>
                    <a:lnTo>
                      <a:pt x="3142" y="10718"/>
                    </a:lnTo>
                    <a:cubicBezTo>
                      <a:pt x="3154" y="10700"/>
                      <a:pt x="3160" y="10676"/>
                      <a:pt x="3172" y="10652"/>
                    </a:cubicBezTo>
                    <a:lnTo>
                      <a:pt x="3184" y="10634"/>
                    </a:lnTo>
                    <a:cubicBezTo>
                      <a:pt x="3190" y="10616"/>
                      <a:pt x="3202" y="10598"/>
                      <a:pt x="3207" y="10586"/>
                    </a:cubicBezTo>
                    <a:cubicBezTo>
                      <a:pt x="3461" y="10138"/>
                      <a:pt x="3892" y="9931"/>
                      <a:pt x="4320" y="9931"/>
                    </a:cubicBezTo>
                    <a:close/>
                    <a:moveTo>
                      <a:pt x="7314" y="9920"/>
                    </a:moveTo>
                    <a:cubicBezTo>
                      <a:pt x="7961" y="9920"/>
                      <a:pt x="8500" y="10394"/>
                      <a:pt x="8590" y="11029"/>
                    </a:cubicBezTo>
                    <a:cubicBezTo>
                      <a:pt x="8584" y="11089"/>
                      <a:pt x="8578" y="11155"/>
                      <a:pt x="8578" y="11215"/>
                    </a:cubicBezTo>
                    <a:cubicBezTo>
                      <a:pt x="8578" y="11275"/>
                      <a:pt x="8584" y="11335"/>
                      <a:pt x="8590" y="11395"/>
                    </a:cubicBezTo>
                    <a:cubicBezTo>
                      <a:pt x="8584" y="11437"/>
                      <a:pt x="8578" y="11473"/>
                      <a:pt x="8572" y="11509"/>
                    </a:cubicBezTo>
                    <a:cubicBezTo>
                      <a:pt x="8554" y="11563"/>
                      <a:pt x="8542" y="11611"/>
                      <a:pt x="8524" y="11665"/>
                    </a:cubicBezTo>
                    <a:lnTo>
                      <a:pt x="8512" y="11689"/>
                    </a:lnTo>
                    <a:lnTo>
                      <a:pt x="8500" y="11713"/>
                    </a:lnTo>
                    <a:cubicBezTo>
                      <a:pt x="8327" y="12126"/>
                      <a:pt x="7955" y="12420"/>
                      <a:pt x="7517" y="12486"/>
                    </a:cubicBezTo>
                    <a:lnTo>
                      <a:pt x="7505" y="12486"/>
                    </a:lnTo>
                    <a:cubicBezTo>
                      <a:pt x="7487" y="12486"/>
                      <a:pt x="7469" y="12492"/>
                      <a:pt x="7457" y="12492"/>
                    </a:cubicBezTo>
                    <a:lnTo>
                      <a:pt x="7194" y="12492"/>
                    </a:lnTo>
                    <a:lnTo>
                      <a:pt x="7158" y="12486"/>
                    </a:lnTo>
                    <a:lnTo>
                      <a:pt x="7146" y="12486"/>
                    </a:lnTo>
                    <a:cubicBezTo>
                      <a:pt x="6612" y="12414"/>
                      <a:pt x="6181" y="12018"/>
                      <a:pt x="6061" y="11497"/>
                    </a:cubicBezTo>
                    <a:cubicBezTo>
                      <a:pt x="6055" y="11467"/>
                      <a:pt x="6049" y="11431"/>
                      <a:pt x="6043" y="11401"/>
                    </a:cubicBezTo>
                    <a:cubicBezTo>
                      <a:pt x="6049" y="11335"/>
                      <a:pt x="6055" y="11275"/>
                      <a:pt x="6055" y="11215"/>
                    </a:cubicBezTo>
                    <a:cubicBezTo>
                      <a:pt x="6055" y="11155"/>
                      <a:pt x="6049" y="11089"/>
                      <a:pt x="6043" y="11029"/>
                    </a:cubicBezTo>
                    <a:cubicBezTo>
                      <a:pt x="6133" y="10394"/>
                      <a:pt x="6672" y="9920"/>
                      <a:pt x="7314" y="9920"/>
                    </a:cubicBezTo>
                    <a:close/>
                    <a:moveTo>
                      <a:pt x="10295" y="9934"/>
                    </a:moveTo>
                    <a:cubicBezTo>
                      <a:pt x="10853" y="9934"/>
                      <a:pt x="11352" y="10295"/>
                      <a:pt x="11522" y="10832"/>
                    </a:cubicBezTo>
                    <a:lnTo>
                      <a:pt x="11522" y="10838"/>
                    </a:lnTo>
                    <a:cubicBezTo>
                      <a:pt x="11528" y="10856"/>
                      <a:pt x="11534" y="10874"/>
                      <a:pt x="11534" y="10892"/>
                    </a:cubicBezTo>
                    <a:lnTo>
                      <a:pt x="11534" y="10904"/>
                    </a:lnTo>
                    <a:cubicBezTo>
                      <a:pt x="11540" y="10921"/>
                      <a:pt x="11546" y="10939"/>
                      <a:pt x="11546" y="10957"/>
                    </a:cubicBezTo>
                    <a:cubicBezTo>
                      <a:pt x="11546" y="10957"/>
                      <a:pt x="11546" y="10963"/>
                      <a:pt x="11546" y="10969"/>
                    </a:cubicBezTo>
                    <a:cubicBezTo>
                      <a:pt x="11546" y="10987"/>
                      <a:pt x="11552" y="11005"/>
                      <a:pt x="11558" y="11017"/>
                    </a:cubicBezTo>
                    <a:cubicBezTo>
                      <a:pt x="11558" y="11035"/>
                      <a:pt x="11558" y="11035"/>
                      <a:pt x="11558" y="11041"/>
                    </a:cubicBezTo>
                    <a:cubicBezTo>
                      <a:pt x="11558" y="11047"/>
                      <a:pt x="11558" y="11071"/>
                      <a:pt x="11564" y="11083"/>
                    </a:cubicBezTo>
                    <a:cubicBezTo>
                      <a:pt x="11564" y="11101"/>
                      <a:pt x="11564" y="11107"/>
                      <a:pt x="11564" y="11113"/>
                    </a:cubicBezTo>
                    <a:lnTo>
                      <a:pt x="11564" y="11149"/>
                    </a:lnTo>
                    <a:lnTo>
                      <a:pt x="11564" y="11221"/>
                    </a:lnTo>
                    <a:cubicBezTo>
                      <a:pt x="11558" y="11923"/>
                      <a:pt x="10994" y="12486"/>
                      <a:pt x="10293" y="12498"/>
                    </a:cubicBezTo>
                    <a:lnTo>
                      <a:pt x="10155" y="12498"/>
                    </a:lnTo>
                    <a:cubicBezTo>
                      <a:pt x="10143" y="12498"/>
                      <a:pt x="10125" y="12498"/>
                      <a:pt x="10107" y="12492"/>
                    </a:cubicBezTo>
                    <a:lnTo>
                      <a:pt x="10101" y="12492"/>
                    </a:lnTo>
                    <a:cubicBezTo>
                      <a:pt x="9639" y="12420"/>
                      <a:pt x="9250" y="12102"/>
                      <a:pt x="9088" y="11665"/>
                    </a:cubicBezTo>
                    <a:cubicBezTo>
                      <a:pt x="9082" y="11647"/>
                      <a:pt x="9076" y="11629"/>
                      <a:pt x="9070" y="11617"/>
                    </a:cubicBezTo>
                    <a:cubicBezTo>
                      <a:pt x="9058" y="11581"/>
                      <a:pt x="9052" y="11545"/>
                      <a:pt x="9040" y="11509"/>
                    </a:cubicBezTo>
                    <a:cubicBezTo>
                      <a:pt x="9034" y="11473"/>
                      <a:pt x="9028" y="11437"/>
                      <a:pt x="9022" y="11401"/>
                    </a:cubicBezTo>
                    <a:cubicBezTo>
                      <a:pt x="9028" y="11341"/>
                      <a:pt x="9034" y="11281"/>
                      <a:pt x="9034" y="11221"/>
                    </a:cubicBezTo>
                    <a:cubicBezTo>
                      <a:pt x="9034" y="11155"/>
                      <a:pt x="9034" y="11095"/>
                      <a:pt x="9022" y="11035"/>
                    </a:cubicBezTo>
                    <a:cubicBezTo>
                      <a:pt x="9106" y="10442"/>
                      <a:pt x="9591" y="9986"/>
                      <a:pt x="10191" y="9938"/>
                    </a:cubicBezTo>
                    <a:cubicBezTo>
                      <a:pt x="10226" y="9936"/>
                      <a:pt x="10260" y="9934"/>
                      <a:pt x="10295" y="9934"/>
                    </a:cubicBezTo>
                    <a:close/>
                    <a:moveTo>
                      <a:pt x="7291" y="1"/>
                    </a:moveTo>
                    <a:cubicBezTo>
                      <a:pt x="7176" y="1"/>
                      <a:pt x="7074" y="95"/>
                      <a:pt x="7074" y="222"/>
                    </a:cubicBezTo>
                    <a:lnTo>
                      <a:pt x="7074" y="1181"/>
                    </a:lnTo>
                    <a:lnTo>
                      <a:pt x="6055" y="1181"/>
                    </a:lnTo>
                    <a:cubicBezTo>
                      <a:pt x="4053" y="1181"/>
                      <a:pt x="2428" y="2877"/>
                      <a:pt x="2428" y="4957"/>
                    </a:cubicBezTo>
                    <a:cubicBezTo>
                      <a:pt x="2428" y="5023"/>
                      <a:pt x="2428" y="5089"/>
                      <a:pt x="2428" y="5149"/>
                    </a:cubicBezTo>
                    <a:cubicBezTo>
                      <a:pt x="2434" y="5215"/>
                      <a:pt x="2440" y="5281"/>
                      <a:pt x="2446" y="5341"/>
                    </a:cubicBezTo>
                    <a:cubicBezTo>
                      <a:pt x="2452" y="5407"/>
                      <a:pt x="2458" y="5467"/>
                      <a:pt x="2470" y="5533"/>
                    </a:cubicBezTo>
                    <a:cubicBezTo>
                      <a:pt x="2476" y="5593"/>
                      <a:pt x="2488" y="5658"/>
                      <a:pt x="2500" y="5718"/>
                    </a:cubicBezTo>
                    <a:cubicBezTo>
                      <a:pt x="2506" y="5748"/>
                      <a:pt x="2512" y="5778"/>
                      <a:pt x="2518" y="5808"/>
                    </a:cubicBezTo>
                    <a:cubicBezTo>
                      <a:pt x="2896" y="7481"/>
                      <a:pt x="4334" y="8734"/>
                      <a:pt x="6055" y="8734"/>
                    </a:cubicBezTo>
                    <a:lnTo>
                      <a:pt x="7074" y="8734"/>
                    </a:lnTo>
                    <a:lnTo>
                      <a:pt x="7074" y="9513"/>
                    </a:lnTo>
                    <a:cubicBezTo>
                      <a:pt x="6546" y="9585"/>
                      <a:pt x="6085" y="9896"/>
                      <a:pt x="5815" y="10358"/>
                    </a:cubicBezTo>
                    <a:cubicBezTo>
                      <a:pt x="5493" y="9789"/>
                      <a:pt x="4910" y="9492"/>
                      <a:pt x="4323" y="9492"/>
                    </a:cubicBezTo>
                    <a:cubicBezTo>
                      <a:pt x="3841" y="9492"/>
                      <a:pt x="3356" y="9693"/>
                      <a:pt x="3010" y="10106"/>
                    </a:cubicBezTo>
                    <a:cubicBezTo>
                      <a:pt x="2704" y="9699"/>
                      <a:pt x="2584" y="9201"/>
                      <a:pt x="2644" y="8596"/>
                    </a:cubicBezTo>
                    <a:cubicBezTo>
                      <a:pt x="2776" y="7307"/>
                      <a:pt x="2590" y="6420"/>
                      <a:pt x="2099" y="5970"/>
                    </a:cubicBezTo>
                    <a:cubicBezTo>
                      <a:pt x="1882" y="5763"/>
                      <a:pt x="1596" y="5649"/>
                      <a:pt x="1300" y="5649"/>
                    </a:cubicBezTo>
                    <a:cubicBezTo>
                      <a:pt x="1227" y="5649"/>
                      <a:pt x="1153" y="5656"/>
                      <a:pt x="1080" y="5670"/>
                    </a:cubicBezTo>
                    <a:cubicBezTo>
                      <a:pt x="456" y="5778"/>
                      <a:pt x="138" y="6036"/>
                      <a:pt x="120" y="6042"/>
                    </a:cubicBezTo>
                    <a:cubicBezTo>
                      <a:pt x="54" y="6096"/>
                      <a:pt x="25" y="6180"/>
                      <a:pt x="48" y="6264"/>
                    </a:cubicBezTo>
                    <a:cubicBezTo>
                      <a:pt x="72" y="6348"/>
                      <a:pt x="144" y="6414"/>
                      <a:pt x="228" y="6426"/>
                    </a:cubicBezTo>
                    <a:cubicBezTo>
                      <a:pt x="1002" y="6546"/>
                      <a:pt x="1373" y="6923"/>
                      <a:pt x="1325" y="7553"/>
                    </a:cubicBezTo>
                    <a:cubicBezTo>
                      <a:pt x="1307" y="7762"/>
                      <a:pt x="1241" y="7972"/>
                      <a:pt x="1121" y="8146"/>
                    </a:cubicBezTo>
                    <a:cubicBezTo>
                      <a:pt x="468" y="9153"/>
                      <a:pt x="108" y="10118"/>
                      <a:pt x="48" y="11017"/>
                    </a:cubicBezTo>
                    <a:cubicBezTo>
                      <a:pt x="1" y="11731"/>
                      <a:pt x="156" y="12438"/>
                      <a:pt x="504" y="13061"/>
                    </a:cubicBezTo>
                    <a:cubicBezTo>
                      <a:pt x="542" y="13133"/>
                      <a:pt x="619" y="13178"/>
                      <a:pt x="697" y="13178"/>
                    </a:cubicBezTo>
                    <a:cubicBezTo>
                      <a:pt x="717" y="13178"/>
                      <a:pt x="736" y="13175"/>
                      <a:pt x="756" y="13169"/>
                    </a:cubicBezTo>
                    <a:cubicBezTo>
                      <a:pt x="894" y="13127"/>
                      <a:pt x="954" y="12978"/>
                      <a:pt x="888" y="12858"/>
                    </a:cubicBezTo>
                    <a:cubicBezTo>
                      <a:pt x="576" y="12306"/>
                      <a:pt x="432" y="11677"/>
                      <a:pt x="480" y="11047"/>
                    </a:cubicBezTo>
                    <a:cubicBezTo>
                      <a:pt x="534" y="10220"/>
                      <a:pt x="870" y="9327"/>
                      <a:pt x="1487" y="8386"/>
                    </a:cubicBezTo>
                    <a:cubicBezTo>
                      <a:pt x="1643" y="8146"/>
                      <a:pt x="1733" y="7870"/>
                      <a:pt x="1757" y="7583"/>
                    </a:cubicBezTo>
                    <a:cubicBezTo>
                      <a:pt x="1793" y="7253"/>
                      <a:pt x="1709" y="6923"/>
                      <a:pt x="1523" y="6648"/>
                    </a:cubicBezTo>
                    <a:cubicBezTo>
                      <a:pt x="1361" y="6426"/>
                      <a:pt x="1133" y="6252"/>
                      <a:pt x="882" y="6156"/>
                    </a:cubicBezTo>
                    <a:cubicBezTo>
                      <a:pt x="972" y="6126"/>
                      <a:pt x="1062" y="6108"/>
                      <a:pt x="1157" y="6090"/>
                    </a:cubicBezTo>
                    <a:cubicBezTo>
                      <a:pt x="1203" y="6082"/>
                      <a:pt x="1250" y="6078"/>
                      <a:pt x="1295" y="6078"/>
                    </a:cubicBezTo>
                    <a:cubicBezTo>
                      <a:pt x="1483" y="6078"/>
                      <a:pt x="1665" y="6146"/>
                      <a:pt x="1805" y="6276"/>
                    </a:cubicBezTo>
                    <a:cubicBezTo>
                      <a:pt x="2069" y="6528"/>
                      <a:pt x="2356" y="7121"/>
                      <a:pt x="2212" y="8548"/>
                    </a:cubicBezTo>
                    <a:cubicBezTo>
                      <a:pt x="2141" y="9321"/>
                      <a:pt x="2320" y="9974"/>
                      <a:pt x="2764" y="10484"/>
                    </a:cubicBezTo>
                    <a:cubicBezTo>
                      <a:pt x="2752" y="10508"/>
                      <a:pt x="2740" y="10532"/>
                      <a:pt x="2734" y="10562"/>
                    </a:cubicBezTo>
                    <a:cubicBezTo>
                      <a:pt x="2728" y="10568"/>
                      <a:pt x="2728" y="10580"/>
                      <a:pt x="2722" y="10586"/>
                    </a:cubicBezTo>
                    <a:cubicBezTo>
                      <a:pt x="2716" y="10610"/>
                      <a:pt x="2704" y="10628"/>
                      <a:pt x="2698" y="10652"/>
                    </a:cubicBezTo>
                    <a:cubicBezTo>
                      <a:pt x="2698" y="10658"/>
                      <a:pt x="2692" y="10664"/>
                      <a:pt x="2692" y="10670"/>
                    </a:cubicBezTo>
                    <a:cubicBezTo>
                      <a:pt x="2686" y="10694"/>
                      <a:pt x="2680" y="10718"/>
                      <a:pt x="2674" y="10736"/>
                    </a:cubicBezTo>
                    <a:cubicBezTo>
                      <a:pt x="2674" y="10742"/>
                      <a:pt x="2668" y="10748"/>
                      <a:pt x="2668" y="10754"/>
                    </a:cubicBezTo>
                    <a:cubicBezTo>
                      <a:pt x="2662" y="10778"/>
                      <a:pt x="2656" y="10808"/>
                      <a:pt x="2650" y="10832"/>
                    </a:cubicBezTo>
                    <a:lnTo>
                      <a:pt x="2650" y="10844"/>
                    </a:lnTo>
                    <a:cubicBezTo>
                      <a:pt x="2644" y="10874"/>
                      <a:pt x="2638" y="10898"/>
                      <a:pt x="2632" y="10921"/>
                    </a:cubicBezTo>
                    <a:lnTo>
                      <a:pt x="2632" y="10933"/>
                    </a:lnTo>
                    <a:cubicBezTo>
                      <a:pt x="2632" y="10957"/>
                      <a:pt x="2626" y="10987"/>
                      <a:pt x="2620" y="11011"/>
                    </a:cubicBezTo>
                    <a:cubicBezTo>
                      <a:pt x="2620" y="11011"/>
                      <a:pt x="2620" y="11017"/>
                      <a:pt x="2620" y="11023"/>
                    </a:cubicBezTo>
                    <a:cubicBezTo>
                      <a:pt x="2620" y="11047"/>
                      <a:pt x="2620" y="11077"/>
                      <a:pt x="2614" y="11101"/>
                    </a:cubicBezTo>
                    <a:lnTo>
                      <a:pt x="2614" y="11113"/>
                    </a:lnTo>
                    <a:lnTo>
                      <a:pt x="2614" y="11209"/>
                    </a:lnTo>
                    <a:cubicBezTo>
                      <a:pt x="2620" y="12084"/>
                      <a:pt x="3285" y="12828"/>
                      <a:pt x="4161" y="12918"/>
                    </a:cubicBezTo>
                    <a:cubicBezTo>
                      <a:pt x="4215" y="12924"/>
                      <a:pt x="4274" y="12924"/>
                      <a:pt x="4334" y="12924"/>
                    </a:cubicBezTo>
                    <a:lnTo>
                      <a:pt x="4490" y="12924"/>
                    </a:lnTo>
                    <a:lnTo>
                      <a:pt x="4544" y="12918"/>
                    </a:lnTo>
                    <a:lnTo>
                      <a:pt x="4568" y="12918"/>
                    </a:lnTo>
                    <a:cubicBezTo>
                      <a:pt x="5096" y="12846"/>
                      <a:pt x="5557" y="12534"/>
                      <a:pt x="5827" y="12072"/>
                    </a:cubicBezTo>
                    <a:cubicBezTo>
                      <a:pt x="5833" y="12090"/>
                      <a:pt x="5845" y="12108"/>
                      <a:pt x="5857" y="12132"/>
                    </a:cubicBezTo>
                    <a:lnTo>
                      <a:pt x="5875" y="12150"/>
                    </a:lnTo>
                    <a:cubicBezTo>
                      <a:pt x="5881" y="12168"/>
                      <a:pt x="5893" y="12180"/>
                      <a:pt x="5899" y="12192"/>
                    </a:cubicBezTo>
                    <a:lnTo>
                      <a:pt x="5923" y="12222"/>
                    </a:lnTo>
                    <a:lnTo>
                      <a:pt x="5947" y="12258"/>
                    </a:lnTo>
                    <a:lnTo>
                      <a:pt x="5977" y="12294"/>
                    </a:lnTo>
                    <a:lnTo>
                      <a:pt x="5995" y="12318"/>
                    </a:lnTo>
                    <a:cubicBezTo>
                      <a:pt x="6007" y="12330"/>
                      <a:pt x="6025" y="12348"/>
                      <a:pt x="6037" y="12366"/>
                    </a:cubicBezTo>
                    <a:lnTo>
                      <a:pt x="6043" y="12372"/>
                    </a:lnTo>
                    <a:cubicBezTo>
                      <a:pt x="6103" y="12438"/>
                      <a:pt x="6169" y="12498"/>
                      <a:pt x="6235" y="12552"/>
                    </a:cubicBezTo>
                    <a:cubicBezTo>
                      <a:pt x="6313" y="12618"/>
                      <a:pt x="6396" y="12678"/>
                      <a:pt x="6492" y="12726"/>
                    </a:cubicBezTo>
                    <a:lnTo>
                      <a:pt x="6510" y="12738"/>
                    </a:lnTo>
                    <a:lnTo>
                      <a:pt x="6552" y="12756"/>
                    </a:lnTo>
                    <a:lnTo>
                      <a:pt x="6594" y="12774"/>
                    </a:lnTo>
                    <a:lnTo>
                      <a:pt x="6618" y="12792"/>
                    </a:lnTo>
                    <a:lnTo>
                      <a:pt x="6666" y="12810"/>
                    </a:lnTo>
                    <a:lnTo>
                      <a:pt x="6684" y="12816"/>
                    </a:lnTo>
                    <a:cubicBezTo>
                      <a:pt x="6792" y="12858"/>
                      <a:pt x="6900" y="12888"/>
                      <a:pt x="7014" y="12912"/>
                    </a:cubicBezTo>
                    <a:lnTo>
                      <a:pt x="7032" y="12912"/>
                    </a:lnTo>
                    <a:lnTo>
                      <a:pt x="7080" y="12918"/>
                    </a:lnTo>
                    <a:lnTo>
                      <a:pt x="7110" y="12918"/>
                    </a:lnTo>
                    <a:lnTo>
                      <a:pt x="7158" y="12924"/>
                    </a:lnTo>
                    <a:lnTo>
                      <a:pt x="7410" y="12924"/>
                    </a:lnTo>
                    <a:cubicBezTo>
                      <a:pt x="7469" y="12918"/>
                      <a:pt x="7523" y="12912"/>
                      <a:pt x="7577" y="12906"/>
                    </a:cubicBezTo>
                    <a:cubicBezTo>
                      <a:pt x="8093" y="12828"/>
                      <a:pt x="8542" y="12516"/>
                      <a:pt x="8806" y="12060"/>
                    </a:cubicBezTo>
                    <a:cubicBezTo>
                      <a:pt x="9094" y="12570"/>
                      <a:pt x="9615" y="12894"/>
                      <a:pt x="10197" y="12924"/>
                    </a:cubicBezTo>
                    <a:lnTo>
                      <a:pt x="10293" y="12924"/>
                    </a:lnTo>
                    <a:cubicBezTo>
                      <a:pt x="11240" y="12918"/>
                      <a:pt x="12001" y="12156"/>
                      <a:pt x="12013" y="11215"/>
                    </a:cubicBezTo>
                    <a:lnTo>
                      <a:pt x="12013" y="11131"/>
                    </a:lnTo>
                    <a:cubicBezTo>
                      <a:pt x="12013" y="11119"/>
                      <a:pt x="12013" y="11113"/>
                      <a:pt x="12013" y="11107"/>
                    </a:cubicBezTo>
                    <a:cubicBezTo>
                      <a:pt x="12013" y="11089"/>
                      <a:pt x="12013" y="11065"/>
                      <a:pt x="12007" y="11041"/>
                    </a:cubicBezTo>
                    <a:lnTo>
                      <a:pt x="12007" y="11023"/>
                    </a:lnTo>
                    <a:cubicBezTo>
                      <a:pt x="12007" y="11005"/>
                      <a:pt x="12001" y="10981"/>
                      <a:pt x="11995" y="10957"/>
                    </a:cubicBezTo>
                    <a:cubicBezTo>
                      <a:pt x="11995" y="10951"/>
                      <a:pt x="11995" y="10951"/>
                      <a:pt x="11995" y="10945"/>
                    </a:cubicBezTo>
                    <a:cubicBezTo>
                      <a:pt x="11995" y="10921"/>
                      <a:pt x="11989" y="10892"/>
                      <a:pt x="11983" y="10868"/>
                    </a:cubicBezTo>
                    <a:cubicBezTo>
                      <a:pt x="11965" y="10790"/>
                      <a:pt x="11941" y="10712"/>
                      <a:pt x="11917" y="10634"/>
                    </a:cubicBezTo>
                    <a:cubicBezTo>
                      <a:pt x="12253" y="10364"/>
                      <a:pt x="12529" y="10028"/>
                      <a:pt x="12727" y="9645"/>
                    </a:cubicBezTo>
                    <a:cubicBezTo>
                      <a:pt x="12972" y="9153"/>
                      <a:pt x="13278" y="8859"/>
                      <a:pt x="13626" y="8776"/>
                    </a:cubicBezTo>
                    <a:cubicBezTo>
                      <a:pt x="13707" y="8755"/>
                      <a:pt x="13789" y="8744"/>
                      <a:pt x="13871" y="8744"/>
                    </a:cubicBezTo>
                    <a:cubicBezTo>
                      <a:pt x="13952" y="8744"/>
                      <a:pt x="14033" y="8755"/>
                      <a:pt x="14111" y="8776"/>
                    </a:cubicBezTo>
                    <a:cubicBezTo>
                      <a:pt x="14081" y="8794"/>
                      <a:pt x="14051" y="8817"/>
                      <a:pt x="14021" y="8847"/>
                    </a:cubicBezTo>
                    <a:cubicBezTo>
                      <a:pt x="13788" y="9051"/>
                      <a:pt x="13482" y="9435"/>
                      <a:pt x="13386" y="10076"/>
                    </a:cubicBezTo>
                    <a:cubicBezTo>
                      <a:pt x="13350" y="10346"/>
                      <a:pt x="13338" y="10622"/>
                      <a:pt x="13338" y="10898"/>
                    </a:cubicBezTo>
                    <a:cubicBezTo>
                      <a:pt x="13320" y="11599"/>
                      <a:pt x="13296" y="12468"/>
                      <a:pt x="13008" y="13157"/>
                    </a:cubicBezTo>
                    <a:cubicBezTo>
                      <a:pt x="12679" y="13925"/>
                      <a:pt x="12073" y="14302"/>
                      <a:pt x="11150" y="14302"/>
                    </a:cubicBezTo>
                    <a:lnTo>
                      <a:pt x="3207" y="14302"/>
                    </a:lnTo>
                    <a:cubicBezTo>
                      <a:pt x="2494" y="14296"/>
                      <a:pt x="1817" y="13997"/>
                      <a:pt x="1331" y="13475"/>
                    </a:cubicBezTo>
                    <a:cubicBezTo>
                      <a:pt x="1291" y="13430"/>
                      <a:pt x="1236" y="13408"/>
                      <a:pt x="1180" y="13408"/>
                    </a:cubicBezTo>
                    <a:cubicBezTo>
                      <a:pt x="1110" y="13408"/>
                      <a:pt x="1039" y="13442"/>
                      <a:pt x="996" y="13505"/>
                    </a:cubicBezTo>
                    <a:cubicBezTo>
                      <a:pt x="942" y="13589"/>
                      <a:pt x="954" y="13709"/>
                      <a:pt x="1026" y="13781"/>
                    </a:cubicBezTo>
                    <a:cubicBezTo>
                      <a:pt x="1589" y="14380"/>
                      <a:pt x="2380" y="14728"/>
                      <a:pt x="3207" y="14734"/>
                    </a:cubicBezTo>
                    <a:lnTo>
                      <a:pt x="11150" y="14734"/>
                    </a:lnTo>
                    <a:cubicBezTo>
                      <a:pt x="12247" y="14734"/>
                      <a:pt x="13008" y="14260"/>
                      <a:pt x="13398" y="13325"/>
                    </a:cubicBezTo>
                    <a:cubicBezTo>
                      <a:pt x="13722" y="12558"/>
                      <a:pt x="13746" y="11647"/>
                      <a:pt x="13764" y="10909"/>
                    </a:cubicBezTo>
                    <a:cubicBezTo>
                      <a:pt x="13764" y="10652"/>
                      <a:pt x="13782" y="10394"/>
                      <a:pt x="13811" y="10142"/>
                    </a:cubicBezTo>
                    <a:cubicBezTo>
                      <a:pt x="13955" y="9189"/>
                      <a:pt x="14633" y="8973"/>
                      <a:pt x="14663" y="8967"/>
                    </a:cubicBezTo>
                    <a:cubicBezTo>
                      <a:pt x="14837" y="8913"/>
                      <a:pt x="14872" y="8686"/>
                      <a:pt x="14723" y="8578"/>
                    </a:cubicBezTo>
                    <a:cubicBezTo>
                      <a:pt x="14703" y="8563"/>
                      <a:pt x="14339" y="8309"/>
                      <a:pt x="13850" y="8309"/>
                    </a:cubicBezTo>
                    <a:cubicBezTo>
                      <a:pt x="13745" y="8309"/>
                      <a:pt x="13633" y="8321"/>
                      <a:pt x="13518" y="8350"/>
                    </a:cubicBezTo>
                    <a:cubicBezTo>
                      <a:pt x="13038" y="8470"/>
                      <a:pt x="12643" y="8835"/>
                      <a:pt x="12331" y="9447"/>
                    </a:cubicBezTo>
                    <a:cubicBezTo>
                      <a:pt x="12175" y="9747"/>
                      <a:pt x="11965" y="10016"/>
                      <a:pt x="11707" y="10238"/>
                    </a:cubicBezTo>
                    <a:cubicBezTo>
                      <a:pt x="11363" y="9739"/>
                      <a:pt x="10826" y="9494"/>
                      <a:pt x="10291" y="9494"/>
                    </a:cubicBezTo>
                    <a:cubicBezTo>
                      <a:pt x="9707" y="9494"/>
                      <a:pt x="9125" y="9786"/>
                      <a:pt x="8800" y="10358"/>
                    </a:cubicBezTo>
                    <a:cubicBezTo>
                      <a:pt x="8530" y="9890"/>
                      <a:pt x="8051" y="9573"/>
                      <a:pt x="7505" y="9507"/>
                    </a:cubicBezTo>
                    <a:lnTo>
                      <a:pt x="7505" y="8704"/>
                    </a:lnTo>
                    <a:lnTo>
                      <a:pt x="10449" y="8704"/>
                    </a:lnTo>
                    <a:cubicBezTo>
                      <a:pt x="10449" y="8710"/>
                      <a:pt x="10449" y="8722"/>
                      <a:pt x="10449" y="8734"/>
                    </a:cubicBezTo>
                    <a:lnTo>
                      <a:pt x="12373" y="8734"/>
                    </a:lnTo>
                    <a:cubicBezTo>
                      <a:pt x="12469" y="8734"/>
                      <a:pt x="12553" y="8674"/>
                      <a:pt x="12583" y="8584"/>
                    </a:cubicBezTo>
                    <a:cubicBezTo>
                      <a:pt x="12589" y="8560"/>
                      <a:pt x="12589" y="8542"/>
                      <a:pt x="12589" y="8518"/>
                    </a:cubicBezTo>
                    <a:cubicBezTo>
                      <a:pt x="12589" y="8398"/>
                      <a:pt x="12499" y="8302"/>
                      <a:pt x="12379" y="8302"/>
                    </a:cubicBezTo>
                    <a:cubicBezTo>
                      <a:pt x="11540" y="8278"/>
                      <a:pt x="10742" y="7918"/>
                      <a:pt x="10173" y="7301"/>
                    </a:cubicBezTo>
                    <a:cubicBezTo>
                      <a:pt x="10029" y="7145"/>
                      <a:pt x="9897" y="6971"/>
                      <a:pt x="9783" y="6791"/>
                    </a:cubicBezTo>
                    <a:cubicBezTo>
                      <a:pt x="8962" y="5473"/>
                      <a:pt x="9124" y="3764"/>
                      <a:pt x="10173" y="2619"/>
                    </a:cubicBezTo>
                    <a:cubicBezTo>
                      <a:pt x="10742" y="2002"/>
                      <a:pt x="11540" y="1642"/>
                      <a:pt x="12379" y="1618"/>
                    </a:cubicBezTo>
                    <a:cubicBezTo>
                      <a:pt x="12655" y="1594"/>
                      <a:pt x="12643" y="1193"/>
                      <a:pt x="12367" y="1187"/>
                    </a:cubicBezTo>
                    <a:lnTo>
                      <a:pt x="7505" y="1187"/>
                    </a:lnTo>
                    <a:lnTo>
                      <a:pt x="7505" y="228"/>
                    </a:lnTo>
                    <a:cubicBezTo>
                      <a:pt x="7505" y="126"/>
                      <a:pt x="7439" y="30"/>
                      <a:pt x="7338" y="6"/>
                    </a:cubicBezTo>
                    <a:cubicBezTo>
                      <a:pt x="7322" y="2"/>
                      <a:pt x="7306" y="1"/>
                      <a:pt x="72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00;p60">
                <a:extLst>
                  <a:ext uri="{FF2B5EF4-FFF2-40B4-BE49-F238E27FC236}">
                    <a16:creationId xmlns:a16="http://schemas.microsoft.com/office/drawing/2014/main" id="{A4A8197B-9472-49D2-A788-80F542089634}"/>
                  </a:ext>
                </a:extLst>
              </p:cNvPr>
              <p:cNvSpPr/>
              <p:nvPr/>
            </p:nvSpPr>
            <p:spPr>
              <a:xfrm>
                <a:off x="3292225" y="2750650"/>
                <a:ext cx="529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13" extrusionOk="0">
                    <a:moveTo>
                      <a:pt x="1209" y="429"/>
                    </a:moveTo>
                    <a:cubicBezTo>
                      <a:pt x="1452" y="429"/>
                      <a:pt x="1685" y="618"/>
                      <a:pt x="1685" y="905"/>
                    </a:cubicBezTo>
                    <a:cubicBezTo>
                      <a:pt x="1685" y="1163"/>
                      <a:pt x="1475" y="1379"/>
                      <a:pt x="1211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2" y="429"/>
                      <a:pt x="1209" y="429"/>
                    </a:cubicBezTo>
                    <a:close/>
                    <a:moveTo>
                      <a:pt x="1211" y="0"/>
                    </a:moveTo>
                    <a:cubicBezTo>
                      <a:pt x="408" y="0"/>
                      <a:pt x="1" y="971"/>
                      <a:pt x="570" y="1547"/>
                    </a:cubicBezTo>
                    <a:cubicBezTo>
                      <a:pt x="756" y="1730"/>
                      <a:pt x="982" y="1812"/>
                      <a:pt x="1204" y="1812"/>
                    </a:cubicBezTo>
                    <a:cubicBezTo>
                      <a:pt x="1671" y="1812"/>
                      <a:pt x="2117" y="1450"/>
                      <a:pt x="2117" y="905"/>
                    </a:cubicBezTo>
                    <a:cubicBezTo>
                      <a:pt x="2117" y="402"/>
                      <a:pt x="1715" y="0"/>
                      <a:pt x="1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01;p60">
                <a:extLst>
                  <a:ext uri="{FF2B5EF4-FFF2-40B4-BE49-F238E27FC236}">
                    <a16:creationId xmlns:a16="http://schemas.microsoft.com/office/drawing/2014/main" id="{83AF6CC5-7B98-4BB3-AF6F-22DA8D8DCCFD}"/>
                  </a:ext>
                </a:extLst>
              </p:cNvPr>
              <p:cNvSpPr/>
              <p:nvPr/>
            </p:nvSpPr>
            <p:spPr>
              <a:xfrm>
                <a:off x="3374350" y="2750650"/>
                <a:ext cx="5292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808" extrusionOk="0">
                    <a:moveTo>
                      <a:pt x="906" y="0"/>
                    </a:moveTo>
                    <a:cubicBezTo>
                      <a:pt x="636" y="12"/>
                      <a:pt x="636" y="414"/>
                      <a:pt x="906" y="432"/>
                    </a:cubicBezTo>
                    <a:cubicBezTo>
                      <a:pt x="1361" y="432"/>
                      <a:pt x="1553" y="1013"/>
                      <a:pt x="1187" y="1283"/>
                    </a:cubicBezTo>
                    <a:cubicBezTo>
                      <a:pt x="1098" y="1348"/>
                      <a:pt x="1002" y="1376"/>
                      <a:pt x="909" y="1376"/>
                    </a:cubicBezTo>
                    <a:cubicBezTo>
                      <a:pt x="614" y="1376"/>
                      <a:pt x="351" y="1089"/>
                      <a:pt x="456" y="761"/>
                    </a:cubicBezTo>
                    <a:cubicBezTo>
                      <a:pt x="515" y="588"/>
                      <a:pt x="379" y="469"/>
                      <a:pt x="246" y="469"/>
                    </a:cubicBezTo>
                    <a:cubicBezTo>
                      <a:pt x="162" y="469"/>
                      <a:pt x="81" y="515"/>
                      <a:pt x="48" y="623"/>
                    </a:cubicBezTo>
                    <a:cubicBezTo>
                      <a:pt x="18" y="713"/>
                      <a:pt x="0" y="809"/>
                      <a:pt x="6" y="905"/>
                    </a:cubicBezTo>
                    <a:cubicBezTo>
                      <a:pt x="6" y="1448"/>
                      <a:pt x="450" y="1808"/>
                      <a:pt x="914" y="1808"/>
                    </a:cubicBezTo>
                    <a:cubicBezTo>
                      <a:pt x="1136" y="1808"/>
                      <a:pt x="1363" y="1725"/>
                      <a:pt x="1547" y="1541"/>
                    </a:cubicBezTo>
                    <a:cubicBezTo>
                      <a:pt x="2116" y="971"/>
                      <a:pt x="1715" y="0"/>
                      <a:pt x="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02;p60">
                <a:extLst>
                  <a:ext uri="{FF2B5EF4-FFF2-40B4-BE49-F238E27FC236}">
                    <a16:creationId xmlns:a16="http://schemas.microsoft.com/office/drawing/2014/main" id="{9BFD187E-56CA-486E-BD1B-96C9EF6B3DF0}"/>
                  </a:ext>
                </a:extLst>
              </p:cNvPr>
              <p:cNvSpPr/>
              <p:nvPr/>
            </p:nvSpPr>
            <p:spPr>
              <a:xfrm>
                <a:off x="3441175" y="2750650"/>
                <a:ext cx="5302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813" extrusionOk="0">
                    <a:moveTo>
                      <a:pt x="1210" y="429"/>
                    </a:moveTo>
                    <a:cubicBezTo>
                      <a:pt x="1453" y="429"/>
                      <a:pt x="1685" y="618"/>
                      <a:pt x="1685" y="905"/>
                    </a:cubicBezTo>
                    <a:cubicBezTo>
                      <a:pt x="1685" y="1163"/>
                      <a:pt x="1476" y="1379"/>
                      <a:pt x="1212" y="1379"/>
                    </a:cubicBezTo>
                    <a:cubicBezTo>
                      <a:pt x="792" y="1379"/>
                      <a:pt x="582" y="869"/>
                      <a:pt x="876" y="570"/>
                    </a:cubicBezTo>
                    <a:cubicBezTo>
                      <a:pt x="973" y="472"/>
                      <a:pt x="1093" y="429"/>
                      <a:pt x="1210" y="429"/>
                    </a:cubicBezTo>
                    <a:close/>
                    <a:moveTo>
                      <a:pt x="1212" y="0"/>
                    </a:moveTo>
                    <a:cubicBezTo>
                      <a:pt x="409" y="0"/>
                      <a:pt x="1" y="977"/>
                      <a:pt x="570" y="1547"/>
                    </a:cubicBezTo>
                    <a:cubicBezTo>
                      <a:pt x="756" y="1730"/>
                      <a:pt x="983" y="1812"/>
                      <a:pt x="1206" y="1812"/>
                    </a:cubicBezTo>
                    <a:cubicBezTo>
                      <a:pt x="1674" y="1812"/>
                      <a:pt x="2121" y="1450"/>
                      <a:pt x="2117" y="905"/>
                    </a:cubicBezTo>
                    <a:cubicBezTo>
                      <a:pt x="2117" y="402"/>
                      <a:pt x="1715" y="0"/>
                      <a:pt x="1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A4E9BF-BFAD-43A8-812A-54CC4308C3A9}"/>
              </a:ext>
            </a:extLst>
          </p:cNvPr>
          <p:cNvSpPr txBox="1"/>
          <p:nvPr/>
        </p:nvSpPr>
        <p:spPr>
          <a:xfrm>
            <a:off x="553621" y="3621205"/>
            <a:ext cx="171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  <a:sym typeface="Lobster"/>
              </a:rPr>
              <a:t>Designer</a:t>
            </a:r>
          </a:p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  <a:sym typeface="Lobster"/>
              </a:rPr>
              <a:t>Hristiyan Petrov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AA264-B24F-4FB4-BA01-2F09313FC76C}"/>
              </a:ext>
            </a:extLst>
          </p:cNvPr>
          <p:cNvSpPr txBox="1"/>
          <p:nvPr/>
        </p:nvSpPr>
        <p:spPr>
          <a:xfrm>
            <a:off x="2665838" y="3621205"/>
            <a:ext cx="150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</a:rPr>
              <a:t>Scrum Trainer</a:t>
            </a:r>
          </a:p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</a:rPr>
              <a:t>Stefan Hristov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03660-1BD8-4E80-BAF7-14B826B1E35A}"/>
              </a:ext>
            </a:extLst>
          </p:cNvPr>
          <p:cNvSpPr txBox="1"/>
          <p:nvPr/>
        </p:nvSpPr>
        <p:spPr>
          <a:xfrm>
            <a:off x="4393190" y="3621205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</a:rPr>
              <a:t>Back End Developer</a:t>
            </a:r>
          </a:p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</a:rPr>
              <a:t>Maksim Marinov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8186C-CC89-412D-937F-5AB6A3AA4BB9}"/>
              </a:ext>
            </a:extLst>
          </p:cNvPr>
          <p:cNvSpPr txBox="1"/>
          <p:nvPr/>
        </p:nvSpPr>
        <p:spPr>
          <a:xfrm>
            <a:off x="6513639" y="3621205"/>
            <a:ext cx="211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</a:rPr>
              <a:t>Front End Developer</a:t>
            </a:r>
          </a:p>
          <a:p>
            <a:pPr algn="ctr"/>
            <a:r>
              <a:rPr lang="en-US" sz="1800" dirty="0">
                <a:solidFill>
                  <a:schemeClr val="lt2"/>
                </a:solidFill>
                <a:latin typeface="Lobster" panose="00000500000000000000" pitchFamily="2" charset="-52"/>
              </a:rPr>
              <a:t>Petar </a:t>
            </a:r>
            <a:r>
              <a:rPr lang="en-GB" sz="1800" dirty="0">
                <a:solidFill>
                  <a:schemeClr val="lt2"/>
                </a:solidFill>
                <a:latin typeface="Lobster" panose="00000500000000000000" pitchFamily="2" charset="-52"/>
              </a:rPr>
              <a:t>Matsaliev</a:t>
            </a:r>
            <a:endParaRPr lang="en-US" sz="1800" dirty="0">
              <a:solidFill>
                <a:schemeClr val="lt2"/>
              </a:solidFill>
              <a:latin typeface="Lobster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7343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6" name="Google Shape;836;p50"/>
          <p:cNvCxnSpPr/>
          <p:nvPr/>
        </p:nvCxnSpPr>
        <p:spPr>
          <a:xfrm rot="10800000">
            <a:off x="0" y="2913925"/>
            <a:ext cx="3401400" cy="226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37" name="Google Shape;837;p50"/>
          <p:cNvSpPr txBox="1">
            <a:spLocks noGrp="1"/>
          </p:cNvSpPr>
          <p:nvPr>
            <p:ph type="title"/>
          </p:nvPr>
        </p:nvSpPr>
        <p:spPr>
          <a:xfrm>
            <a:off x="98887" y="4047925"/>
            <a:ext cx="6792451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Lobster" panose="00000500000000000000" pitchFamily="2" charset="-52"/>
              </a:rPr>
              <a:t>Let’s move on to the site!</a:t>
            </a:r>
            <a:endParaRPr sz="4400" dirty="0">
              <a:latin typeface="Lobster" panose="000005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cient History Lesson by Slidesgo">
  <a:themeElements>
    <a:clrScheme name="Simple Light">
      <a:dk1>
        <a:srgbClr val="644828"/>
      </a:dk1>
      <a:lt1>
        <a:srgbClr val="C7B28A"/>
      </a:lt1>
      <a:dk2>
        <a:srgbClr val="FEF4D4"/>
      </a:dk2>
      <a:lt2>
        <a:srgbClr val="263C66"/>
      </a:lt2>
      <a:accent1>
        <a:srgbClr val="D25F4B"/>
      </a:accent1>
      <a:accent2>
        <a:srgbClr val="A58157"/>
      </a:accent2>
      <a:accent3>
        <a:srgbClr val="C7B28A"/>
      </a:accent3>
      <a:accent4>
        <a:srgbClr val="FEF4D4"/>
      </a:accent4>
      <a:accent5>
        <a:srgbClr val="263C66"/>
      </a:accent5>
      <a:accent6>
        <a:srgbClr val="D25F4B"/>
      </a:accent6>
      <a:hlink>
        <a:srgbClr val="A58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(16:9)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Roboto Condensed Light</vt:lpstr>
      <vt:lpstr>Lobster</vt:lpstr>
      <vt:lpstr>Comfortaa</vt:lpstr>
      <vt:lpstr>Allura</vt:lpstr>
      <vt:lpstr>Ancient History Lesson by Slidesgo</vt:lpstr>
      <vt:lpstr>Bad Request</vt:lpstr>
      <vt:lpstr>Process</vt:lpstr>
      <vt:lpstr>Idea</vt:lpstr>
      <vt:lpstr>Realization</vt:lpstr>
      <vt:lpstr>Technologies used in the project</vt:lpstr>
      <vt:lpstr>Our Team</vt:lpstr>
      <vt:lpstr>Let’s move on to the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2022-03-20T20:35:09Z</dcterms:modified>
</cp:coreProperties>
</file>