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399"/>
            <a:ext cx="10825213" cy="362658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 APP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/>
              <a:t>JAMES SHIERLEY.F</a:t>
            </a:r>
          </a:p>
          <a:p>
            <a:r>
              <a:rPr lang="en-US" dirty="0"/>
              <a:t>710422243020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Plan, organize, and enjoy 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trips with our intuitive app. Research destinations,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book flights and hotels, track itineraries, and discover local experiences.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>
              <a:buAutoNum type="arabicPeriod"/>
            </a:pPr>
            <a:r>
              <a:rPr lang="en-US" dirty="0"/>
              <a:t>Destination Guides: Explore top attractions, restaurants, and hidden gems.</a:t>
            </a:r>
          </a:p>
          <a:p>
            <a:pPr>
              <a:buAutoNum type="arabicPeriod"/>
            </a:pPr>
            <a:r>
              <a:rPr lang="en-US" dirty="0"/>
              <a:t> Trip Planner: Create customizable itineraries and share with fellow travelers.</a:t>
            </a:r>
          </a:p>
          <a:p>
            <a:pPr>
              <a:buAutoNum type="arabicPeriod"/>
            </a:pPr>
            <a:r>
              <a:rPr lang="en-US" dirty="0"/>
              <a:t> Flight and Hotel Booking: Compare prices and book seamlessly.4.</a:t>
            </a:r>
          </a:p>
          <a:p>
            <a:pPr>
              <a:buAutoNum type="arabicPeriod"/>
            </a:pPr>
            <a:r>
              <a:rPr lang="en-US" dirty="0"/>
              <a:t> Real-time Tracking: Monitor flight status, weather, and travel alerts.5</a:t>
            </a:r>
          </a:p>
          <a:p>
            <a:pPr>
              <a:buAutoNum type="arabicPeriod"/>
            </a:pPr>
            <a:r>
              <a:rPr lang="en-US" dirty="0"/>
              <a:t> Packing List: Generate and manage essentials.</a:t>
            </a:r>
          </a:p>
          <a:p>
            <a:pPr>
              <a:buAutoNum type="arabicPeriod"/>
            </a:pPr>
            <a:r>
              <a:rPr lang="en-US" dirty="0"/>
              <a:t> Offline Maps: Navigate destinations without internet.</a:t>
            </a:r>
          </a:p>
          <a:p>
            <a:pPr>
              <a:buAutoNum type="arabicPeriod"/>
            </a:pPr>
            <a:r>
              <a:rPr lang="en-US" dirty="0"/>
              <a:t> Community Forum: Connect with fellow travelers and share tips.</a:t>
            </a:r>
          </a:p>
          <a:p>
            <a:pPr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world!</a:t>
            </a:r>
          </a:p>
          <a:p>
            <a:pPr>
              <a:buAutoNum type="arabicPeriod"/>
            </a:pPr>
            <a:r>
              <a:rPr lang="en-US" dirty="0"/>
              <a:t>Would 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"Day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194</TotalTime>
  <Words>3750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Shierley Stalin</cp:lastModifiedBy>
  <cp:revision>23</cp:revision>
  <dcterms:created xsi:type="dcterms:W3CDTF">2024-03-18T04:06:37Z</dcterms:created>
  <dcterms:modified xsi:type="dcterms:W3CDTF">2024-11-17T15:25:14Z</dcterms:modified>
</cp:coreProperties>
</file>