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uce Bold" charset="1" panose="00000800000000000000"/>
      <p:regular r:id="rId18"/>
    </p:embeddedFont>
    <p:embeddedFont>
      <p:font typeface="League Spartan" charset="1" panose="00000800000000000000"/>
      <p:regular r:id="rId19"/>
    </p:embeddedFont>
    <p:embeddedFont>
      <p:font typeface="Open Sans Bold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4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5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" t="-308" r="-173" b="-3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7350377" y="91077"/>
            <a:ext cx="706869" cy="1168378"/>
          </a:xfrm>
          <a:custGeom>
            <a:avLst/>
            <a:gdLst/>
            <a:ahLst/>
            <a:cxnLst/>
            <a:rect r="r" b="b" t="t" l="l"/>
            <a:pathLst>
              <a:path h="1168378" w="706869">
                <a:moveTo>
                  <a:pt x="0" y="0"/>
                </a:moveTo>
                <a:lnTo>
                  <a:pt x="706868" y="0"/>
                </a:lnTo>
                <a:lnTo>
                  <a:pt x="706868" y="1168378"/>
                </a:lnTo>
                <a:lnTo>
                  <a:pt x="0" y="11683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498172" y="6630280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5242900" y="0"/>
                </a:moveTo>
                <a:lnTo>
                  <a:pt x="0" y="0"/>
                </a:lnTo>
                <a:lnTo>
                  <a:pt x="0" y="5256040"/>
                </a:lnTo>
                <a:lnTo>
                  <a:pt x="5242900" y="5256040"/>
                </a:lnTo>
                <a:lnTo>
                  <a:pt x="524290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64618" y="-88370"/>
            <a:ext cx="3937782" cy="3422589"/>
          </a:xfrm>
          <a:custGeom>
            <a:avLst/>
            <a:gdLst/>
            <a:ahLst/>
            <a:cxnLst/>
            <a:rect r="r" b="b" t="t" l="l"/>
            <a:pathLst>
              <a:path h="3422589" w="3937782">
                <a:moveTo>
                  <a:pt x="0" y="3422589"/>
                </a:moveTo>
                <a:lnTo>
                  <a:pt x="3937782" y="3422589"/>
                </a:lnTo>
                <a:lnTo>
                  <a:pt x="3937782" y="0"/>
                </a:lnTo>
                <a:lnTo>
                  <a:pt x="0" y="0"/>
                </a:lnTo>
                <a:lnTo>
                  <a:pt x="0" y="3422589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043758"/>
            <a:ext cx="4687635" cy="1243242"/>
          </a:xfrm>
          <a:custGeom>
            <a:avLst/>
            <a:gdLst/>
            <a:ahLst/>
            <a:cxnLst/>
            <a:rect r="r" b="b" t="t" l="l"/>
            <a:pathLst>
              <a:path h="1243242" w="4687635">
                <a:moveTo>
                  <a:pt x="0" y="0"/>
                </a:moveTo>
                <a:lnTo>
                  <a:pt x="4687635" y="0"/>
                </a:lnTo>
                <a:lnTo>
                  <a:pt x="4687635" y="1243242"/>
                </a:lnTo>
                <a:lnTo>
                  <a:pt x="0" y="12432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42739" y="6770278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0" y="0"/>
                </a:moveTo>
                <a:lnTo>
                  <a:pt x="5242900" y="0"/>
                </a:lnTo>
                <a:lnTo>
                  <a:pt x="5242900" y="5256040"/>
                </a:lnTo>
                <a:lnTo>
                  <a:pt x="0" y="5256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85432" y="6853307"/>
            <a:ext cx="4958010" cy="125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287" b="true">
                <a:solidFill>
                  <a:srgbClr val="F58D0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Name: Shihab Howlader</a:t>
            </a:r>
          </a:p>
          <a:p>
            <a:pPr algn="just">
              <a:lnSpc>
                <a:spcPts val="5062"/>
              </a:lnSpc>
              <a:spcBef>
                <a:spcPct val="0"/>
              </a:spcBef>
            </a:pPr>
            <a:r>
              <a:rPr lang="en-US" b="true" sz="3287">
                <a:solidFill>
                  <a:srgbClr val="F58D0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ID: 232-35-203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5491408">
            <a:off x="14556073" y="83855"/>
            <a:ext cx="3937782" cy="3422589"/>
          </a:xfrm>
          <a:custGeom>
            <a:avLst/>
            <a:gdLst/>
            <a:ahLst/>
            <a:cxnLst/>
            <a:rect r="r" b="b" t="t" l="l"/>
            <a:pathLst>
              <a:path h="3422589" w="3937782">
                <a:moveTo>
                  <a:pt x="0" y="3422589"/>
                </a:moveTo>
                <a:lnTo>
                  <a:pt x="3937783" y="3422589"/>
                </a:lnTo>
                <a:lnTo>
                  <a:pt x="3937783" y="0"/>
                </a:lnTo>
                <a:lnTo>
                  <a:pt x="0" y="0"/>
                </a:lnTo>
                <a:lnTo>
                  <a:pt x="0" y="3422589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1040" y="4025600"/>
            <a:ext cx="19107073" cy="10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5"/>
              </a:lnSpc>
            </a:pPr>
            <a:r>
              <a:rPr lang="en-US" sz="6532" spc="653">
                <a:solidFill>
                  <a:srgbClr val="F58D0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LIBRARY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0703" y="1390744"/>
            <a:ext cx="17086594" cy="7867556"/>
          </a:xfrm>
          <a:custGeom>
            <a:avLst/>
            <a:gdLst/>
            <a:ahLst/>
            <a:cxnLst/>
            <a:rect r="r" b="b" t="t" l="l"/>
            <a:pathLst>
              <a:path h="7867556" w="17086594">
                <a:moveTo>
                  <a:pt x="0" y="0"/>
                </a:moveTo>
                <a:lnTo>
                  <a:pt x="17086594" y="0"/>
                </a:lnTo>
                <a:lnTo>
                  <a:pt x="17086594" y="7867556"/>
                </a:lnTo>
                <a:lnTo>
                  <a:pt x="0" y="786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" t="-308" r="-173" b="-3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2739" y="6770278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0" y="0"/>
                </a:moveTo>
                <a:lnTo>
                  <a:pt x="5242900" y="0"/>
                </a:lnTo>
                <a:lnTo>
                  <a:pt x="5242900" y="5256040"/>
                </a:lnTo>
                <a:lnTo>
                  <a:pt x="0" y="525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498172" y="6630280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5242900" y="0"/>
                </a:moveTo>
                <a:lnTo>
                  <a:pt x="0" y="0"/>
                </a:lnTo>
                <a:lnTo>
                  <a:pt x="0" y="5256040"/>
                </a:lnTo>
                <a:lnTo>
                  <a:pt x="5242900" y="5256040"/>
                </a:lnTo>
                <a:lnTo>
                  <a:pt x="52429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64618" y="-88370"/>
            <a:ext cx="3937782" cy="3422589"/>
          </a:xfrm>
          <a:custGeom>
            <a:avLst/>
            <a:gdLst/>
            <a:ahLst/>
            <a:cxnLst/>
            <a:rect r="r" b="b" t="t" l="l"/>
            <a:pathLst>
              <a:path h="3422589" w="3937782">
                <a:moveTo>
                  <a:pt x="0" y="3422589"/>
                </a:moveTo>
                <a:lnTo>
                  <a:pt x="3937782" y="3422589"/>
                </a:lnTo>
                <a:lnTo>
                  <a:pt x="3937782" y="0"/>
                </a:lnTo>
                <a:lnTo>
                  <a:pt x="0" y="0"/>
                </a:lnTo>
                <a:lnTo>
                  <a:pt x="0" y="34225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350377" y="91077"/>
            <a:ext cx="706869" cy="1168378"/>
          </a:xfrm>
          <a:custGeom>
            <a:avLst/>
            <a:gdLst/>
            <a:ahLst/>
            <a:cxnLst/>
            <a:rect r="r" b="b" t="t" l="l"/>
            <a:pathLst>
              <a:path h="1168378" w="706869">
                <a:moveTo>
                  <a:pt x="0" y="0"/>
                </a:moveTo>
                <a:lnTo>
                  <a:pt x="706868" y="0"/>
                </a:lnTo>
                <a:lnTo>
                  <a:pt x="706868" y="1168378"/>
                </a:lnTo>
                <a:lnTo>
                  <a:pt x="0" y="11683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4329" y="3086100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5" y="0"/>
                </a:lnTo>
                <a:lnTo>
                  <a:pt x="3137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8711" y="4421079"/>
            <a:ext cx="12391636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9"/>
              </a:lnSpc>
            </a:pPr>
            <a:r>
              <a:rPr lang="en-US" b="true" sz="9563" spc="88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ANY 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" t="-308" r="-173" b="-30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42739" y="6770278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0" y="0"/>
                </a:moveTo>
                <a:lnTo>
                  <a:pt x="5242900" y="0"/>
                </a:lnTo>
                <a:lnTo>
                  <a:pt x="5242900" y="5256040"/>
                </a:lnTo>
                <a:lnTo>
                  <a:pt x="0" y="5256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498172" y="6630280"/>
            <a:ext cx="5242899" cy="5256040"/>
          </a:xfrm>
          <a:custGeom>
            <a:avLst/>
            <a:gdLst/>
            <a:ahLst/>
            <a:cxnLst/>
            <a:rect r="r" b="b" t="t" l="l"/>
            <a:pathLst>
              <a:path h="5256040" w="5242899">
                <a:moveTo>
                  <a:pt x="5242900" y="0"/>
                </a:moveTo>
                <a:lnTo>
                  <a:pt x="0" y="0"/>
                </a:lnTo>
                <a:lnTo>
                  <a:pt x="0" y="5256040"/>
                </a:lnTo>
                <a:lnTo>
                  <a:pt x="5242900" y="5256040"/>
                </a:lnTo>
                <a:lnTo>
                  <a:pt x="52429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64618" y="-88370"/>
            <a:ext cx="3937782" cy="3422589"/>
          </a:xfrm>
          <a:custGeom>
            <a:avLst/>
            <a:gdLst/>
            <a:ahLst/>
            <a:cxnLst/>
            <a:rect r="r" b="b" t="t" l="l"/>
            <a:pathLst>
              <a:path h="3422589" w="3937782">
                <a:moveTo>
                  <a:pt x="0" y="3422589"/>
                </a:moveTo>
                <a:lnTo>
                  <a:pt x="3937782" y="3422589"/>
                </a:lnTo>
                <a:lnTo>
                  <a:pt x="3937782" y="0"/>
                </a:lnTo>
                <a:lnTo>
                  <a:pt x="0" y="0"/>
                </a:lnTo>
                <a:lnTo>
                  <a:pt x="0" y="342258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350377" y="91077"/>
            <a:ext cx="706869" cy="1168378"/>
          </a:xfrm>
          <a:custGeom>
            <a:avLst/>
            <a:gdLst/>
            <a:ahLst/>
            <a:cxnLst/>
            <a:rect r="r" b="b" t="t" l="l"/>
            <a:pathLst>
              <a:path h="1168378" w="706869">
                <a:moveTo>
                  <a:pt x="0" y="0"/>
                </a:moveTo>
                <a:lnTo>
                  <a:pt x="706868" y="0"/>
                </a:lnTo>
                <a:lnTo>
                  <a:pt x="706868" y="1168378"/>
                </a:lnTo>
                <a:lnTo>
                  <a:pt x="0" y="11683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00161" y="4397962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9"/>
              </a:lnSpc>
            </a:pPr>
            <a:r>
              <a:rPr lang="en-US" b="true" sz="9563" spc="88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THANK YOU!!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5446524" y="8436179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7" y="0"/>
                </a:lnTo>
                <a:lnTo>
                  <a:pt x="7626427" y="5367099"/>
                </a:lnTo>
                <a:lnTo>
                  <a:pt x="0" y="536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8213492" y="-249713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6"/>
                </a:lnTo>
                <a:lnTo>
                  <a:pt x="0" y="2556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0406" y="3598711"/>
            <a:ext cx="17334994" cy="4476378"/>
          </a:xfrm>
          <a:custGeom>
            <a:avLst/>
            <a:gdLst/>
            <a:ahLst/>
            <a:cxnLst/>
            <a:rect r="r" b="b" t="t" l="l"/>
            <a:pathLst>
              <a:path h="4476378" w="17334994">
                <a:moveTo>
                  <a:pt x="0" y="0"/>
                </a:moveTo>
                <a:lnTo>
                  <a:pt x="17334994" y="0"/>
                </a:lnTo>
                <a:lnTo>
                  <a:pt x="17334994" y="4476379"/>
                </a:lnTo>
                <a:lnTo>
                  <a:pt x="0" y="447637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5446524" y="8436179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7" y="0"/>
                </a:lnTo>
                <a:lnTo>
                  <a:pt x="7626427" y="5367099"/>
                </a:lnTo>
                <a:lnTo>
                  <a:pt x="0" y="536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8213492" y="-249713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6"/>
                </a:lnTo>
                <a:lnTo>
                  <a:pt x="0" y="2556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41374" y="497593"/>
            <a:ext cx="12379311" cy="9682827"/>
          </a:xfrm>
          <a:custGeom>
            <a:avLst/>
            <a:gdLst/>
            <a:ahLst/>
            <a:cxnLst/>
            <a:rect r="r" b="b" t="t" l="l"/>
            <a:pathLst>
              <a:path h="9682827" w="12379311">
                <a:moveTo>
                  <a:pt x="0" y="0"/>
                </a:moveTo>
                <a:lnTo>
                  <a:pt x="12379311" y="0"/>
                </a:lnTo>
                <a:lnTo>
                  <a:pt x="12379311" y="9682827"/>
                </a:lnTo>
                <a:lnTo>
                  <a:pt x="0" y="968282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5446524" y="8436179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7" y="0"/>
                </a:lnTo>
                <a:lnTo>
                  <a:pt x="7626427" y="5367099"/>
                </a:lnTo>
                <a:lnTo>
                  <a:pt x="0" y="5367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8213492" y="-249713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6"/>
                </a:lnTo>
                <a:lnTo>
                  <a:pt x="0" y="2556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6804" y="3100702"/>
            <a:ext cx="17036536" cy="4496380"/>
          </a:xfrm>
          <a:custGeom>
            <a:avLst/>
            <a:gdLst/>
            <a:ahLst/>
            <a:cxnLst/>
            <a:rect r="r" b="b" t="t" l="l"/>
            <a:pathLst>
              <a:path h="4496380" w="17036536">
                <a:moveTo>
                  <a:pt x="0" y="0"/>
                </a:moveTo>
                <a:lnTo>
                  <a:pt x="17036536" y="0"/>
                </a:lnTo>
                <a:lnTo>
                  <a:pt x="17036536" y="4496380"/>
                </a:lnTo>
                <a:lnTo>
                  <a:pt x="0" y="44963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67884" y="-1647454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8" y="0"/>
                </a:lnTo>
                <a:lnTo>
                  <a:pt x="4193168" y="2966666"/>
                </a:lnTo>
                <a:lnTo>
                  <a:pt x="0" y="2966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22612" y="9581937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6" y="0"/>
                </a:lnTo>
                <a:lnTo>
                  <a:pt x="1642776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825470"/>
            <a:ext cx="352850" cy="201125"/>
          </a:xfrm>
          <a:custGeom>
            <a:avLst/>
            <a:gdLst/>
            <a:ahLst/>
            <a:cxnLst/>
            <a:rect r="r" b="b" t="t" l="l"/>
            <a:pathLst>
              <a:path h="201125" w="352850">
                <a:moveTo>
                  <a:pt x="0" y="0"/>
                </a:moveTo>
                <a:lnTo>
                  <a:pt x="352850" y="0"/>
                </a:lnTo>
                <a:lnTo>
                  <a:pt x="352850" y="201125"/>
                </a:lnTo>
                <a:lnTo>
                  <a:pt x="0" y="2011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1075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6" y="0"/>
                </a:lnTo>
                <a:lnTo>
                  <a:pt x="362376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6801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6" y="0"/>
                </a:lnTo>
                <a:lnTo>
                  <a:pt x="362376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9177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5" y="0"/>
                </a:lnTo>
                <a:lnTo>
                  <a:pt x="362375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98268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6" y="0"/>
                </a:lnTo>
                <a:lnTo>
                  <a:pt x="362376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35893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5" y="0"/>
                </a:lnTo>
                <a:lnTo>
                  <a:pt x="362375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73517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6" y="0"/>
                </a:lnTo>
                <a:lnTo>
                  <a:pt x="362376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91552" y="9820041"/>
            <a:ext cx="362375" cy="206554"/>
          </a:xfrm>
          <a:custGeom>
            <a:avLst/>
            <a:gdLst/>
            <a:ahLst/>
            <a:cxnLst/>
            <a:rect r="r" b="b" t="t" l="l"/>
            <a:pathLst>
              <a:path h="206554" w="362375">
                <a:moveTo>
                  <a:pt x="0" y="0"/>
                </a:moveTo>
                <a:lnTo>
                  <a:pt x="362376" y="0"/>
                </a:lnTo>
                <a:lnTo>
                  <a:pt x="362376" y="206554"/>
                </a:lnTo>
                <a:lnTo>
                  <a:pt x="0" y="2065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6751" y="2765407"/>
            <a:ext cx="17559308" cy="5575704"/>
          </a:xfrm>
          <a:custGeom>
            <a:avLst/>
            <a:gdLst/>
            <a:ahLst/>
            <a:cxnLst/>
            <a:rect r="r" b="b" t="t" l="l"/>
            <a:pathLst>
              <a:path h="5575704" w="17559308">
                <a:moveTo>
                  <a:pt x="0" y="0"/>
                </a:moveTo>
                <a:lnTo>
                  <a:pt x="17559308" y="0"/>
                </a:lnTo>
                <a:lnTo>
                  <a:pt x="17559308" y="5575704"/>
                </a:lnTo>
                <a:lnTo>
                  <a:pt x="0" y="55757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2849" y="1603439"/>
            <a:ext cx="14682302" cy="7865519"/>
          </a:xfrm>
          <a:custGeom>
            <a:avLst/>
            <a:gdLst/>
            <a:ahLst/>
            <a:cxnLst/>
            <a:rect r="r" b="b" t="t" l="l"/>
            <a:pathLst>
              <a:path h="7865519" w="14682302">
                <a:moveTo>
                  <a:pt x="0" y="0"/>
                </a:moveTo>
                <a:lnTo>
                  <a:pt x="14682302" y="0"/>
                </a:lnTo>
                <a:lnTo>
                  <a:pt x="14682302" y="7865518"/>
                </a:lnTo>
                <a:lnTo>
                  <a:pt x="0" y="7865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1874" y="1028700"/>
            <a:ext cx="14573530" cy="8578090"/>
          </a:xfrm>
          <a:custGeom>
            <a:avLst/>
            <a:gdLst/>
            <a:ahLst/>
            <a:cxnLst/>
            <a:rect r="r" b="b" t="t" l="l"/>
            <a:pathLst>
              <a:path h="8578090" w="14573530">
                <a:moveTo>
                  <a:pt x="0" y="0"/>
                </a:moveTo>
                <a:lnTo>
                  <a:pt x="14573530" y="0"/>
                </a:lnTo>
                <a:lnTo>
                  <a:pt x="14573530" y="8578090"/>
                </a:lnTo>
                <a:lnTo>
                  <a:pt x="0" y="8578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8412" y="1201406"/>
            <a:ext cx="14831175" cy="6863730"/>
          </a:xfrm>
          <a:custGeom>
            <a:avLst/>
            <a:gdLst/>
            <a:ahLst/>
            <a:cxnLst/>
            <a:rect r="r" b="b" t="t" l="l"/>
            <a:pathLst>
              <a:path h="6863730" w="14831175">
                <a:moveTo>
                  <a:pt x="0" y="0"/>
                </a:moveTo>
                <a:lnTo>
                  <a:pt x="14831176" y="0"/>
                </a:lnTo>
                <a:lnTo>
                  <a:pt x="14831176" y="6863730"/>
                </a:lnTo>
                <a:lnTo>
                  <a:pt x="0" y="686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80812" y="1353806"/>
            <a:ext cx="14831175" cy="6863730"/>
          </a:xfrm>
          <a:custGeom>
            <a:avLst/>
            <a:gdLst/>
            <a:ahLst/>
            <a:cxnLst/>
            <a:rect r="r" b="b" t="t" l="l"/>
            <a:pathLst>
              <a:path h="6863730" w="14831175">
                <a:moveTo>
                  <a:pt x="0" y="0"/>
                </a:moveTo>
                <a:lnTo>
                  <a:pt x="14831176" y="0"/>
                </a:lnTo>
                <a:lnTo>
                  <a:pt x="14831176" y="6863730"/>
                </a:lnTo>
                <a:lnTo>
                  <a:pt x="0" y="686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9810" y="227039"/>
            <a:ext cx="9213812" cy="9832922"/>
          </a:xfrm>
          <a:custGeom>
            <a:avLst/>
            <a:gdLst/>
            <a:ahLst/>
            <a:cxnLst/>
            <a:rect r="r" b="b" t="t" l="l"/>
            <a:pathLst>
              <a:path h="9832922" w="9213812">
                <a:moveTo>
                  <a:pt x="0" y="0"/>
                </a:moveTo>
                <a:lnTo>
                  <a:pt x="9213813" y="0"/>
                </a:lnTo>
                <a:lnTo>
                  <a:pt x="9213813" y="9832922"/>
                </a:lnTo>
                <a:lnTo>
                  <a:pt x="0" y="9832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DAF89a_juK4</dc:identifier>
  <dcterms:modified xsi:type="dcterms:W3CDTF">2011-08-01T06:04:30Z</dcterms:modified>
  <cp:revision>1</cp:revision>
  <dc:title>Capstone Slide</dc:title>
</cp:coreProperties>
</file>