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257" r:id="rId6"/>
    <p:sldId id="300" r:id="rId7"/>
    <p:sldId id="298" r:id="rId8"/>
    <p:sldId id="299" r:id="rId9"/>
    <p:sldId id="290" r:id="rId10"/>
    <p:sldId id="29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46" autoAdjust="0"/>
  </p:normalViewPr>
  <p:slideViewPr>
    <p:cSldViewPr snapToGrid="0">
      <p:cViewPr varScale="1">
        <p:scale>
          <a:sx n="72" d="100"/>
          <a:sy n="72" d="100"/>
        </p:scale>
        <p:origin x="456" y="56"/>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1/8/2025</a:t>
            </a:fld>
            <a:endParaRPr lang="en-US"/>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a:p>
        </p:txBody>
      </p:sp>
    </p:spTree>
    <p:extLst>
      <p:ext uri="{BB962C8B-B14F-4D97-AF65-F5344CB8AC3E}">
        <p14:creationId xmlns:p14="http://schemas.microsoft.com/office/powerpoint/2010/main" val="1639086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a:p>
        </p:txBody>
      </p:sp>
    </p:spTree>
    <p:extLst>
      <p:ext uri="{BB962C8B-B14F-4D97-AF65-F5344CB8AC3E}">
        <p14:creationId xmlns:p14="http://schemas.microsoft.com/office/powerpoint/2010/main" val="39900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8317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76784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402042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59" r:id="rId4"/>
    <p:sldLayoutId id="2147483668" r:id="rId5"/>
    <p:sldLayoutId id="2147483669" r:id="rId6"/>
    <p:sldLayoutId id="2147483661" r:id="rId7"/>
    <p:sldLayoutId id="2147483666" r:id="rId8"/>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HIKIKARA/program"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096471" y="355106"/>
            <a:ext cx="7096933" cy="964736"/>
          </a:xfrm>
        </p:spPr>
        <p:txBody>
          <a:bodyPr/>
          <a:lstStyle/>
          <a:p>
            <a:r>
              <a:rPr lang="en-US"/>
              <a:t>Final Project </a:t>
            </a:r>
          </a:p>
        </p:txBody>
      </p:sp>
      <p:sp>
        <p:nvSpPr>
          <p:cNvPr id="3" name="Content Placeholder 2">
            <a:extLst>
              <a:ext uri="{FF2B5EF4-FFF2-40B4-BE49-F238E27FC236}">
                <a16:creationId xmlns:a16="http://schemas.microsoft.com/office/drawing/2014/main" id="{08BE6CC9-4AB6-40F5-B2A2-E56ACEA9612B}"/>
              </a:ext>
            </a:extLst>
          </p:cNvPr>
          <p:cNvSpPr txBox="1">
            <a:spLocks/>
          </p:cNvSpPr>
          <p:nvPr/>
        </p:nvSpPr>
        <p:spPr>
          <a:xfrm>
            <a:off x="555183" y="1319842"/>
            <a:ext cx="9779182" cy="336681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ALGORITMA PEMOGRAMAN</a:t>
            </a:r>
          </a:p>
          <a:p>
            <a:pPr marL="0" indent="0">
              <a:buNone/>
            </a:pPr>
            <a:r>
              <a:rPr lang="en-US"/>
              <a:t>Leasing Motor OTO</a:t>
            </a:r>
          </a:p>
          <a:p>
            <a:pPr marL="0" indent="0">
              <a:buNone/>
            </a:pPr>
            <a:r>
              <a:rPr lang="en-US"/>
              <a:t>	</a:t>
            </a:r>
          </a:p>
          <a:p>
            <a:pPr marL="0" indent="0">
              <a:buNone/>
            </a:pPr>
            <a:r>
              <a:rPr lang="en-US"/>
              <a:t>Nama : BAGUS ADI WIDAGDO</a:t>
            </a:r>
          </a:p>
          <a:p>
            <a:pPr marL="0" indent="0">
              <a:buNone/>
            </a:pPr>
            <a:r>
              <a:rPr lang="en-US" err="1"/>
              <a:t>Nim</a:t>
            </a:r>
            <a:r>
              <a:rPr lang="en-US"/>
              <a:t>	 : 24.240.0060</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err="1"/>
              <a:t>Latar</a:t>
            </a:r>
            <a:r>
              <a:rPr lang="en-US"/>
              <a:t> </a:t>
            </a:r>
            <a:r>
              <a:rPr lang="en-US" err="1"/>
              <a:t>Belakang</a:t>
            </a:r>
            <a:r>
              <a:rPr lang="en-US"/>
              <a:t> &amp; </a:t>
            </a:r>
            <a:r>
              <a:rPr lang="en-US" err="1"/>
              <a:t>Permasalahan</a:t>
            </a:r>
            <a:endParaRPr lang="en-US"/>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fontScale="62500" lnSpcReduction="20000"/>
          </a:bodyPr>
          <a:lstStyle/>
          <a:p>
            <a:r>
              <a:rPr lang="en-US"/>
              <a:t>-</a:t>
            </a:r>
            <a:r>
              <a:rPr lang="en-US" err="1"/>
              <a:t>LatarBelakang</a:t>
            </a:r>
            <a:endParaRPr lang="en-US"/>
          </a:p>
          <a:p>
            <a:r>
              <a:rPr lang="en-US" err="1"/>
              <a:t>Administrasi</a:t>
            </a:r>
            <a:r>
              <a:rPr lang="en-US"/>
              <a:t> leasing motor </a:t>
            </a:r>
            <a:r>
              <a:rPr lang="en-US" err="1"/>
              <a:t>adalah</a:t>
            </a:r>
            <a:r>
              <a:rPr lang="en-US"/>
              <a:t> salah </a:t>
            </a:r>
            <a:r>
              <a:rPr lang="en-US" err="1"/>
              <a:t>satu</a:t>
            </a:r>
            <a:r>
              <a:rPr lang="en-US"/>
              <a:t> </a:t>
            </a:r>
            <a:r>
              <a:rPr lang="en-US" err="1"/>
              <a:t>aspek</a:t>
            </a:r>
            <a:r>
              <a:rPr lang="en-US"/>
              <a:t> </a:t>
            </a:r>
            <a:r>
              <a:rPr lang="en-US" err="1"/>
              <a:t>penting</a:t>
            </a:r>
            <a:r>
              <a:rPr lang="en-US"/>
              <a:t> </a:t>
            </a:r>
            <a:r>
              <a:rPr lang="en-US" err="1"/>
              <a:t>dalam</a:t>
            </a:r>
            <a:r>
              <a:rPr lang="en-US"/>
              <a:t> </a:t>
            </a:r>
            <a:r>
              <a:rPr lang="en-US" err="1"/>
              <a:t>pengelolaan</a:t>
            </a:r>
            <a:r>
              <a:rPr lang="en-US"/>
              <a:t> </a:t>
            </a:r>
            <a:r>
              <a:rPr lang="en-US" err="1"/>
              <a:t>bisnis</a:t>
            </a:r>
            <a:r>
              <a:rPr lang="en-US"/>
              <a:t> </a:t>
            </a:r>
            <a:r>
              <a:rPr lang="en-US" err="1"/>
              <a:t>penyewaan</a:t>
            </a:r>
            <a:r>
              <a:rPr lang="en-US"/>
              <a:t> </a:t>
            </a:r>
            <a:r>
              <a:rPr lang="en-US" err="1"/>
              <a:t>kendaraan</a:t>
            </a:r>
            <a:r>
              <a:rPr lang="en-US"/>
              <a:t> </a:t>
            </a:r>
            <a:r>
              <a:rPr lang="en-US" err="1"/>
              <a:t>bermotor</a:t>
            </a:r>
            <a:r>
              <a:rPr lang="en-US"/>
              <a:t>. </a:t>
            </a:r>
            <a:r>
              <a:rPr lang="en-US" err="1"/>
              <a:t>Namun</a:t>
            </a:r>
            <a:r>
              <a:rPr lang="en-US"/>
              <a:t>, </a:t>
            </a:r>
            <a:r>
              <a:rPr lang="en-US" err="1"/>
              <a:t>banyak</a:t>
            </a:r>
            <a:r>
              <a:rPr lang="en-US"/>
              <a:t> proses </a:t>
            </a:r>
            <a:r>
              <a:rPr lang="en-US" err="1"/>
              <a:t>administrasi</a:t>
            </a:r>
            <a:r>
              <a:rPr lang="en-US"/>
              <a:t> </a:t>
            </a:r>
            <a:r>
              <a:rPr lang="en-US" err="1"/>
              <a:t>masih</a:t>
            </a:r>
            <a:r>
              <a:rPr lang="en-US"/>
              <a:t> </a:t>
            </a:r>
            <a:r>
              <a:rPr lang="en-US" err="1"/>
              <a:t>dilakukan</a:t>
            </a:r>
            <a:r>
              <a:rPr lang="en-US"/>
              <a:t> </a:t>
            </a:r>
            <a:r>
              <a:rPr lang="en-US" err="1"/>
              <a:t>secara</a:t>
            </a:r>
            <a:r>
              <a:rPr lang="en-US"/>
              <a:t> manual, </a:t>
            </a:r>
            <a:r>
              <a:rPr lang="en-US" err="1"/>
              <a:t>seperti</a:t>
            </a:r>
            <a:r>
              <a:rPr lang="en-US"/>
              <a:t> </a:t>
            </a:r>
            <a:r>
              <a:rPr lang="en-US" err="1"/>
              <a:t>pencatatan</a:t>
            </a:r>
            <a:r>
              <a:rPr lang="en-US"/>
              <a:t> data </a:t>
            </a:r>
            <a:r>
              <a:rPr lang="en-US" err="1"/>
              <a:t>pelanggan</a:t>
            </a:r>
            <a:r>
              <a:rPr lang="en-US"/>
              <a:t>, </a:t>
            </a:r>
            <a:r>
              <a:rPr lang="en-US" err="1"/>
              <a:t>pembuatan</a:t>
            </a:r>
            <a:r>
              <a:rPr lang="en-US"/>
              <a:t> </a:t>
            </a:r>
            <a:r>
              <a:rPr lang="en-US" err="1"/>
              <a:t>laporan</a:t>
            </a:r>
            <a:r>
              <a:rPr lang="en-US"/>
              <a:t>, dan </a:t>
            </a:r>
            <a:r>
              <a:rPr lang="en-US" err="1"/>
              <a:t>koreksi</a:t>
            </a:r>
            <a:r>
              <a:rPr lang="en-US"/>
              <a:t> data. Proses manual </a:t>
            </a:r>
            <a:r>
              <a:rPr lang="en-US" err="1"/>
              <a:t>ini</a:t>
            </a:r>
            <a:r>
              <a:rPr lang="en-US"/>
              <a:t> </a:t>
            </a:r>
            <a:r>
              <a:rPr lang="en-US" err="1"/>
              <a:t>memakan</a:t>
            </a:r>
            <a:r>
              <a:rPr lang="en-US"/>
              <a:t> </a:t>
            </a:r>
            <a:r>
              <a:rPr lang="en-US" err="1"/>
              <a:t>waktu</a:t>
            </a:r>
            <a:r>
              <a:rPr lang="en-US"/>
              <a:t>, </a:t>
            </a:r>
            <a:r>
              <a:rPr lang="en-US" err="1"/>
              <a:t>meningkatkan</a:t>
            </a:r>
            <a:r>
              <a:rPr lang="en-US"/>
              <a:t> </a:t>
            </a:r>
            <a:r>
              <a:rPr lang="en-US" err="1"/>
              <a:t>risiko</a:t>
            </a:r>
            <a:r>
              <a:rPr lang="en-US"/>
              <a:t> </a:t>
            </a:r>
            <a:r>
              <a:rPr lang="en-US" err="1"/>
              <a:t>kesalahan</a:t>
            </a:r>
            <a:r>
              <a:rPr lang="en-US"/>
              <a:t> input, dan </a:t>
            </a:r>
            <a:r>
              <a:rPr lang="en-US" err="1"/>
              <a:t>menyulitkan</a:t>
            </a:r>
            <a:r>
              <a:rPr lang="en-US"/>
              <a:t> </a:t>
            </a:r>
            <a:r>
              <a:rPr lang="en-US" err="1"/>
              <a:t>pencarian</a:t>
            </a:r>
            <a:r>
              <a:rPr lang="en-US"/>
              <a:t> data </a:t>
            </a:r>
            <a:r>
              <a:rPr lang="en-US" err="1"/>
              <a:t>ketika</a:t>
            </a:r>
            <a:r>
              <a:rPr lang="en-US"/>
              <a:t> </a:t>
            </a:r>
            <a:r>
              <a:rPr lang="en-US" err="1"/>
              <a:t>diperlukan</a:t>
            </a:r>
            <a:r>
              <a:rPr lang="en-US"/>
              <a:t>. Oleh </a:t>
            </a:r>
            <a:r>
              <a:rPr lang="en-US" err="1"/>
              <a:t>karena</a:t>
            </a:r>
            <a:r>
              <a:rPr lang="en-US"/>
              <a:t> </a:t>
            </a:r>
            <a:r>
              <a:rPr lang="en-US" err="1"/>
              <a:t>itu</a:t>
            </a:r>
            <a:r>
              <a:rPr lang="en-US"/>
              <a:t>, </a:t>
            </a:r>
            <a:r>
              <a:rPr lang="en-US" err="1"/>
              <a:t>muncul</a:t>
            </a:r>
            <a:r>
              <a:rPr lang="en-US"/>
              <a:t> </a:t>
            </a:r>
            <a:r>
              <a:rPr lang="en-US" err="1"/>
              <a:t>kebutuhan</a:t>
            </a:r>
            <a:r>
              <a:rPr lang="en-US"/>
              <a:t> </a:t>
            </a:r>
            <a:r>
              <a:rPr lang="en-US" err="1"/>
              <a:t>akan</a:t>
            </a:r>
            <a:r>
              <a:rPr lang="en-US"/>
              <a:t> </a:t>
            </a:r>
            <a:r>
              <a:rPr lang="en-US" err="1"/>
              <a:t>sistem</a:t>
            </a:r>
            <a:r>
              <a:rPr lang="en-US"/>
              <a:t> </a:t>
            </a:r>
            <a:r>
              <a:rPr lang="en-US" err="1"/>
              <a:t>berbasis</a:t>
            </a:r>
            <a:r>
              <a:rPr lang="en-US"/>
              <a:t> </a:t>
            </a:r>
            <a:r>
              <a:rPr lang="en-US" err="1"/>
              <a:t>komputer</a:t>
            </a:r>
            <a:r>
              <a:rPr lang="en-US"/>
              <a:t> yang </a:t>
            </a:r>
            <a:r>
              <a:rPr lang="en-US" err="1"/>
              <a:t>dapat</a:t>
            </a:r>
            <a:r>
              <a:rPr lang="en-US"/>
              <a:t> </a:t>
            </a:r>
            <a:r>
              <a:rPr lang="en-US" err="1"/>
              <a:t>mengotomatisasi</a:t>
            </a:r>
            <a:r>
              <a:rPr lang="en-US"/>
              <a:t> dan </a:t>
            </a:r>
            <a:r>
              <a:rPr lang="en-US" err="1"/>
              <a:t>mempermudah</a:t>
            </a:r>
            <a:r>
              <a:rPr lang="en-US"/>
              <a:t> </a:t>
            </a:r>
            <a:r>
              <a:rPr lang="en-US" err="1"/>
              <a:t>pengelolaan</a:t>
            </a:r>
            <a:r>
              <a:rPr lang="en-US"/>
              <a:t> data leasing motor.</a:t>
            </a:r>
          </a:p>
          <a:p>
            <a:r>
              <a:rPr lang="en-US"/>
              <a:t>-</a:t>
            </a:r>
            <a:r>
              <a:rPr lang="en-US" err="1"/>
              <a:t>Permasalahan</a:t>
            </a:r>
            <a:r>
              <a:rPr lang="en-US"/>
              <a:t> </a:t>
            </a:r>
          </a:p>
          <a:p>
            <a:r>
              <a:rPr lang="en-US"/>
              <a:t>1.Proses adminnistrasi Leasing motor secara manual memakan waktu lama</a:t>
            </a:r>
          </a:p>
          <a:p>
            <a:r>
              <a:rPr lang="en-US"/>
              <a:t>2.Kesalahan pencatatan sering terjadi akibat tidak adanya validasi data</a:t>
            </a:r>
          </a:p>
          <a:p>
            <a:r>
              <a:rPr lang="en-US"/>
              <a:t>3.Membuat laporan secara manual membutuhkan waktu dan tenaga tambahan</a:t>
            </a:r>
          </a:p>
          <a:p>
            <a:r>
              <a:rPr lang="en-US"/>
              <a:t>4.Sulit mencari data pelanggan tertentu tanpa system yang terorganisir </a:t>
            </a:r>
            <a:br>
              <a:rPr lang="en-US"/>
            </a:br>
            <a:endParaRPr lang="en-US"/>
          </a:p>
          <a:p>
            <a:endParaRPr lang="en-US"/>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F4710-5FAD-4F15-AC7C-49608E25C6C3}"/>
              </a:ext>
            </a:extLst>
          </p:cNvPr>
          <p:cNvSpPr>
            <a:spLocks noGrp="1"/>
          </p:cNvSpPr>
          <p:nvPr>
            <p:ph type="title"/>
          </p:nvPr>
        </p:nvSpPr>
        <p:spPr/>
        <p:txBody>
          <a:bodyPr/>
          <a:lstStyle/>
          <a:p>
            <a:r>
              <a:rPr lang="en-US" err="1"/>
              <a:t>Tujuan</a:t>
            </a:r>
            <a:r>
              <a:rPr lang="en-US"/>
              <a:t> &amp; </a:t>
            </a:r>
            <a:r>
              <a:rPr lang="en-US" err="1"/>
              <a:t>Manfaat</a:t>
            </a:r>
            <a:endParaRPr lang="en-US"/>
          </a:p>
        </p:txBody>
      </p:sp>
      <p:sp>
        <p:nvSpPr>
          <p:cNvPr id="3" name="Content Placeholder 2">
            <a:extLst>
              <a:ext uri="{FF2B5EF4-FFF2-40B4-BE49-F238E27FC236}">
                <a16:creationId xmlns:a16="http://schemas.microsoft.com/office/drawing/2014/main" id="{1EA0517C-8CB6-4073-85BA-093013256D0A}"/>
              </a:ext>
            </a:extLst>
          </p:cNvPr>
          <p:cNvSpPr>
            <a:spLocks noGrp="1"/>
          </p:cNvSpPr>
          <p:nvPr>
            <p:ph idx="1"/>
          </p:nvPr>
        </p:nvSpPr>
        <p:spPr/>
        <p:txBody>
          <a:bodyPr>
            <a:normAutofit fontScale="70000" lnSpcReduction="20000"/>
          </a:bodyPr>
          <a:lstStyle/>
          <a:p>
            <a:r>
              <a:rPr lang="en-US"/>
              <a:t>-</a:t>
            </a:r>
            <a:r>
              <a:rPr lang="en-US" err="1"/>
              <a:t>tujuan</a:t>
            </a:r>
            <a:r>
              <a:rPr lang="en-US"/>
              <a:t> </a:t>
            </a:r>
          </a:p>
          <a:p>
            <a:r>
              <a:rPr lang="en-US"/>
              <a:t>1.Untuk </a:t>
            </a:r>
            <a:r>
              <a:rPr lang="en-US" err="1"/>
              <a:t>mempermudah</a:t>
            </a:r>
            <a:r>
              <a:rPr lang="en-US"/>
              <a:t> </a:t>
            </a:r>
            <a:r>
              <a:rPr lang="en-US" err="1"/>
              <a:t>pengelolaan</a:t>
            </a:r>
            <a:r>
              <a:rPr lang="en-US"/>
              <a:t> data </a:t>
            </a:r>
            <a:r>
              <a:rPr lang="en-US" err="1"/>
              <a:t>pelanggan</a:t>
            </a:r>
            <a:r>
              <a:rPr lang="en-US"/>
              <a:t> leasing motor</a:t>
            </a:r>
          </a:p>
          <a:p>
            <a:r>
              <a:rPr lang="en-US"/>
              <a:t>2.Meng otomatisasi proses pencatatan data pelanggan , laporan , koreksi dan penghapusan data</a:t>
            </a:r>
          </a:p>
          <a:p>
            <a:r>
              <a:rPr lang="en-US"/>
              <a:t>3.Menyediakan antarmuka yang sederhana sehingga mudah digunakan oleh pengguna</a:t>
            </a:r>
          </a:p>
          <a:p>
            <a:r>
              <a:rPr lang="en-US"/>
              <a:t>-manfaat</a:t>
            </a:r>
          </a:p>
          <a:p>
            <a:r>
              <a:rPr lang="en-US"/>
              <a:t>1.</a:t>
            </a:r>
            <a:r>
              <a:rPr lang="en-US" b="1"/>
              <a:t>Efesiensi Waktu :</a:t>
            </a:r>
            <a:r>
              <a:rPr lang="en-US"/>
              <a:t> Mempercepat proses pencatatan , pencarian dan pelaoran data</a:t>
            </a:r>
          </a:p>
          <a:p>
            <a:r>
              <a:rPr lang="en-US"/>
              <a:t>2.</a:t>
            </a:r>
            <a:r>
              <a:rPr lang="en-US" b="1"/>
              <a:t>Pengelolaan data yang lebih aman: </a:t>
            </a:r>
            <a:r>
              <a:rPr lang="en-US"/>
              <a:t>Data tersimpan secara digital sehingga lebih mudah di backup dan tidak mudah hilang</a:t>
            </a:r>
          </a:p>
          <a:p>
            <a:r>
              <a:rPr lang="en-US"/>
              <a:t>3.</a:t>
            </a:r>
            <a:r>
              <a:rPr lang="en-US" b="1"/>
              <a:t>Kemudahan Pengelolaan :</a:t>
            </a:r>
            <a:r>
              <a:rPr lang="en-US"/>
              <a:t> Data dapat di akses , diubah atau di hapus dengan cepat melalui program</a:t>
            </a:r>
            <a:endParaRPr lang="en-US" b="1"/>
          </a:p>
        </p:txBody>
      </p:sp>
    </p:spTree>
    <p:extLst>
      <p:ext uri="{BB962C8B-B14F-4D97-AF65-F5344CB8AC3E}">
        <p14:creationId xmlns:p14="http://schemas.microsoft.com/office/powerpoint/2010/main" val="117231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2BBF9-3FFE-480A-A42D-4B98E551AB52}"/>
              </a:ext>
            </a:extLst>
          </p:cNvPr>
          <p:cNvSpPr>
            <a:spLocks noGrp="1"/>
          </p:cNvSpPr>
          <p:nvPr>
            <p:ph type="title"/>
          </p:nvPr>
        </p:nvSpPr>
        <p:spPr/>
        <p:txBody>
          <a:bodyPr/>
          <a:lstStyle/>
          <a:p>
            <a:r>
              <a:rPr lang="en-US"/>
              <a:t>Layout Program (Input)</a:t>
            </a:r>
          </a:p>
        </p:txBody>
      </p:sp>
      <p:pic>
        <p:nvPicPr>
          <p:cNvPr id="11" name="Content Placeholder 10">
            <a:extLst>
              <a:ext uri="{FF2B5EF4-FFF2-40B4-BE49-F238E27FC236}">
                <a16:creationId xmlns:a16="http://schemas.microsoft.com/office/drawing/2014/main" id="{7C5F9BEA-5D10-4993-BC17-2D975E9F9AC0}"/>
              </a:ext>
            </a:extLst>
          </p:cNvPr>
          <p:cNvPicPr>
            <a:picLocks noGrp="1" noChangeAspect="1"/>
          </p:cNvPicPr>
          <p:nvPr>
            <p:ph idx="1"/>
          </p:nvPr>
        </p:nvPicPr>
        <p:blipFill>
          <a:blip r:embed="rId2"/>
          <a:srcRect/>
          <a:stretch/>
        </p:blipFill>
        <p:spPr>
          <a:xfrm>
            <a:off x="1473665" y="2224490"/>
            <a:ext cx="4055643" cy="3137682"/>
          </a:xfrm>
        </p:spPr>
      </p:pic>
      <p:pic>
        <p:nvPicPr>
          <p:cNvPr id="12" name="Content Placeholder 10">
            <a:extLst>
              <a:ext uri="{FF2B5EF4-FFF2-40B4-BE49-F238E27FC236}">
                <a16:creationId xmlns:a16="http://schemas.microsoft.com/office/drawing/2014/main" id="{CBC2889B-D132-4B14-90A6-1ECB9C6C96AC}"/>
              </a:ext>
            </a:extLst>
          </p:cNvPr>
          <p:cNvPicPr>
            <a:picLocks noChangeAspect="1"/>
          </p:cNvPicPr>
          <p:nvPr/>
        </p:nvPicPr>
        <p:blipFill>
          <a:blip r:embed="rId3"/>
          <a:srcRect/>
          <a:stretch/>
        </p:blipFill>
        <p:spPr>
          <a:xfrm>
            <a:off x="5807447" y="2332412"/>
            <a:ext cx="4055643" cy="3085522"/>
          </a:xfrm>
          <a:prstGeom prst="rect">
            <a:avLst/>
          </a:prstGeom>
        </p:spPr>
      </p:pic>
    </p:spTree>
    <p:extLst>
      <p:ext uri="{BB962C8B-B14F-4D97-AF65-F5344CB8AC3E}">
        <p14:creationId xmlns:p14="http://schemas.microsoft.com/office/powerpoint/2010/main" val="2007854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9567-9EA2-4C44-9C57-64B5F5CA7739}"/>
              </a:ext>
            </a:extLst>
          </p:cNvPr>
          <p:cNvSpPr>
            <a:spLocks noGrp="1"/>
          </p:cNvSpPr>
          <p:nvPr>
            <p:ph type="title"/>
          </p:nvPr>
        </p:nvSpPr>
        <p:spPr/>
        <p:txBody>
          <a:bodyPr/>
          <a:lstStyle/>
          <a:p>
            <a:r>
              <a:rPr lang="en-US"/>
              <a:t>Layout Program (Output)</a:t>
            </a:r>
          </a:p>
        </p:txBody>
      </p:sp>
      <p:pic>
        <p:nvPicPr>
          <p:cNvPr id="5" name="Content Placeholder 4">
            <a:extLst>
              <a:ext uri="{FF2B5EF4-FFF2-40B4-BE49-F238E27FC236}">
                <a16:creationId xmlns:a16="http://schemas.microsoft.com/office/drawing/2014/main" id="{07DA0D87-B6E2-49FE-9375-3C3C6062D395}"/>
              </a:ext>
            </a:extLst>
          </p:cNvPr>
          <p:cNvPicPr>
            <a:picLocks noGrp="1" noChangeAspect="1"/>
          </p:cNvPicPr>
          <p:nvPr>
            <p:ph idx="1"/>
          </p:nvPr>
        </p:nvPicPr>
        <p:blipFill>
          <a:blip r:embed="rId2"/>
          <a:srcRect/>
          <a:stretch/>
        </p:blipFill>
        <p:spPr>
          <a:xfrm>
            <a:off x="1158875" y="1996729"/>
            <a:ext cx="8935036" cy="3747751"/>
          </a:xfrm>
        </p:spPr>
      </p:pic>
    </p:spTree>
    <p:extLst>
      <p:ext uri="{BB962C8B-B14F-4D97-AF65-F5344CB8AC3E}">
        <p14:creationId xmlns:p14="http://schemas.microsoft.com/office/powerpoint/2010/main" val="2218707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136526"/>
            <a:ext cx="9601200" cy="1653371"/>
          </a:xfrm>
        </p:spPr>
        <p:txBody>
          <a:bodyPr/>
          <a:lstStyle/>
          <a:p>
            <a:r>
              <a:rPr lang="en-US"/>
              <a:t>PSEUDOCODE &amp; FLOWCHART</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1167493" y="2023984"/>
            <a:ext cx="4663440" cy="3332832"/>
          </a:xfrm>
        </p:spPr>
        <p:txBody>
          <a:bodyPr/>
          <a:lstStyle/>
          <a:p>
            <a:r>
              <a:rPr lang="en-US">
                <a:hlinkClick r:id="rId3"/>
              </a:rPr>
              <a:t>https://github.com/SHIKIKARA/program</a:t>
            </a:r>
            <a:endParaRPr lang="en-US"/>
          </a:p>
        </p:txBody>
      </p:sp>
    </p:spTree>
    <p:extLst>
      <p:ext uri="{BB962C8B-B14F-4D97-AF65-F5344CB8AC3E}">
        <p14:creationId xmlns:p14="http://schemas.microsoft.com/office/powerpoint/2010/main" val="1265939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3" y="252549"/>
            <a:ext cx="6220278" cy="1478013"/>
          </a:xfrm>
        </p:spPr>
        <p:txBody>
          <a:bodyPr/>
          <a:lstStyle/>
          <a:p>
            <a:r>
              <a:rPr lang="en-US"/>
              <a:t>KESIMPULAN DAN SARAN</a:t>
            </a:r>
          </a:p>
        </p:txBody>
      </p:sp>
      <p:sp>
        <p:nvSpPr>
          <p:cNvPr id="5" name="Subtitle 4">
            <a:extLst>
              <a:ext uri="{FF2B5EF4-FFF2-40B4-BE49-F238E27FC236}">
                <a16:creationId xmlns:a16="http://schemas.microsoft.com/office/drawing/2014/main" id="{67BB04B7-47A4-741B-59E0-F0E6F2126E8F}"/>
              </a:ext>
            </a:extLst>
          </p:cNvPr>
          <p:cNvSpPr>
            <a:spLocks noGrp="1"/>
          </p:cNvSpPr>
          <p:nvPr>
            <p:ph type="subTitle" idx="1"/>
          </p:nvPr>
        </p:nvSpPr>
        <p:spPr>
          <a:xfrm>
            <a:off x="1167493" y="1969243"/>
            <a:ext cx="6220277" cy="4287177"/>
          </a:xfrm>
        </p:spPr>
        <p:txBody>
          <a:bodyPr>
            <a:normAutofit fontScale="85000" lnSpcReduction="20000"/>
          </a:bodyPr>
          <a:lstStyle/>
          <a:p>
            <a:r>
              <a:rPr lang="en-US"/>
              <a:t>Aplikasi leasing motor berbasis Java ini dirancang untuk mengatasi kendala administrasi manual yang lambat dan rentan kesalahan. Dengan fitur seperti input data pelanggan, laporan, koreksi, dan penghapusan data, aplikasi ini meningkatkan efisiensi dan akurasi pengelolaan data.</a:t>
            </a:r>
          </a:p>
          <a:p>
            <a:r>
              <a:rPr lang="en-US"/>
              <a:t>Ke depan, pengembangan dapat mencakup pencetakan laporan, integrasi cloud, dan peningkatan keamanan data melalui autentikasi pengguna dan backup otomatis. Uji coba lebih luas juga disarankan untuk penyempurnaan. Aplikasi ini membuktikan manfaat teknologi dalam mendukung bisnis secara efisien.</a:t>
            </a:r>
          </a:p>
        </p:txBody>
      </p:sp>
    </p:spTree>
    <p:extLst>
      <p:ext uri="{BB962C8B-B14F-4D97-AF65-F5344CB8AC3E}">
        <p14:creationId xmlns:p14="http://schemas.microsoft.com/office/powerpoint/2010/main" val="1609673525"/>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A8381C-73EB-48EA-B45F-7B7C8C7DF409}">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239</TotalTime>
  <Words>354</Words>
  <Application>Microsoft Office PowerPoint</Application>
  <PresentationFormat>Widescreen</PresentationFormat>
  <Paragraphs>34</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Tenorite</vt:lpstr>
      <vt:lpstr>Custom</vt:lpstr>
      <vt:lpstr>Final Project </vt:lpstr>
      <vt:lpstr>Latar Belakang &amp; Permasalahan</vt:lpstr>
      <vt:lpstr>Tujuan &amp; Manfaat</vt:lpstr>
      <vt:lpstr>Layout Program (Input)</vt:lpstr>
      <vt:lpstr>Layout Program (Output)</vt:lpstr>
      <vt:lpstr>PSEUDOCODE &amp; FLOWCHART</vt:lpstr>
      <vt:lpstr>KESIMPULAN DAN SARAN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dc:title>
  <dc:creator>Akira shiba</dc:creator>
  <cp:lastModifiedBy>Akira shiba</cp:lastModifiedBy>
  <cp:revision>11</cp:revision>
  <dcterms:created xsi:type="dcterms:W3CDTF">2024-12-26T07:26:06Z</dcterms:created>
  <dcterms:modified xsi:type="dcterms:W3CDTF">2025-01-08T06:30:27Z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