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2"/>
    <p:restoredTop sz="94627"/>
  </p:normalViewPr>
  <p:slideViewPr>
    <p:cSldViewPr snapToGrid="0">
      <p:cViewPr>
        <p:scale>
          <a:sx n="82" d="100"/>
          <a:sy n="82" d="100"/>
        </p:scale>
        <p:origin x="1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4CC73-8638-1E50-3E3B-09BB34A3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CD43DD-9DA5-ED2A-6DB7-EC169D36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6950D-39C6-582D-0FCA-BF1CFD52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DC711-5058-792D-BAFF-08E60C82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70D506-64DB-0CEA-EDC4-5FC2C44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6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3DA37-1675-68D3-5F8C-9AF6B35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EE6743-D563-77D5-AC0E-E0FE4EBF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314C25-AFCA-EE39-56F4-63AC06EB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D13CB-9946-DDE7-CD11-220D96BB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358C7-66A4-99CB-B1CB-6E2B6114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8E3163-232B-8210-E6C7-6513C2891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DAACB2-5516-EE1A-6581-08162D27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DDD09-58B9-424E-4174-768C64E9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5F592-38D2-521C-BFB0-C8EB2157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8C1F2-6C88-F6D1-D430-46212F10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41F5F-B382-2F9F-7F84-45DF0FE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D9AAF-9FF2-0F07-600D-642B7F0F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E98A4-B205-6D4A-EAD1-B08BE474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99C1F-B2B4-A859-8BA6-20841F63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57AAD-B65D-2DD8-FAEB-634D5DE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5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23C1A-423E-22E7-9339-9852D317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622E5D-9AB3-5CE7-B568-613E6DCB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1828-BA39-D21C-8410-78ECE72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FCBB1-C7A6-98B9-10F5-CE388EA2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34820-12B8-7582-05FA-8C2238CA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3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37D2A-8AC5-AC7D-475A-5A74EF5D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89EE8-4248-BB59-E245-1CABCA8F2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07A834-70A3-1BB5-BA8C-FF6EBB2C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478228-9F7B-0FC6-A975-1DC036E6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7636CD-74CF-E2FC-2D9E-9929B7E0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063AA-ADD6-B292-0F84-D6B5C404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FBEE1-AD8F-17A1-DB0C-25A7B308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1CA66-021D-B0DA-CBC8-B5A3CAD8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632C78-3A6F-DA58-118A-96B1E821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53FE63-BE24-8713-D861-5120499CF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0261D9-0A79-DF77-049E-5B68F0A9D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1EAA6-612F-1E69-FA27-E9CABE9B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866B92-74FB-9AC4-16DC-51ED1C79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0A4D69-A7E5-45A9-329E-910AF39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95F90B-7E39-E265-E04C-148EEA7F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F80E0-2ECF-436E-FC77-EDBA2269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C95EC5-F4BE-E8C6-9644-75D7D56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B2412F-C8AE-1E91-1D40-FAF079A0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9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EBB033-0FBD-6D51-F409-C2059861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117730-AA3D-D9C7-8CF6-C305103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1D6B2-FF5A-E754-2DAB-709931C5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3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CF746-A4C6-74DA-4618-2FA648BB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3C0B1-BA31-3711-B51B-F125B770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32C34-2A8B-2564-E272-9BC3F555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64A46-552A-AF58-D40F-5A4AFAC2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57FDA0-3CBC-619E-C17A-BE53D6A3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72047-D8B6-5B3D-93F0-3EA2C9B5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EACEA-90FE-CCE0-98F6-7395B5DC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E0AE91-57A2-4689-18D1-EC1F59167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613D76-EEBB-9296-A2AF-476D7972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D8486-1273-551C-008A-0355123A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C55C5B-5672-1359-03E6-97205DD3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66229-EB5F-D7A4-8DC6-13D304C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7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E72F8A-FE46-7D9E-549D-58C20577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194F6-3D1B-1507-D26F-050A5C2D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3D9F8-B506-7D81-C3AB-AEF970646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AF6D-6EBF-6B46-AD54-A28835F5107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F08F5-B1C8-B0F7-9B2F-7AD746BF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FA805-FF6E-64BF-6A3C-86C7145E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A4E7-57AC-824F-B23E-202F3CED4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424FD5-91F6-1DAA-18B5-B992E3317E85}"/>
              </a:ext>
            </a:extLst>
          </p:cNvPr>
          <p:cNvSpPr/>
          <p:nvPr/>
        </p:nvSpPr>
        <p:spPr>
          <a:xfrm>
            <a:off x="695148" y="3060955"/>
            <a:ext cx="3213289" cy="2953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73072-546E-DB60-B413-79885F503AAC}"/>
              </a:ext>
            </a:extLst>
          </p:cNvPr>
          <p:cNvSpPr/>
          <p:nvPr/>
        </p:nvSpPr>
        <p:spPr>
          <a:xfrm>
            <a:off x="695146" y="3060641"/>
            <a:ext cx="320040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A6434F-AD36-3067-2A73-2063AE5AD447}"/>
              </a:ext>
            </a:extLst>
          </p:cNvPr>
          <p:cNvSpPr txBox="1"/>
          <p:nvPr/>
        </p:nvSpPr>
        <p:spPr>
          <a:xfrm>
            <a:off x="695148" y="3081662"/>
            <a:ext cx="147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SHIMIZU ATSUKI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ACE872-000F-9A84-A3EF-57AC696E9234}"/>
              </a:ext>
            </a:extLst>
          </p:cNvPr>
          <p:cNvSpPr txBox="1"/>
          <p:nvPr/>
        </p:nvSpPr>
        <p:spPr>
          <a:xfrm>
            <a:off x="161085" y="45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〜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自己紹介ページの設計図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〜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548FB514-85C7-8FAB-EECA-C03CFE2F9D3F}"/>
              </a:ext>
            </a:extLst>
          </p:cNvPr>
          <p:cNvSpPr/>
          <p:nvPr/>
        </p:nvSpPr>
        <p:spPr>
          <a:xfrm>
            <a:off x="2037933" y="3104109"/>
            <a:ext cx="499912" cy="20683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FF"/>
              </a:solidFill>
              <a:highlight>
                <a:srgbClr val="80808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C6721797-9FBA-A8A5-1B7F-57B139732AA1}"/>
              </a:ext>
            </a:extLst>
          </p:cNvPr>
          <p:cNvSpPr/>
          <p:nvPr/>
        </p:nvSpPr>
        <p:spPr>
          <a:xfrm>
            <a:off x="697315" y="2114135"/>
            <a:ext cx="801508" cy="803326"/>
          </a:xfrm>
          <a:prstGeom prst="wedgeRectCallout">
            <a:avLst>
              <a:gd name="adj1" fmla="val 113984"/>
              <a:gd name="adj2" fmla="val 72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471D8D-4155-15F7-B9E2-EAF6F838C275}"/>
              </a:ext>
            </a:extLst>
          </p:cNvPr>
          <p:cNvSpPr txBox="1"/>
          <p:nvPr/>
        </p:nvSpPr>
        <p:spPr>
          <a:xfrm>
            <a:off x="639450" y="2135156"/>
            <a:ext cx="935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About  </a:t>
            </a:r>
          </a:p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Work </a:t>
            </a: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Favorite</a:t>
            </a:r>
          </a:p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Contact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89A4F4-9CD8-F0BB-31F6-9E46893AC3B0}"/>
              </a:ext>
            </a:extLst>
          </p:cNvPr>
          <p:cNvSpPr txBox="1"/>
          <p:nvPr/>
        </p:nvSpPr>
        <p:spPr>
          <a:xfrm>
            <a:off x="1554964" y="2377298"/>
            <a:ext cx="3185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*4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項目を作る。→リンクで飛ぶようにする。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16D3E6-F45A-11A8-0198-DF8A847C8218}"/>
              </a:ext>
            </a:extLst>
          </p:cNvPr>
          <p:cNvSpPr txBox="1"/>
          <p:nvPr/>
        </p:nvSpPr>
        <p:spPr>
          <a:xfrm>
            <a:off x="161085" y="375209"/>
            <a:ext cx="4371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設計軸　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:	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Home 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のページは、シンプルにする。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②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選択肢からリンク先のページに飛ばす。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③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黒とグレーを基調にする。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目的設計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: 	①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会社で取引先とお会いする前に送付するもの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②自分の経歴を書いておくもの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③自分の趣味ページ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技術的要素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:	①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レスポンシブ対応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　　　　　　②</a:t>
            </a:r>
            <a:r>
              <a:rPr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BootStrap</a:t>
            </a:r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1" name="図 20" descr="海の向こうの夕日&#10;&#10;自動的に生成された説明">
            <a:extLst>
              <a:ext uri="{FF2B5EF4-FFF2-40B4-BE49-F238E27FC236}">
                <a16:creationId xmlns:a16="http://schemas.microsoft.com/office/drawing/2014/main" id="{07A559EF-8AC6-E1B7-3CD5-A48AB77B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6" y="3475662"/>
            <a:ext cx="3200400" cy="2400300"/>
          </a:xfrm>
          <a:prstGeom prst="rect">
            <a:avLst/>
          </a:prstGeom>
        </p:spPr>
      </p:pic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9DD6CEA3-9567-2695-166D-BEF3AABA5A19}"/>
              </a:ext>
            </a:extLst>
          </p:cNvPr>
          <p:cNvSpPr/>
          <p:nvPr/>
        </p:nvSpPr>
        <p:spPr>
          <a:xfrm>
            <a:off x="859165" y="6164752"/>
            <a:ext cx="2288543" cy="461665"/>
          </a:xfrm>
          <a:prstGeom prst="wedgeRectCallout">
            <a:avLst>
              <a:gd name="adj1" fmla="val -23037"/>
              <a:gd name="adj2" fmla="val -1043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D0EED2-89BF-4938-ADA4-7BB07E2DEB36}"/>
              </a:ext>
            </a:extLst>
          </p:cNvPr>
          <p:cNvSpPr txBox="1"/>
          <p:nvPr/>
        </p:nvSpPr>
        <p:spPr>
          <a:xfrm>
            <a:off x="778974" y="6215982"/>
            <a:ext cx="18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・好きな写真を載せる。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・スライダー搭載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1878413-B103-FD77-2E08-D469596099CD}"/>
              </a:ext>
            </a:extLst>
          </p:cNvPr>
          <p:cNvSpPr/>
          <p:nvPr/>
        </p:nvSpPr>
        <p:spPr>
          <a:xfrm>
            <a:off x="156923" y="286172"/>
            <a:ext cx="4371726" cy="158137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D24B42B-B6C3-9B51-776E-ADF4504F7AA1}"/>
              </a:ext>
            </a:extLst>
          </p:cNvPr>
          <p:cNvSpPr/>
          <p:nvPr/>
        </p:nvSpPr>
        <p:spPr>
          <a:xfrm>
            <a:off x="5225474" y="258261"/>
            <a:ext cx="3213289" cy="2953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31E6CBE-C1CA-0B7B-6042-7080909515EB}"/>
              </a:ext>
            </a:extLst>
          </p:cNvPr>
          <p:cNvSpPr/>
          <p:nvPr/>
        </p:nvSpPr>
        <p:spPr>
          <a:xfrm>
            <a:off x="5225472" y="257947"/>
            <a:ext cx="320040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9A3296-71F8-9BCF-CB86-F68D5ECA86FF}"/>
              </a:ext>
            </a:extLst>
          </p:cNvPr>
          <p:cNvSpPr txBox="1"/>
          <p:nvPr/>
        </p:nvSpPr>
        <p:spPr>
          <a:xfrm>
            <a:off x="5225474" y="278968"/>
            <a:ext cx="147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About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8146F83-82D9-8A54-4DE0-F48CACC4379E}"/>
              </a:ext>
            </a:extLst>
          </p:cNvPr>
          <p:cNvSpPr/>
          <p:nvPr/>
        </p:nvSpPr>
        <p:spPr>
          <a:xfrm>
            <a:off x="8770447" y="237240"/>
            <a:ext cx="3213289" cy="2953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F2A9BBE-186F-2E3B-10D3-58382CC51218}"/>
              </a:ext>
            </a:extLst>
          </p:cNvPr>
          <p:cNvSpPr/>
          <p:nvPr/>
        </p:nvSpPr>
        <p:spPr>
          <a:xfrm>
            <a:off x="8770445" y="236926"/>
            <a:ext cx="320040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26FDCE-F847-E946-F606-F6E6B6793870}"/>
              </a:ext>
            </a:extLst>
          </p:cNvPr>
          <p:cNvSpPr txBox="1"/>
          <p:nvPr/>
        </p:nvSpPr>
        <p:spPr>
          <a:xfrm>
            <a:off x="8770447" y="257947"/>
            <a:ext cx="147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Work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8E46ABC-BDEA-79F1-E5A6-ECE065041442}"/>
              </a:ext>
            </a:extLst>
          </p:cNvPr>
          <p:cNvSpPr/>
          <p:nvPr/>
        </p:nvSpPr>
        <p:spPr>
          <a:xfrm>
            <a:off x="5212583" y="3488290"/>
            <a:ext cx="3213289" cy="2953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F7C0E87-092A-4D00-2445-5A1EE58E85C1}"/>
              </a:ext>
            </a:extLst>
          </p:cNvPr>
          <p:cNvSpPr/>
          <p:nvPr/>
        </p:nvSpPr>
        <p:spPr>
          <a:xfrm>
            <a:off x="5212581" y="3487976"/>
            <a:ext cx="320040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F0F7CD-363C-0E1B-A4AC-10764DD8A3CB}"/>
              </a:ext>
            </a:extLst>
          </p:cNvPr>
          <p:cNvSpPr txBox="1"/>
          <p:nvPr/>
        </p:nvSpPr>
        <p:spPr>
          <a:xfrm>
            <a:off x="5212583" y="3508997"/>
            <a:ext cx="147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Favorite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8A4077-B048-1714-7228-5BB7E38BEB39}"/>
              </a:ext>
            </a:extLst>
          </p:cNvPr>
          <p:cNvSpPr/>
          <p:nvPr/>
        </p:nvSpPr>
        <p:spPr>
          <a:xfrm>
            <a:off x="8770445" y="3467269"/>
            <a:ext cx="3213289" cy="2953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33AA23-7124-FF9D-C494-4104EFB535C9}"/>
              </a:ext>
            </a:extLst>
          </p:cNvPr>
          <p:cNvSpPr/>
          <p:nvPr/>
        </p:nvSpPr>
        <p:spPr>
          <a:xfrm>
            <a:off x="8770443" y="3466955"/>
            <a:ext cx="3200400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Cv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4031A92-3620-D96A-B62A-D1175512AE39}"/>
              </a:ext>
            </a:extLst>
          </p:cNvPr>
          <p:cNvSpPr txBox="1"/>
          <p:nvPr/>
        </p:nvSpPr>
        <p:spPr>
          <a:xfrm>
            <a:off x="8770445" y="3487976"/>
            <a:ext cx="147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Contact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0E43992-F17E-92D5-2E93-7A98FB72C486}"/>
              </a:ext>
            </a:extLst>
          </p:cNvPr>
          <p:cNvSpPr txBox="1"/>
          <p:nvPr/>
        </p:nvSpPr>
        <p:spPr>
          <a:xfrm>
            <a:off x="6489615" y="1642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経歴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D52ECF-E49D-1177-A540-DCAA48F2AE33}"/>
              </a:ext>
            </a:extLst>
          </p:cNvPr>
          <p:cNvSpPr txBox="1"/>
          <p:nvPr/>
        </p:nvSpPr>
        <p:spPr>
          <a:xfrm>
            <a:off x="9509614" y="16794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現職と仕事内容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1241F0-8FA0-9F5A-7DEB-B0AFAD6576DA}"/>
              </a:ext>
            </a:extLst>
          </p:cNvPr>
          <p:cNvSpPr txBox="1"/>
          <p:nvPr/>
        </p:nvSpPr>
        <p:spPr>
          <a:xfrm>
            <a:off x="6508952" y="4779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趣味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1CAA75-0042-0F8F-CA7F-95B5619DD94D}"/>
              </a:ext>
            </a:extLst>
          </p:cNvPr>
          <p:cNvSpPr txBox="1"/>
          <p:nvPr/>
        </p:nvSpPr>
        <p:spPr>
          <a:xfrm>
            <a:off x="9971278" y="4817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連絡先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66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136</Words>
  <Application>Microsoft Macintosh PowerPoint</Application>
  <PresentationFormat>ワイド画面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敦貴 清水</dc:creator>
  <cp:lastModifiedBy>敦貴 清水</cp:lastModifiedBy>
  <cp:revision>1</cp:revision>
  <dcterms:created xsi:type="dcterms:W3CDTF">2023-08-14T05:01:49Z</dcterms:created>
  <dcterms:modified xsi:type="dcterms:W3CDTF">2023-08-15T10:47:48Z</dcterms:modified>
</cp:coreProperties>
</file>