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72" r:id="rId5"/>
    <p:sldId id="273" r:id="rId6"/>
    <p:sldId id="274" r:id="rId7"/>
    <p:sldId id="275" r:id="rId8"/>
    <p:sldId id="276" r:id="rId9"/>
    <p:sldId id="277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4660"/>
  </p:normalViewPr>
  <p:slideViewPr>
    <p:cSldViewPr snapToGrid="0">
      <p:cViewPr>
        <p:scale>
          <a:sx n="66" d="100"/>
          <a:sy n="66" d="100"/>
        </p:scale>
        <p:origin x="1644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LeetCode-1219.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黄金矿工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5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4842769" y="204975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5724841" y="204975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6606913" y="204975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4842769" y="28995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5724841" y="28995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6606913" y="28995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4842769" y="374924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5724841" y="374924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6606913" y="374924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0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6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6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7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B469D6-8DF2-43DF-AC15-5028936C782C}"/>
              </a:ext>
            </a:extLst>
          </p:cNvPr>
          <p:cNvSpPr/>
          <p:nvPr/>
        </p:nvSpPr>
        <p:spPr>
          <a:xfrm>
            <a:off x="1945354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07875-EF64-463F-91CD-CFEBC2F1DF97}"/>
              </a:ext>
            </a:extLst>
          </p:cNvPr>
          <p:cNvSpPr/>
          <p:nvPr/>
        </p:nvSpPr>
        <p:spPr>
          <a:xfrm>
            <a:off x="2827426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892DB-3828-4FD3-B4FC-B8398DCDC2C4}"/>
              </a:ext>
            </a:extLst>
          </p:cNvPr>
          <p:cNvSpPr/>
          <p:nvPr/>
        </p:nvSpPr>
        <p:spPr>
          <a:xfrm>
            <a:off x="370949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9A65DA-7D57-4158-B608-1B3640C289B3}"/>
              </a:ext>
            </a:extLst>
          </p:cNvPr>
          <p:cNvSpPr/>
          <p:nvPr/>
        </p:nvSpPr>
        <p:spPr>
          <a:xfrm>
            <a:off x="1945354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DA734-9876-467B-A4AA-D09336C80FED}"/>
              </a:ext>
            </a:extLst>
          </p:cNvPr>
          <p:cNvSpPr/>
          <p:nvPr/>
        </p:nvSpPr>
        <p:spPr>
          <a:xfrm>
            <a:off x="2827426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10F4D-A1D7-471D-B8DB-CE50FD545759}"/>
              </a:ext>
            </a:extLst>
          </p:cNvPr>
          <p:cNvSpPr/>
          <p:nvPr/>
        </p:nvSpPr>
        <p:spPr>
          <a:xfrm>
            <a:off x="370949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954CB3-2196-4FB3-8967-1D90E4CC6D87}"/>
              </a:ext>
            </a:extLst>
          </p:cNvPr>
          <p:cNvSpPr/>
          <p:nvPr/>
        </p:nvSpPr>
        <p:spPr>
          <a:xfrm>
            <a:off x="1945354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F755-44D7-470A-B147-1F0F66613083}"/>
              </a:ext>
            </a:extLst>
          </p:cNvPr>
          <p:cNvSpPr/>
          <p:nvPr/>
        </p:nvSpPr>
        <p:spPr>
          <a:xfrm>
            <a:off x="2827426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A79D9-00FD-40D8-8643-6A2D2C348AD2}"/>
              </a:ext>
            </a:extLst>
          </p:cNvPr>
          <p:cNvSpPr/>
          <p:nvPr/>
        </p:nvSpPr>
        <p:spPr>
          <a:xfrm>
            <a:off x="370949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D83052-7112-4847-B6AA-F1089F907CD1}"/>
              </a:ext>
            </a:extLst>
          </p:cNvPr>
          <p:cNvSpPr/>
          <p:nvPr/>
        </p:nvSpPr>
        <p:spPr>
          <a:xfrm>
            <a:off x="7095728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17E6E1-24D0-4641-BBB7-E0C2E4CA9A80}"/>
              </a:ext>
            </a:extLst>
          </p:cNvPr>
          <p:cNvSpPr/>
          <p:nvPr/>
        </p:nvSpPr>
        <p:spPr>
          <a:xfrm>
            <a:off x="7977800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A17145-B0E9-4233-9C0D-BFA19A6B913D}"/>
              </a:ext>
            </a:extLst>
          </p:cNvPr>
          <p:cNvSpPr/>
          <p:nvPr/>
        </p:nvSpPr>
        <p:spPr>
          <a:xfrm>
            <a:off x="8859872" y="22239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1094E-BA94-4AC5-80C0-CB34EC91663D}"/>
              </a:ext>
            </a:extLst>
          </p:cNvPr>
          <p:cNvSpPr/>
          <p:nvPr/>
        </p:nvSpPr>
        <p:spPr>
          <a:xfrm>
            <a:off x="7095728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8FBDE7-F4F2-4B38-8D4C-56D4DF7F3E11}"/>
              </a:ext>
            </a:extLst>
          </p:cNvPr>
          <p:cNvSpPr/>
          <p:nvPr/>
        </p:nvSpPr>
        <p:spPr>
          <a:xfrm>
            <a:off x="7977800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664F45-D85C-43FA-8928-AB8A4AD9B53F}"/>
              </a:ext>
            </a:extLst>
          </p:cNvPr>
          <p:cNvSpPr/>
          <p:nvPr/>
        </p:nvSpPr>
        <p:spPr>
          <a:xfrm>
            <a:off x="8859872" y="307367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7144F7-3471-4424-B0C0-C96633D6DE36}"/>
              </a:ext>
            </a:extLst>
          </p:cNvPr>
          <p:cNvSpPr/>
          <p:nvPr/>
        </p:nvSpPr>
        <p:spPr>
          <a:xfrm>
            <a:off x="7095728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D5486B-EA3E-476F-97F3-39B00E4E64B4}"/>
              </a:ext>
            </a:extLst>
          </p:cNvPr>
          <p:cNvSpPr/>
          <p:nvPr/>
        </p:nvSpPr>
        <p:spPr>
          <a:xfrm>
            <a:off x="7977800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10949-EDBB-4942-94AB-53A1A96D325D}"/>
              </a:ext>
            </a:extLst>
          </p:cNvPr>
          <p:cNvSpPr/>
          <p:nvPr/>
        </p:nvSpPr>
        <p:spPr>
          <a:xfrm>
            <a:off x="8859872" y="39234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1A0535-41BB-4AA4-BA22-20558A2CD19B}"/>
              </a:ext>
            </a:extLst>
          </p:cNvPr>
          <p:cNvSpPr txBox="1"/>
          <p:nvPr/>
        </p:nvSpPr>
        <p:spPr>
          <a:xfrm>
            <a:off x="1945354" y="983657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387631-0999-43C4-A970-629C017D4462}"/>
              </a:ext>
            </a:extLst>
          </p:cNvPr>
          <p:cNvSpPr txBox="1"/>
          <p:nvPr/>
        </p:nvSpPr>
        <p:spPr>
          <a:xfrm>
            <a:off x="7095728" y="983656"/>
            <a:ext cx="374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76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2|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383</Words>
  <Application>Microsoft Office PowerPoint</Application>
  <PresentationFormat>宽屏</PresentationFormat>
  <Paragraphs>202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LeetCode-1219. 黄金矿工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20</cp:revision>
  <dcterms:created xsi:type="dcterms:W3CDTF">2021-07-12T16:40:41Z</dcterms:created>
  <dcterms:modified xsi:type="dcterms:W3CDTF">2021-07-12T17:43:10Z</dcterms:modified>
</cp:coreProperties>
</file>