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15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6658A-23FF-481B-A238-C7BFB914EED5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9B83-C460-4559-8207-380281D23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1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9B83-C460-4559-8207-380281D231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5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9B83-C460-4559-8207-380281D231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7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암석</a:t>
            </a:r>
            <a:r>
              <a:rPr lang="en-US" altLang="ko-KR" dirty="0"/>
              <a:t>”</a:t>
            </a:r>
            <a:r>
              <a:rPr lang="ko-KR" altLang="en-US" dirty="0"/>
              <a:t>과 가까운 단어는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9B83-C460-4559-8207-380281D231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DEEDB-296F-D91B-D529-913C1798A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ABE44-A2F9-7C63-32A9-93960A9C7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9F690-C8A2-AAC3-5948-0AE904DF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F1CB6-A48B-1B0B-AD29-22F127F3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60924-CAD3-C001-9838-4118E189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9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1867-774A-4954-F392-FFB79A2A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6691D-E478-3252-91E3-5AF37D13E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92143-1045-BDB3-19E5-017724EB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63312-A56C-18E3-F2CE-52373F9A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CC798-AADA-0FD0-E517-196E1996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0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9165E8-11D0-8446-00E2-ADBED258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FC0EE-983B-FBA6-68B8-7A57C5935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5768A-7B47-BDD4-658C-E5F7BFFE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69F4A-B70F-FB7B-4F6D-AA1F72D3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75D03-9454-985E-5A5A-86A9BCA1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18D17-D095-98E5-5ACA-40337D40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432C9-9D76-1B15-377D-E12419AC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F4A0B-14FE-2F56-873A-0EB87CCD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9B729-3F78-2AA4-F569-AF31DC91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362DF-8785-E74B-162F-5AACF0D3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1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AF0CE-8FBD-4AEA-9DCA-67FF2346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9A182-F539-3312-5C4B-FE1A1AEA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12668-C8DF-5FC2-CB24-23B43BE3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52BBE-4D7F-0A9E-DDA5-617610FF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417B1-3E5F-E99F-712C-2B578B93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1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68D49-A4EA-24E5-8B7D-FDD3D100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3C3AA-674A-E7D2-D91D-D32723959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9786E-4B60-C98E-193A-5DFC2707F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34670-A124-004B-56F0-BAFBB764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DA588-AD3B-A352-F093-2E796C34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59EB2-510D-F57D-B5C1-28BACF38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0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9A577-A962-C455-F50F-94171A0C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4DB1BB-B567-A5B8-6CE4-27BD1706F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7B8D2-2DD5-1966-6647-8A0156E60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2424EB-864F-4148-4623-84811B853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7A28E2-73C3-32ED-6C8E-B9C30AC42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54E0A0-9EDB-0EE6-6A97-4E2D8FB9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68BE94-C016-147F-5482-DFB5A250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845330-2355-A7A0-9849-DA30438A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09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87A26-72DE-7B46-9AE0-382EA779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D928D7-D0D5-3F4B-F161-66437F9E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01ED22-26E9-6775-9B3E-DBE30E12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4A0E5-38D4-6397-D2BA-84BEFA41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2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5B4E8-B0CD-46B2-3ABF-7FFE40FF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255A30-6C71-1A03-EBD0-8E6254F0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2C2917-B8D5-EEB0-BE75-E2548DEA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0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83451-A381-374C-4162-99E2C349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462A6-F1B7-1221-79F1-791B39E6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01A0B-ED41-1F60-DE49-092689EC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E7A7F-9911-FD0E-9B76-34334245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76FC6-5231-5232-FC24-4F5CD158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66DB8-661D-C509-C075-065DB12F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5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0461D-44B2-6373-612B-0EE41147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C7A7D5-B1EB-F240-61BF-05A88C5D5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9C44A8-FA2E-5736-5E69-A2154CA02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9BE4E-4B6D-B3B5-336A-4B5CF903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B60FD-95F9-19BA-2BA0-B30F53C4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5C719-48F7-430D-5EB5-0C03909F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6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F01BE4-4E13-4F8D-FD17-3619F2EB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3BB1F-C99F-A1E4-7F40-5C8FE94D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025BD-5593-0D8E-DCBB-C45DE0F7B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148BB-DBFA-49D4-0BC6-A0D43A30D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14150-2E61-30EE-781D-84908E984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75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8499D0-641D-802A-696A-3C63613F2FA1}"/>
              </a:ext>
            </a:extLst>
          </p:cNvPr>
          <p:cNvSpPr/>
          <p:nvPr/>
        </p:nvSpPr>
        <p:spPr>
          <a:xfrm>
            <a:off x="573631" y="3826723"/>
            <a:ext cx="6463505" cy="245395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A602CC-09D6-941D-678B-24B88DEA2354}"/>
              </a:ext>
            </a:extLst>
          </p:cNvPr>
          <p:cNvSpPr/>
          <p:nvPr/>
        </p:nvSpPr>
        <p:spPr>
          <a:xfrm>
            <a:off x="4230255" y="249382"/>
            <a:ext cx="4242429" cy="794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Extraction</a:t>
            </a:r>
          </a:p>
        </p:txBody>
      </p:sp>
      <p:pic>
        <p:nvPicPr>
          <p:cNvPr id="1026" name="Picture 2" descr="Open Hangul (.hwp) files in Microsoft Word or HWP Viewer">
            <a:extLst>
              <a:ext uri="{FF2B5EF4-FFF2-40B4-BE49-F238E27FC236}">
                <a16:creationId xmlns:a16="http://schemas.microsoft.com/office/drawing/2014/main" id="{244B203B-AFE6-F95B-320E-D07ADFFC2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1" y="1282123"/>
            <a:ext cx="2146877" cy="21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75DDDC-4F46-F626-3611-22CBCB71B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337" y="1282123"/>
            <a:ext cx="1639887" cy="201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on 파일 - 무료 상호 작용개 아이콘">
            <a:extLst>
              <a:ext uri="{FF2B5EF4-FFF2-40B4-BE49-F238E27FC236}">
                <a16:creationId xmlns:a16="http://schemas.microsoft.com/office/drawing/2014/main" id="{8EC983A3-5C84-5849-39B5-5E7367AD4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5" y="4067463"/>
            <a:ext cx="1972470" cy="19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의 json 객체에서 -(dash)가 포함된 name에 접근하는 방법?">
            <a:extLst>
              <a:ext uri="{FF2B5EF4-FFF2-40B4-BE49-F238E27FC236}">
                <a16:creationId xmlns:a16="http://schemas.microsoft.com/office/drawing/2014/main" id="{010C8960-A0DE-57FA-BD19-1B033A07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999" y="4139299"/>
            <a:ext cx="39909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1F1675A-956B-DA52-A604-B380E5D0538C}"/>
              </a:ext>
            </a:extLst>
          </p:cNvPr>
          <p:cNvSpPr/>
          <p:nvPr/>
        </p:nvSpPr>
        <p:spPr>
          <a:xfrm>
            <a:off x="3059975" y="2026821"/>
            <a:ext cx="1133135" cy="5818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C3E1A85-D585-0DC1-3487-DB409E07264C}"/>
              </a:ext>
            </a:extLst>
          </p:cNvPr>
          <p:cNvSpPr/>
          <p:nvPr/>
        </p:nvSpPr>
        <p:spPr>
          <a:xfrm rot="7655385">
            <a:off x="3722155" y="3508244"/>
            <a:ext cx="1133135" cy="5818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E06CD4-AB1D-B21E-CD2A-F50F2C68C1F5}"/>
              </a:ext>
            </a:extLst>
          </p:cNvPr>
          <p:cNvSpPr/>
          <p:nvPr/>
        </p:nvSpPr>
        <p:spPr>
          <a:xfrm>
            <a:off x="8173929" y="2664077"/>
            <a:ext cx="3666836" cy="361659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81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0CC06B-C765-D90C-280A-755EFCF8C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7860" y="3644593"/>
            <a:ext cx="2994334" cy="2323506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BE0548F-28AD-C02E-36C4-81D4E15CABFB}"/>
              </a:ext>
            </a:extLst>
          </p:cNvPr>
          <p:cNvSpPr/>
          <p:nvPr/>
        </p:nvSpPr>
        <p:spPr>
          <a:xfrm>
            <a:off x="7009905" y="4425614"/>
            <a:ext cx="1133135" cy="5818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4DFDB6-EBE7-1DEC-83DF-AC237F7C052C}"/>
              </a:ext>
            </a:extLst>
          </p:cNvPr>
          <p:cNvSpPr txBox="1"/>
          <p:nvPr/>
        </p:nvSpPr>
        <p:spPr>
          <a:xfrm>
            <a:off x="2324659" y="3139578"/>
            <a:ext cx="2078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conversion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D381DF-AF19-6D06-13BB-0B7AD8BD590E}"/>
              </a:ext>
            </a:extLst>
          </p:cNvPr>
          <p:cNvSpPr txBox="1"/>
          <p:nvPr/>
        </p:nvSpPr>
        <p:spPr>
          <a:xfrm>
            <a:off x="7029785" y="3902394"/>
            <a:ext cx="925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save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160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0118781-E46B-674B-8BED-32389641B9CE}"/>
              </a:ext>
            </a:extLst>
          </p:cNvPr>
          <p:cNvSpPr/>
          <p:nvPr/>
        </p:nvSpPr>
        <p:spPr>
          <a:xfrm>
            <a:off x="2105891" y="249382"/>
            <a:ext cx="7970982" cy="794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Tokenizers - </a:t>
            </a:r>
            <a:r>
              <a:rPr lang="en-US" altLang="ko-KR" sz="3200" b="1" i="0" dirty="0" err="1">
                <a:solidFill>
                  <a:srgbClr val="000000"/>
                </a:solidFill>
                <a:effectLst/>
                <a:latin typeface="Apple SD Gothic Neo"/>
              </a:rPr>
              <a:t>BertWordPieceTokenizer</a:t>
            </a:r>
            <a:endParaRPr lang="en-US" altLang="ko-KR" sz="3200" b="1" i="0" dirty="0">
              <a:solidFill>
                <a:srgbClr val="000000"/>
              </a:solidFill>
              <a:effectLst/>
              <a:latin typeface="Apple SD Gothic Neo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F08F1E8-CCA0-C030-20D5-553CF6B36D25}"/>
              </a:ext>
            </a:extLst>
          </p:cNvPr>
          <p:cNvSpPr/>
          <p:nvPr/>
        </p:nvSpPr>
        <p:spPr>
          <a:xfrm>
            <a:off x="324249" y="1452983"/>
            <a:ext cx="11481808" cy="245395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7AF96-D20B-6871-B68F-057588E2136E}"/>
              </a:ext>
            </a:extLst>
          </p:cNvPr>
          <p:cNvSpPr txBox="1"/>
          <p:nvPr/>
        </p:nvSpPr>
        <p:spPr>
          <a:xfrm>
            <a:off x="2493816" y="1711151"/>
            <a:ext cx="89315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“question” : “19. </a:t>
            </a:r>
            <a:r>
              <a:rPr lang="ko-KR" altLang="en-US" dirty="0"/>
              <a:t>그림은 </a:t>
            </a:r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 우리나라 부근을 지나간 달의 본 그림자의 궤적과 이동 방향을 나타낸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A, B, C </a:t>
            </a:r>
            <a:r>
              <a:rPr lang="ko-KR" altLang="en-US" dirty="0"/>
              <a:t>세 지역에서 일어나는 일식 현상을 비교한 설명으로 옳은 </a:t>
            </a:r>
            <a:r>
              <a:rPr lang="ko-KR" altLang="en-US" dirty="0" err="1"/>
              <a:t>것만을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보기</a:t>
            </a:r>
            <a:r>
              <a:rPr lang="en-US" altLang="ko-KR" dirty="0"/>
              <a:t>&gt;</a:t>
            </a:r>
            <a:r>
              <a:rPr lang="ko-KR" altLang="en-US" dirty="0"/>
              <a:t>에서 있는 대로 고른 것은</a:t>
            </a:r>
            <a:r>
              <a:rPr lang="en-US" altLang="ko-KR" dirty="0"/>
              <a:t>?”,</a:t>
            </a:r>
          </a:p>
          <a:p>
            <a:r>
              <a:rPr lang="en-US" altLang="ko-KR" dirty="0"/>
              <a:t>“value” : “[0, 1, 0]” </a:t>
            </a:r>
            <a:r>
              <a:rPr lang="en-US" altLang="ko-KR" i="1" dirty="0">
                <a:solidFill>
                  <a:schemeClr val="accent6">
                    <a:lumMod val="50000"/>
                  </a:schemeClr>
                </a:solidFill>
              </a:rPr>
              <a:t>// 1 : </a:t>
            </a:r>
            <a:r>
              <a:rPr lang="ko-KR" altLang="en-US" i="1" dirty="0">
                <a:solidFill>
                  <a:schemeClr val="accent6">
                    <a:lumMod val="50000"/>
                  </a:schemeClr>
                </a:solidFill>
              </a:rPr>
              <a:t>고체 지구</a:t>
            </a:r>
            <a:r>
              <a:rPr lang="en-US" altLang="ko-KR" i="1" dirty="0">
                <a:solidFill>
                  <a:schemeClr val="accent6">
                    <a:lumMod val="50000"/>
                  </a:schemeClr>
                </a:solidFill>
              </a:rPr>
              <a:t>, 2 : </a:t>
            </a:r>
            <a:r>
              <a:rPr lang="ko-KR" altLang="en-US" i="1" dirty="0">
                <a:solidFill>
                  <a:schemeClr val="accent6">
                    <a:lumMod val="50000"/>
                  </a:schemeClr>
                </a:solidFill>
              </a:rPr>
              <a:t>대기와 해양</a:t>
            </a:r>
            <a:r>
              <a:rPr lang="en-US" altLang="ko-KR" i="1" dirty="0">
                <a:solidFill>
                  <a:schemeClr val="accent6">
                    <a:lumMod val="50000"/>
                  </a:schemeClr>
                </a:solidFill>
              </a:rPr>
              <a:t>, 3 : </a:t>
            </a:r>
            <a:r>
              <a:rPr lang="ko-KR" altLang="en-US" i="1" dirty="0">
                <a:solidFill>
                  <a:schemeClr val="accent6">
                    <a:lumMod val="50000"/>
                  </a:schemeClr>
                </a:solidFill>
              </a:rPr>
              <a:t>우주</a:t>
            </a:r>
            <a:endParaRPr lang="en-US" altLang="ko-KR" dirty="0"/>
          </a:p>
          <a:p>
            <a:r>
              <a:rPr lang="en-US" altLang="ko-KR" dirty="0"/>
              <a:t>},</a:t>
            </a:r>
            <a:r>
              <a:rPr lang="en-US" altLang="ko-KR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ko-KR" alt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6" descr="Json 파일 - 무료 상호 작용개 아이콘">
            <a:extLst>
              <a:ext uri="{FF2B5EF4-FFF2-40B4-BE49-F238E27FC236}">
                <a16:creationId xmlns:a16="http://schemas.microsoft.com/office/drawing/2014/main" id="{1337C9A4-A9B5-124B-6D6F-3DA58A84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3" y="1693723"/>
            <a:ext cx="1972470" cy="19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3C88DFF-14E6-E947-0E23-9EBE3E4C8908}"/>
              </a:ext>
            </a:extLst>
          </p:cNvPr>
          <p:cNvSpPr/>
          <p:nvPr/>
        </p:nvSpPr>
        <p:spPr>
          <a:xfrm>
            <a:off x="324249" y="4176087"/>
            <a:ext cx="11481808" cy="245395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638C1-F5CA-D21C-8542-4CC2545657C9}"/>
              </a:ext>
            </a:extLst>
          </p:cNvPr>
          <p:cNvSpPr txBox="1"/>
          <p:nvPr/>
        </p:nvSpPr>
        <p:spPr>
          <a:xfrm>
            <a:off x="1069398" y="4664398"/>
            <a:ext cx="100532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그림</a:t>
            </a:r>
            <a:r>
              <a:rPr lang="en-US" altLang="ko-KR" dirty="0"/>
              <a:t>’ ‘</a:t>
            </a:r>
            <a:r>
              <a:rPr lang="ko-KR" altLang="en-US" dirty="0"/>
              <a:t>은</a:t>
            </a:r>
            <a:r>
              <a:rPr lang="en-US" altLang="ko-KR" dirty="0"/>
              <a:t>’ ‘2009’ ‘</a:t>
            </a:r>
            <a:r>
              <a:rPr lang="ko-KR" altLang="en-US" dirty="0"/>
              <a:t>년</a:t>
            </a:r>
            <a:r>
              <a:rPr lang="en-US" altLang="ko-KR" dirty="0"/>
              <a:t>’ ‘7’ ‘</a:t>
            </a:r>
            <a:r>
              <a:rPr lang="ko-KR" altLang="en-US" dirty="0"/>
              <a:t>월</a:t>
            </a:r>
            <a:r>
              <a:rPr lang="en-US" altLang="ko-KR" dirty="0"/>
              <a:t>’ ’22’ ‘</a:t>
            </a:r>
            <a:r>
              <a:rPr lang="ko-KR" altLang="en-US" dirty="0"/>
              <a:t>일</a:t>
            </a:r>
            <a:r>
              <a:rPr lang="en-US" altLang="ko-KR" dirty="0"/>
              <a:t>’ ‘</a:t>
            </a:r>
            <a:r>
              <a:rPr lang="ko-KR" altLang="en-US" dirty="0"/>
              <a:t>우리나라</a:t>
            </a:r>
            <a:r>
              <a:rPr lang="en-US" altLang="ko-KR" dirty="0"/>
              <a:t>‘ ‘</a:t>
            </a:r>
            <a:r>
              <a:rPr lang="ko-KR" altLang="en-US" dirty="0"/>
              <a:t>부근</a:t>
            </a:r>
            <a:r>
              <a:rPr lang="en-US" altLang="ko-KR" dirty="0"/>
              <a:t>‘ ‘</a:t>
            </a:r>
            <a:r>
              <a:rPr lang="ko-KR" altLang="en-US" dirty="0"/>
              <a:t>을</a:t>
            </a:r>
            <a:r>
              <a:rPr lang="en-US" altLang="ko-KR" dirty="0"/>
              <a:t>‘ ‘</a:t>
            </a:r>
            <a:r>
              <a:rPr lang="ko-KR" altLang="en-US" dirty="0"/>
              <a:t>지나</a:t>
            </a:r>
            <a:r>
              <a:rPr lang="en-US" altLang="ko-KR" dirty="0"/>
              <a:t>##’ ‘</a:t>
            </a:r>
            <a:r>
              <a:rPr lang="ko-KR" altLang="en-US" dirty="0"/>
              <a:t>간</a:t>
            </a:r>
            <a:r>
              <a:rPr lang="en-US" altLang="ko-KR" dirty="0"/>
              <a:t>‘ ‘</a:t>
            </a:r>
            <a:r>
              <a:rPr lang="ko-KR" altLang="en-US" dirty="0"/>
              <a:t>달</a:t>
            </a:r>
            <a:r>
              <a:rPr lang="en-US" altLang="ko-KR" dirty="0"/>
              <a:t>’ ‘</a:t>
            </a:r>
            <a:r>
              <a:rPr lang="ko-KR" altLang="en-US" dirty="0"/>
              <a:t>의</a:t>
            </a:r>
            <a:r>
              <a:rPr lang="en-US" altLang="ko-KR" dirty="0"/>
              <a:t>‘ ‘</a:t>
            </a:r>
            <a:r>
              <a:rPr lang="ko-KR" altLang="en-US" dirty="0"/>
              <a:t>본</a:t>
            </a:r>
            <a:r>
              <a:rPr lang="en-US" altLang="ko-KR" dirty="0"/>
              <a:t>‘ ‘</a:t>
            </a:r>
            <a:r>
              <a:rPr lang="ko-KR" altLang="en-US" dirty="0"/>
              <a:t>그림자</a:t>
            </a:r>
            <a:r>
              <a:rPr lang="en-US" altLang="ko-KR" dirty="0"/>
              <a:t>‘ ‘</a:t>
            </a:r>
            <a:r>
              <a:rPr lang="ko-KR" altLang="en-US" dirty="0"/>
              <a:t>의</a:t>
            </a:r>
            <a:r>
              <a:rPr lang="en-US" altLang="ko-KR" dirty="0"/>
              <a:t>‘ ‘</a:t>
            </a:r>
            <a:r>
              <a:rPr lang="ko-KR" altLang="en-US" dirty="0"/>
              <a:t>궤적</a:t>
            </a:r>
            <a:r>
              <a:rPr lang="en-US" altLang="ko-KR" dirty="0"/>
              <a:t>‘ ‘</a:t>
            </a:r>
            <a:r>
              <a:rPr lang="ko-KR" altLang="en-US" dirty="0"/>
              <a:t>과</a:t>
            </a:r>
            <a:r>
              <a:rPr lang="en-US" altLang="ko-KR" dirty="0"/>
              <a:t>’ ‘</a:t>
            </a:r>
            <a:r>
              <a:rPr lang="ko-KR" altLang="en-US" dirty="0"/>
              <a:t>이동</a:t>
            </a:r>
            <a:r>
              <a:rPr lang="en-US" altLang="ko-KR" dirty="0"/>
              <a:t>‘ ‘</a:t>
            </a:r>
            <a:r>
              <a:rPr lang="ko-KR" altLang="en-US" dirty="0"/>
              <a:t>방향</a:t>
            </a:r>
            <a:r>
              <a:rPr lang="en-US" altLang="ko-KR" dirty="0"/>
              <a:t>‘ ‘</a:t>
            </a:r>
            <a:r>
              <a:rPr lang="ko-KR" altLang="en-US" dirty="0"/>
              <a:t>을</a:t>
            </a:r>
            <a:r>
              <a:rPr lang="en-US" altLang="ko-KR" dirty="0"/>
              <a:t>‘ </a:t>
            </a:r>
            <a:r>
              <a:rPr lang="ko-KR" altLang="en-US" dirty="0" err="1"/>
              <a:t>나타</a:t>
            </a:r>
            <a:r>
              <a:rPr lang="en-US" altLang="ko-KR" dirty="0"/>
              <a:t>##‘ ‘</a:t>
            </a:r>
            <a:r>
              <a:rPr lang="ko-KR" altLang="en-US" dirty="0"/>
              <a:t>낸</a:t>
            </a:r>
            <a:r>
              <a:rPr lang="en-US" altLang="ko-KR" dirty="0"/>
              <a:t>‘ ‘</a:t>
            </a:r>
            <a:r>
              <a:rPr lang="ko-KR" altLang="en-US" dirty="0"/>
              <a:t>것</a:t>
            </a:r>
            <a:r>
              <a:rPr lang="en-US" altLang="ko-KR" dirty="0"/>
              <a:t>‘ ‘</a:t>
            </a:r>
            <a:r>
              <a:rPr lang="ko-KR" altLang="en-US" dirty="0"/>
              <a:t>이다</a:t>
            </a:r>
            <a:r>
              <a:rPr lang="en-US" altLang="ko-KR" dirty="0"/>
              <a:t>.’ </a:t>
            </a:r>
          </a:p>
          <a:p>
            <a:endParaRPr lang="en-US" altLang="ko-KR" dirty="0"/>
          </a:p>
          <a:p>
            <a:r>
              <a:rPr lang="en-US" altLang="ko-KR" dirty="0"/>
              <a:t>‘A’ ‘, ‘ ‘B’ ‘, ‘ ‘C’ ‘</a:t>
            </a:r>
            <a:r>
              <a:rPr lang="ko-KR" altLang="en-US" dirty="0"/>
              <a:t>세</a:t>
            </a:r>
            <a:r>
              <a:rPr lang="en-US" altLang="ko-KR" dirty="0"/>
              <a:t>‘ ‘</a:t>
            </a:r>
            <a:r>
              <a:rPr lang="ko-KR" altLang="en-US" dirty="0"/>
              <a:t>지역</a:t>
            </a:r>
            <a:r>
              <a:rPr lang="en-US" altLang="ko-KR" dirty="0"/>
              <a:t>’ ‘</a:t>
            </a:r>
            <a:r>
              <a:rPr lang="ko-KR" altLang="en-US" dirty="0"/>
              <a:t>에서</a:t>
            </a:r>
            <a:r>
              <a:rPr lang="en-US" altLang="ko-KR" dirty="0"/>
              <a:t>‘ ‘</a:t>
            </a:r>
            <a:r>
              <a:rPr lang="ko-KR" altLang="en-US" dirty="0"/>
              <a:t>일어</a:t>
            </a:r>
            <a:r>
              <a:rPr lang="en-US" altLang="ko-KR" dirty="0"/>
              <a:t>##’ ‘</a:t>
            </a:r>
            <a:r>
              <a:rPr lang="ko-KR" altLang="en-US" dirty="0"/>
              <a:t>나</a:t>
            </a:r>
            <a:r>
              <a:rPr lang="en-US" altLang="ko-KR" dirty="0"/>
              <a:t>#’ ‘</a:t>
            </a:r>
            <a:r>
              <a:rPr lang="ko-KR" altLang="en-US" dirty="0"/>
              <a:t>는</a:t>
            </a:r>
            <a:r>
              <a:rPr lang="en-US" altLang="ko-KR" dirty="0"/>
              <a:t>‘ ‘</a:t>
            </a:r>
            <a:r>
              <a:rPr lang="ko-KR" altLang="en-US" dirty="0"/>
              <a:t>일식</a:t>
            </a:r>
            <a:r>
              <a:rPr lang="en-US" altLang="ko-KR" dirty="0"/>
              <a:t>’ ‘</a:t>
            </a:r>
            <a:r>
              <a:rPr lang="ko-KR" altLang="en-US" dirty="0"/>
              <a:t>현상</a:t>
            </a:r>
            <a:r>
              <a:rPr lang="en-US" altLang="ko-KR" dirty="0"/>
              <a:t>’ ‘</a:t>
            </a:r>
            <a:r>
              <a:rPr lang="ko-KR" altLang="en-US" dirty="0"/>
              <a:t>을</a:t>
            </a:r>
            <a:r>
              <a:rPr lang="en-US" altLang="ko-KR" dirty="0"/>
              <a:t>’ ‘</a:t>
            </a:r>
            <a:r>
              <a:rPr lang="ko-KR" altLang="en-US" dirty="0"/>
              <a:t>비교</a:t>
            </a:r>
            <a:r>
              <a:rPr lang="en-US" altLang="ko-KR" dirty="0"/>
              <a:t>‘ ‘</a:t>
            </a:r>
            <a:r>
              <a:rPr lang="ko-KR" altLang="en-US" dirty="0"/>
              <a:t>한</a:t>
            </a:r>
            <a:r>
              <a:rPr lang="en-US" altLang="ko-KR" dirty="0"/>
              <a:t>‘ ‘</a:t>
            </a:r>
            <a:r>
              <a:rPr lang="ko-KR" altLang="en-US" dirty="0"/>
              <a:t>설명</a:t>
            </a:r>
            <a:r>
              <a:rPr lang="en-US" altLang="ko-KR" dirty="0"/>
              <a:t>‘ ‘</a:t>
            </a:r>
            <a:r>
              <a:rPr lang="ko-KR" altLang="en-US" dirty="0"/>
              <a:t>으로</a:t>
            </a:r>
            <a:r>
              <a:rPr lang="en-US" altLang="ko-KR" dirty="0"/>
              <a:t>‘ ‘</a:t>
            </a:r>
            <a:r>
              <a:rPr lang="ko-KR" altLang="en-US" dirty="0" err="1"/>
              <a:t>옳</a:t>
            </a:r>
            <a:r>
              <a:rPr lang="en-US" altLang="ko-KR" dirty="0"/>
              <a:t>##’ ‘</a:t>
            </a:r>
            <a:r>
              <a:rPr lang="ko-KR" altLang="en-US" dirty="0"/>
              <a:t>은</a:t>
            </a:r>
            <a:r>
              <a:rPr lang="en-US" altLang="ko-KR" dirty="0"/>
              <a:t>’ ‘</a:t>
            </a:r>
            <a:r>
              <a:rPr lang="ko-KR" altLang="en-US" dirty="0"/>
              <a:t>것</a:t>
            </a:r>
            <a:r>
              <a:rPr lang="en-US" altLang="ko-KR" dirty="0"/>
              <a:t>‘ ‘</a:t>
            </a:r>
            <a:r>
              <a:rPr lang="ko-KR" altLang="en-US" dirty="0"/>
              <a:t>만</a:t>
            </a:r>
            <a:r>
              <a:rPr lang="en-US" altLang="ko-KR" dirty="0"/>
              <a:t>‘ ‘</a:t>
            </a:r>
            <a:r>
              <a:rPr lang="ko-KR" altLang="en-US" dirty="0"/>
              <a:t>을</a:t>
            </a:r>
            <a:r>
              <a:rPr lang="en-US" altLang="ko-KR" dirty="0"/>
              <a:t>’ ‘&lt;‘ ‘</a:t>
            </a:r>
            <a:r>
              <a:rPr lang="ko-KR" altLang="en-US" dirty="0"/>
              <a:t>보기</a:t>
            </a:r>
            <a:r>
              <a:rPr lang="en-US" altLang="ko-KR" dirty="0"/>
              <a:t>’ ‘&gt;’ ‘</a:t>
            </a:r>
            <a:r>
              <a:rPr lang="ko-KR" altLang="en-US" dirty="0"/>
              <a:t>에서</a:t>
            </a:r>
            <a:r>
              <a:rPr lang="en-US" altLang="ko-KR" dirty="0"/>
              <a:t>‘ ‘</a:t>
            </a:r>
            <a:r>
              <a:rPr lang="ko-KR" altLang="en-US" dirty="0" err="1"/>
              <a:t>있</a:t>
            </a:r>
            <a:r>
              <a:rPr lang="en-US" altLang="ko-KR" dirty="0"/>
              <a:t>##‘ ‘</a:t>
            </a:r>
            <a:r>
              <a:rPr lang="ko-KR" altLang="en-US" dirty="0"/>
              <a:t>는</a:t>
            </a:r>
            <a:r>
              <a:rPr lang="en-US" altLang="ko-KR" dirty="0"/>
              <a:t>’ ‘</a:t>
            </a:r>
            <a:r>
              <a:rPr lang="ko-KR" altLang="en-US" dirty="0"/>
              <a:t>대</a:t>
            </a:r>
            <a:r>
              <a:rPr lang="en-US" altLang="ko-KR" dirty="0"/>
              <a:t>’ ‘</a:t>
            </a:r>
            <a:r>
              <a:rPr lang="ko-KR" altLang="en-US" dirty="0"/>
              <a:t>로</a:t>
            </a:r>
            <a:r>
              <a:rPr lang="en-US" altLang="ko-KR" dirty="0"/>
              <a:t>’ ‘</a:t>
            </a:r>
            <a:r>
              <a:rPr lang="ko-KR" altLang="en-US" dirty="0"/>
              <a:t>고르</a:t>
            </a:r>
            <a:r>
              <a:rPr lang="en-US" altLang="ko-KR" dirty="0"/>
              <a:t>##’ ‘</a:t>
            </a:r>
            <a:r>
              <a:rPr lang="ko-KR" altLang="en-US" dirty="0"/>
              <a:t>른</a:t>
            </a:r>
            <a:r>
              <a:rPr lang="en-US" altLang="ko-KR" dirty="0"/>
              <a:t>‘ ‘</a:t>
            </a:r>
            <a:r>
              <a:rPr lang="ko-KR" altLang="en-US" dirty="0"/>
              <a:t>것</a:t>
            </a:r>
            <a:r>
              <a:rPr lang="en-US" altLang="ko-KR" dirty="0"/>
              <a:t>‘ ‘</a:t>
            </a:r>
            <a:r>
              <a:rPr lang="ko-KR" altLang="en-US" dirty="0"/>
              <a:t>은</a:t>
            </a:r>
            <a:r>
              <a:rPr lang="en-US" altLang="ko-KR" dirty="0"/>
              <a:t>‘ ‘?’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71FD85-2794-C4F7-329E-8539680C6DAE}"/>
              </a:ext>
            </a:extLst>
          </p:cNvPr>
          <p:cNvSpPr/>
          <p:nvPr/>
        </p:nvSpPr>
        <p:spPr>
          <a:xfrm>
            <a:off x="2493816" y="2022763"/>
            <a:ext cx="8839202" cy="109912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5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A602CC-09D6-941D-678B-24B88DEA2354}"/>
              </a:ext>
            </a:extLst>
          </p:cNvPr>
          <p:cNvSpPr/>
          <p:nvPr/>
        </p:nvSpPr>
        <p:spPr>
          <a:xfrm>
            <a:off x="2309093" y="249383"/>
            <a:ext cx="6724072" cy="794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Embedding – 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Word2Vec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0C4BA0-270C-279C-0294-E4EE142F9F44}"/>
              </a:ext>
            </a:extLst>
          </p:cNvPr>
          <p:cNvSpPr/>
          <p:nvPr/>
        </p:nvSpPr>
        <p:spPr>
          <a:xfrm>
            <a:off x="472031" y="1477818"/>
            <a:ext cx="3037787" cy="246094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FF0000"/>
                </a:solidFill>
              </a:rPr>
              <a:t>[CBOW model]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52B9D2E-F3F3-622B-55DE-EAB5BD21C333}"/>
              </a:ext>
            </a:extLst>
          </p:cNvPr>
          <p:cNvSpPr/>
          <p:nvPr/>
        </p:nvSpPr>
        <p:spPr>
          <a:xfrm>
            <a:off x="3851565" y="1477818"/>
            <a:ext cx="7536871" cy="513079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317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 err="1">
                <a:solidFill>
                  <a:schemeClr val="tx1"/>
                </a:solidFill>
              </a:rPr>
              <a:t>예상안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0B41533-1367-7356-8BD5-71DF489587E3}"/>
              </a:ext>
            </a:extLst>
          </p:cNvPr>
          <p:cNvSpPr/>
          <p:nvPr/>
        </p:nvSpPr>
        <p:spPr>
          <a:xfrm>
            <a:off x="472031" y="4147674"/>
            <a:ext cx="3037787" cy="246094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FF0000"/>
                </a:solidFill>
              </a:rPr>
              <a:t>[Skip-</a:t>
            </a:r>
            <a:r>
              <a:rPr lang="en-US" altLang="ko-KR" b="1" dirty="0" err="1">
                <a:solidFill>
                  <a:srgbClr val="FF0000"/>
                </a:solidFill>
              </a:rPr>
              <a:t>Ngram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518E1A2-F4E9-BD13-AD2D-4B38F68B4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78" y="4675910"/>
            <a:ext cx="2390572" cy="18220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08E2B6C-3B5B-6CF2-4C6A-4DB00BD75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78" y="2001329"/>
            <a:ext cx="2390572" cy="17592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A760A82-15B5-A1DE-463F-2333E8C7F91D}"/>
              </a:ext>
            </a:extLst>
          </p:cNvPr>
          <p:cNvSpPr txBox="1"/>
          <p:nvPr/>
        </p:nvSpPr>
        <p:spPr>
          <a:xfrm>
            <a:off x="4461164" y="22633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“</a:t>
            </a:r>
            <a:r>
              <a:rPr lang="ko-KR" altLang="en-US" sz="2400" b="1" dirty="0"/>
              <a:t>암석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과 가까운 단어는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2AB23C-1CE9-475B-E6E1-D6B52EBC2E51}"/>
              </a:ext>
            </a:extLst>
          </p:cNvPr>
          <p:cNvSpPr txBox="1"/>
          <p:nvPr/>
        </p:nvSpPr>
        <p:spPr>
          <a:xfrm>
            <a:off x="4886037" y="2947345"/>
            <a:ext cx="6096000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내핵</a:t>
            </a:r>
            <a:r>
              <a:rPr lang="en-US" altLang="ko-KR" dirty="0"/>
              <a:t>“ : 0.9965965,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 err="1"/>
              <a:t>외핵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0.9954654,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물</a:t>
            </a:r>
            <a:r>
              <a:rPr lang="en-US" altLang="ko-KR" dirty="0"/>
              <a:t>” : 0.54965213,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용암</a:t>
            </a:r>
            <a:r>
              <a:rPr lang="en-US" altLang="ko-KR" dirty="0"/>
              <a:t>” : 0.8768768,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용융</a:t>
            </a:r>
            <a:r>
              <a:rPr lang="en-US" altLang="ko-KR" dirty="0"/>
              <a:t>“ : 0.76554733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197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C0CAD5-2C12-C593-7A59-5B5BCAE7413B}"/>
              </a:ext>
            </a:extLst>
          </p:cNvPr>
          <p:cNvSpPr/>
          <p:nvPr/>
        </p:nvSpPr>
        <p:spPr>
          <a:xfrm>
            <a:off x="3440784" y="292231"/>
            <a:ext cx="4873657" cy="810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A88AA-25A2-7991-F3C9-3FEECEC34A1C}"/>
              </a:ext>
            </a:extLst>
          </p:cNvPr>
          <p:cNvSpPr/>
          <p:nvPr/>
        </p:nvSpPr>
        <p:spPr>
          <a:xfrm>
            <a:off x="1131219" y="1442300"/>
            <a:ext cx="2488676" cy="58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 (svelte)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AE5E6C-58F0-32A5-0DFE-0E6E0EF514B5}"/>
              </a:ext>
            </a:extLst>
          </p:cNvPr>
          <p:cNvSpPr/>
          <p:nvPr/>
        </p:nvSpPr>
        <p:spPr>
          <a:xfrm>
            <a:off x="1206631" y="2441540"/>
            <a:ext cx="132917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AB5AD7-E7AA-EF3B-80BE-36A4EB168089}"/>
              </a:ext>
            </a:extLst>
          </p:cNvPr>
          <p:cNvSpPr/>
          <p:nvPr/>
        </p:nvSpPr>
        <p:spPr>
          <a:xfrm>
            <a:off x="1206631" y="3202757"/>
            <a:ext cx="132917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2F3E1-9F60-23E4-0369-466AD0AD04E6}"/>
              </a:ext>
            </a:extLst>
          </p:cNvPr>
          <p:cNvSpPr/>
          <p:nvPr/>
        </p:nvSpPr>
        <p:spPr>
          <a:xfrm>
            <a:off x="1206630" y="3963974"/>
            <a:ext cx="132917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88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336</Words>
  <Application>Microsoft Office PowerPoint</Application>
  <PresentationFormat>와이드스크린</PresentationFormat>
  <Paragraphs>36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공간이 읎어요</dc:creator>
  <cp:lastModifiedBy>공간이 읎어요</cp:lastModifiedBy>
  <cp:revision>2</cp:revision>
  <dcterms:created xsi:type="dcterms:W3CDTF">2023-03-22T15:59:58Z</dcterms:created>
  <dcterms:modified xsi:type="dcterms:W3CDTF">2023-03-23T04:02:53Z</dcterms:modified>
</cp:coreProperties>
</file>