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5" d="100"/>
          <a:sy n="35" d="100"/>
        </p:scale>
        <p:origin x="94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F69-8DF2-4BB4-804F-8A54B6FA725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3D7A-9CF1-4D3D-9B4F-42D8A2CB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2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https://www.researchgate.net/figure/Structure-of-the-convolutional-neural-network_fig3_323227084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5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Sparse representation vs Dense Representation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624A-73F6-FB39-1C37-A3C04FF7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47ADF-3A7B-C374-BEBD-B50D4903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F12C-43D8-D965-0FC0-639C849D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0932-DAF6-0480-CD3A-16DEE9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272A1-F6D3-9882-1048-E3C34A3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C51ED-4AE2-56E2-529D-26700C26E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F3C2-5357-7EB8-C28B-040676A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7DE7B-CA46-7A1B-D53D-FFBF53A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E764B-369B-7E69-3B56-3CFED12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5E98-B229-630A-FC1E-0C6217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7840-621D-2C5E-5CC6-40F25EA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BF011-3D91-7CF0-CF5C-4A03ABE0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22E83-522E-C96B-F1B8-FB1A5E1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D24E-91AF-5BDE-6A17-15A8C4E5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E539-3F6A-C964-E945-983C960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CD5A-1E42-EE5A-47E5-FF8C4EB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B703EC-1A99-32EF-5331-40F3FB6C7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E7781B-ED29-2196-D9D4-8E32763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C651-72FA-B392-E0A7-CE55EA15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9ED4-A06E-D5C3-3E58-3DBE28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64AEF-4286-B811-ABA0-D7D5BC2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1A59-2C7F-77C4-0A58-57BF858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506E-0E99-9C27-D732-3B14535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54FA-CAAE-5618-F889-F5BCF20F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7A7C-374B-44E3-A990-936420B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7ACC-78A0-EB30-0B04-BC80BB5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240-A0D4-C019-4763-0C4567CC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348-E3EB-0539-3A6C-B4B156A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BA942-C73D-D4C9-9FFB-F3F4FCE0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32F3-ED56-D8C6-1B70-DBEB50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287D1-4432-C07F-129E-A8EC11DB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0C64-44B6-DD36-5608-515FD7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58ED-4C57-7F77-3FCB-EECFFAE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812F-581E-C3F0-E0CF-B5D86F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1BB01-843E-CCFC-7039-6E0E37F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F90EC-4B4E-462B-D4E6-1587F5CC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EE937-A035-61A6-2E3E-FD18B4E3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452C9-79E2-47B6-1734-2490E7A7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B7626-A55A-63E9-5225-80FB2BC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D3B43-811E-79E3-2D80-6EFE84C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93F38-1BD9-F335-67DE-547015B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6376-5A58-AE02-0044-45C8153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0F9A5-4C4D-CF77-06B5-539B1FE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197FF-31BA-5A9B-0E1E-CA70CA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416E-61F8-313A-A82B-B7307B8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7953C-C38B-2F6A-7A39-101000F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3FF4D-C80D-4D1B-26CF-A0F7187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7F465-D6A1-6AF6-416C-E995F5F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9DE8-718A-76CB-7E3A-411B7E2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7F3D-D0A0-CBFE-85C8-166ED58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31A3-69DB-C576-CC82-34BA9F06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464EE-BCE7-A90B-B978-504B02C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34995-D3E4-A314-65D4-22DE089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2DAB8-307F-77B5-1348-4ADB597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C336-DA0D-FBC6-A6E8-F55E295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3B61B-FE7D-C0D8-94FB-E40DB4DF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7F090-3548-0368-3180-FAB4743A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10F7-711D-B7C2-29D0-77B5D27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3FB8E-17EF-2F81-8386-A49631E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80EFC-C039-D811-9E24-77A24A2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9E81-6A81-4FD6-3E9B-AF40176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080FC-ACA6-B0A3-EBD1-7F236610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E574-6280-9916-0CBD-BC91D11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D70-013F-48D9-923C-156144C7B96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56FE-860B-F8F4-CF3F-4E399ACC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DBE-31D8-05A5-36B3-4FF9A402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Structure-of-the-convolutional-neural-network_fig3_32322708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103.03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E2E82-1AB3-4FB0-2469-21C97DC6B12F}"/>
              </a:ext>
            </a:extLst>
          </p:cNvPr>
          <p:cNvSpPr txBox="1"/>
          <p:nvPr/>
        </p:nvSpPr>
        <p:spPr>
          <a:xfrm>
            <a:off x="1828800" y="744248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문제의 풀이를 알려줘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A061-FF5D-76EB-99A1-A7762E2B2872}"/>
              </a:ext>
            </a:extLst>
          </p:cNvPr>
          <p:cNvSpPr txBox="1"/>
          <p:nvPr/>
        </p:nvSpPr>
        <p:spPr>
          <a:xfrm>
            <a:off x="4034971" y="5852142"/>
            <a:ext cx="7547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u="sng" dirty="0"/>
              <a:t>컴퓨터공학과 </a:t>
            </a:r>
            <a:r>
              <a:rPr lang="en-US" altLang="ko-KR" sz="2400" u="sng" dirty="0"/>
              <a:t>4</a:t>
            </a:r>
            <a:r>
              <a:rPr lang="ko-KR" altLang="en-US" sz="2400" u="sng" dirty="0"/>
              <a:t>학년 심현섭</a:t>
            </a:r>
            <a:r>
              <a:rPr lang="en-US" altLang="ko-KR" sz="2400" u="sng" dirty="0"/>
              <a:t>(B811101)</a:t>
            </a:r>
            <a:r>
              <a:rPr lang="ko-KR" altLang="en-US" sz="2400" u="sng" dirty="0"/>
              <a:t> 등 </a:t>
            </a:r>
            <a:r>
              <a:rPr lang="en-US" altLang="ko-KR" sz="2400" u="sng" dirty="0"/>
              <a:t>1</a:t>
            </a:r>
            <a:r>
              <a:rPr lang="ko-KR" altLang="en-US" sz="2400" u="sng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9592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추출 및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24E4-75F9-0B6D-FB06-722D64CB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1" y="1338262"/>
            <a:ext cx="9710738" cy="54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추출 및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FDA8A-67B0-4A17-C979-F1817537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70" y="1429024"/>
            <a:ext cx="9474724" cy="54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0D36-785B-1546-241F-C5AF906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9DB2C7-B715-92D9-72BB-D75A49A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48" y="1879555"/>
            <a:ext cx="9910504" cy="35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2D5D0-DBD2-5D2C-E478-C99236F0DE9B}"/>
              </a:ext>
            </a:extLst>
          </p:cNvPr>
          <p:cNvSpPr txBox="1"/>
          <p:nvPr/>
        </p:nvSpPr>
        <p:spPr>
          <a:xfrm>
            <a:off x="838200" y="6022127"/>
            <a:ext cx="1062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[1]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  <a:hlinkClick r:id="rId4"/>
              </a:rPr>
              <a:t>https://www.researchgate.net/figure/Structure-of-the-convolutional-neural-network_fig3_323227084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98663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0D36-785B-1546-241F-C5AF906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2D5D0-DBD2-5D2C-E478-C99236F0DE9B}"/>
              </a:ext>
            </a:extLst>
          </p:cNvPr>
          <p:cNvSpPr txBox="1"/>
          <p:nvPr/>
        </p:nvSpPr>
        <p:spPr>
          <a:xfrm>
            <a:off x="838200" y="6022127"/>
            <a:ext cx="10624562" cy="52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[2] </a:t>
            </a:r>
            <a:r>
              <a:rPr lang="en-US" altLang="ko-KR" sz="1800" u="sng" kern="0" spc="1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https://arxiv.org/abs/1103.0398</a:t>
            </a:r>
            <a:endParaRPr lang="en-US" altLang="ko-KR" sz="1800" u="sng" kern="0" spc="1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4D83AD-7328-2596-2DAB-92792086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81" y="1350046"/>
            <a:ext cx="8589818" cy="45681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412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A8C110-E221-9FB9-8E7D-BD6E482C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" y="1125099"/>
            <a:ext cx="10968038" cy="46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0536E-D65B-3F31-43B1-431E372AC0D1}"/>
              </a:ext>
            </a:extLst>
          </p:cNvPr>
          <p:cNvSpPr txBox="1"/>
          <p:nvPr/>
        </p:nvSpPr>
        <p:spPr>
          <a:xfrm>
            <a:off x="3779958" y="1925699"/>
            <a:ext cx="801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https://github.com/SHIMspacethere/EducationOCR-Project-Shim</a:t>
            </a:r>
          </a:p>
        </p:txBody>
      </p:sp>
      <p:pic>
        <p:nvPicPr>
          <p:cNvPr id="1026" name="Picture 2" descr="UBC GitHub Instructor Guide | Learning Technology Hub">
            <a:extLst>
              <a:ext uri="{FF2B5EF4-FFF2-40B4-BE49-F238E27FC236}">
                <a16:creationId xmlns:a16="http://schemas.microsoft.com/office/drawing/2014/main" id="{5F0C6774-F6D9-57C2-E84F-8873F8F3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4" y="1392106"/>
            <a:ext cx="2553807" cy="14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자기 소개 및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3336E-165E-05F0-EFFA-A64DB103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4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4</a:t>
            </a:r>
            <a:r>
              <a:rPr lang="ko-KR" altLang="en-US" dirty="0"/>
              <a:t>학년 재학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사교육 관련 직종 경력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컨텐츠 제작팀 팀장 </a:t>
            </a:r>
            <a:r>
              <a:rPr lang="en-US" altLang="ko-KR" dirty="0"/>
              <a:t>2</a:t>
            </a:r>
            <a:r>
              <a:rPr lang="ko-KR" altLang="en-US" dirty="0"/>
              <a:t>년 </a:t>
            </a:r>
            <a:r>
              <a:rPr lang="en-US" altLang="ko-KR" dirty="0"/>
              <a:t>=&gt; </a:t>
            </a:r>
            <a:r>
              <a:rPr lang="ko-KR" altLang="en-US" dirty="0"/>
              <a:t>개발팀 </a:t>
            </a:r>
            <a:r>
              <a:rPr lang="en-US" altLang="ko-KR" dirty="0"/>
              <a:t>2</a:t>
            </a:r>
            <a:r>
              <a:rPr lang="ko-KR" altLang="en-US" dirty="0"/>
              <a:t>년</a:t>
            </a:r>
          </a:p>
        </p:txBody>
      </p:sp>
      <p:pic>
        <p:nvPicPr>
          <p:cNvPr id="4" name="Picture 0">
            <a:extLst>
              <a:ext uri="{FF2B5EF4-FFF2-40B4-BE49-F238E27FC236}">
                <a16:creationId xmlns:a16="http://schemas.microsoft.com/office/drawing/2014/main" id="{3206D322-AD2E-2FF6-487C-02DEE860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55"/>
          <a:stretch>
            <a:fillRect/>
          </a:stretch>
        </p:blipFill>
        <p:spPr>
          <a:xfrm>
            <a:off x="5745016" y="4122665"/>
            <a:ext cx="6040583" cy="26094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Team QANDA | 콴다 회사소개">
            <a:extLst>
              <a:ext uri="{FF2B5EF4-FFF2-40B4-BE49-F238E27FC236}">
                <a16:creationId xmlns:a16="http://schemas.microsoft.com/office/drawing/2014/main" id="{7750173B-B732-55FA-D52E-6CA49CDC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1" y="4185925"/>
            <a:ext cx="4865253" cy="25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6153-8CAE-495E-9003-F5F0EBB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단어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0CC95-978C-6D66-7599-2679508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컨텐츠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모의고사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N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E8106F-7265-C1BF-03BD-11A47AE1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4" y="2633057"/>
            <a:ext cx="5141686" cy="342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A92A88-4CE8-FBE8-3D74-0F40090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96" y="1142319"/>
            <a:ext cx="4782790" cy="491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0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254631-70DB-E436-B830-7E63AE76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1331793"/>
            <a:ext cx="9568873" cy="5379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321309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19911-907D-58FE-0C77-C88C4F0B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450109"/>
            <a:ext cx="8961710" cy="49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라이브러리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51FA9-6B55-A3D2-1F3A-6D589B7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447499"/>
            <a:ext cx="8594389" cy="478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4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설계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E538E63-5DF9-2088-0B85-2591BD7D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995"/>
            <a:ext cx="10515600" cy="55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환경 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09F92-6702-2CCF-DC0C-9204C67A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42789"/>
            <a:ext cx="10058400" cy="56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추출 및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2E167-01FF-A026-89BB-BCBDB209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4" y="1598328"/>
            <a:ext cx="9578831" cy="52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138</Words>
  <Application>Microsoft Office PowerPoint</Application>
  <PresentationFormat>와이드스크린</PresentationFormat>
  <Paragraphs>29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AppleSDGothicNeo</vt:lpstr>
      <vt:lpstr>맑은 고딕</vt:lpstr>
      <vt:lpstr>바탕체</vt:lpstr>
      <vt:lpstr>함초롬바탕</vt:lpstr>
      <vt:lpstr>Arial</vt:lpstr>
      <vt:lpstr>Office 테마</vt:lpstr>
      <vt:lpstr>PowerPoint 프레젠테이션</vt:lpstr>
      <vt:lpstr>자기 소개 및 동기</vt:lpstr>
      <vt:lpstr>단어 정의</vt:lpstr>
      <vt:lpstr>서비스 개요</vt:lpstr>
      <vt:lpstr>서비스 개요</vt:lpstr>
      <vt:lpstr>라이브러리 개요</vt:lpstr>
      <vt:lpstr>시스템 설계</vt:lpstr>
      <vt:lpstr>환경 요소</vt:lpstr>
      <vt:lpstr>데이터 추출 및 전처리 작업</vt:lpstr>
      <vt:lpstr>데이터 추출 및 전처리 작업</vt:lpstr>
      <vt:lpstr>데이터 추출 및 전처리 작업</vt:lpstr>
      <vt:lpstr>CNN 모델</vt:lpstr>
      <vt:lpstr>CNN 모델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5</cp:revision>
  <dcterms:created xsi:type="dcterms:W3CDTF">2023-03-23T05:33:34Z</dcterms:created>
  <dcterms:modified xsi:type="dcterms:W3CDTF">2023-03-24T04:04:19Z</dcterms:modified>
</cp:coreProperties>
</file>