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E5C46-0685-91D5-90CC-7D04FAD80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8E957A-718E-F81C-D01A-5BF9E22D9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B334E-B450-A652-10A3-7460F6D9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E7BC-579D-4D44-B3C5-3E1786C3D50F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7316F-476B-728B-92FF-5FF57CAC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F66B6-DA3F-FC69-4D79-8CD202BF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3F8F-7245-415C-AC14-8A40504B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5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860EC-E8A7-9964-9EDE-7099D5AF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D65F5-7D6C-0E6B-8612-6677D81BF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F8A9A-BF9D-E7CD-B059-1C8EAE4F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E7BC-579D-4D44-B3C5-3E1786C3D50F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315D0-BDB1-7A15-0C9A-21EB2C29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7DE8A-FBD2-9130-7BF6-B9C35031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3F8F-7245-415C-AC14-8A40504B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292E39-2037-8BAD-5CAD-F5745E6B4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B8BE42-0F20-AE5E-27A9-33352D028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A340A-72BF-6549-DB06-64F39020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E7BC-579D-4D44-B3C5-3E1786C3D50F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24FA7-DA5D-1653-5943-817EFCAD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7967C-2537-A23E-B7AC-5473CF81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3F8F-7245-415C-AC14-8A40504B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4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310C3-AC93-373A-27A8-F57AB6D4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6132E-CB4A-768F-9288-3A68D2F49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2CF00-1EDA-CACB-AC6D-1C4B1487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E7BC-579D-4D44-B3C5-3E1786C3D50F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DCCA3-7412-D39C-832C-15451FA9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77D17-5879-9BB8-93AF-EBF48801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3F8F-7245-415C-AC14-8A40504B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0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F8033-AB1B-9B58-A40D-17BAC5A5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170A7-3107-98F9-2432-334480761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5DF9F-0DE4-DD0A-D176-342B0303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E7BC-579D-4D44-B3C5-3E1786C3D50F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D5DAF-D96E-2998-1547-6DC4E62A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0F281-D4CD-3FB4-FE57-5D11DC31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3F8F-7245-415C-AC14-8A40504B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7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4D95F-1561-47E9-CC78-CB326061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11967-F97E-2313-D127-280A51892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C4585E-CF40-EAA1-8DCE-4BF22A1E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04897-FF72-A0E3-AEED-053A65C9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E7BC-579D-4D44-B3C5-3E1786C3D50F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966BB7-806E-9304-6FCC-65D8A5B4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86F683-F3A7-C819-0906-216BB011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3F8F-7245-415C-AC14-8A40504B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0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2B369-F539-0DCB-0CCB-5E7E07C2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0FC51-FE19-B4C1-892F-0B5F9FB00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59412-DAE6-6384-4605-6E8BDA51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2ED611-01CC-BE7D-28EF-C11ABE4AA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5D7A07-F42C-F269-E9D2-E063EE763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4E707D-3596-CA3F-4FEE-E4043BB9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E7BC-579D-4D44-B3C5-3E1786C3D50F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14F6F3-830A-D2E0-8711-A0871103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544FD8-CFA9-B9C2-0DEB-90F3681E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3F8F-7245-415C-AC14-8A40504B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5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21951-B790-B5E4-9339-D3E9947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D45599-4ED3-364F-F5A8-88887C2C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E7BC-579D-4D44-B3C5-3E1786C3D50F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366ED3-2D7C-442B-372D-58A86279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9237DF-536E-E052-97CD-BDEDCF97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3F8F-7245-415C-AC14-8A40504B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6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7068BE-2E6F-5664-6DC4-B540034F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E7BC-579D-4D44-B3C5-3E1786C3D50F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77A30C-0B2B-5860-160A-4E151035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DCB842-D1C7-70A8-53FD-84F22923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3F8F-7245-415C-AC14-8A40504B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7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D10CF-6837-1167-27AC-DB9E3B2C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D4B09-097D-C9C6-5557-7B48AD50C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EADE9B-3E62-88C8-6324-4B91E3495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6E896A-5F03-3235-8591-3435E2F3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E7BC-579D-4D44-B3C5-3E1786C3D50F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70DAE-5E60-E6D4-EDEA-46E9DBB6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65EB8-480F-E949-5036-4BB005E5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3F8F-7245-415C-AC14-8A40504B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5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98CFF-C68B-B008-7AC6-D5148768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2DAF1C-2509-9B33-37A0-D2C32E46C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32316-D6E8-C32F-FB9B-6918E9CC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0C225-4C0C-9A91-C088-DC41F989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E7BC-579D-4D44-B3C5-3E1786C3D50F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FCF7A-7A49-82C6-6EFE-41E0752E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2F8A1-E13F-5BBB-CB0B-99DD2728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3F8F-7245-415C-AC14-8A40504B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5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39703-57EF-1147-97F0-64021F7F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207D2-9A7D-22CA-CB37-C085A911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2BAD2-CAA6-204B-3A61-0090E261E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E7BC-579D-4D44-B3C5-3E1786C3D50F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B3F7B-5524-0626-6E6C-1843BB711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F2908-6659-4A45-F448-E7CFFEC75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3F8F-7245-415C-AC14-8A40504B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698A4-F9EB-284F-4387-7592D17D0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4A160F-C751-21DA-52F7-730D5C96E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2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공간이 읎어요</dc:creator>
  <cp:lastModifiedBy>공간이 읎어요</cp:lastModifiedBy>
  <cp:revision>1</cp:revision>
  <dcterms:created xsi:type="dcterms:W3CDTF">2023-09-05T06:54:36Z</dcterms:created>
  <dcterms:modified xsi:type="dcterms:W3CDTF">2023-09-05T06:57:46Z</dcterms:modified>
</cp:coreProperties>
</file>