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84" r:id="rId4"/>
    <p:sldId id="306" r:id="rId5"/>
    <p:sldId id="308" r:id="rId6"/>
    <p:sldId id="307" r:id="rId7"/>
    <p:sldId id="293" r:id="rId8"/>
    <p:sldId id="27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3333" autoAdjust="0"/>
  </p:normalViewPr>
  <p:slideViewPr>
    <p:cSldViewPr snapToGrid="0">
      <p:cViewPr varScale="1">
        <p:scale>
          <a:sx n="103" d="100"/>
          <a:sy n="103" d="100"/>
        </p:scale>
        <p:origin x="4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BAF69-8DF2-4BB4-804F-8A54B6FA725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03D7A-9CF1-4D3D-9B4F-42D8A2CB7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13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Mspacethere/EducationOCR-Project-Shim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문제의 풀이를 알려줘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03D7A-9CF1-4D3D-9B4F-42D8A2CB7DB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22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유형 분류 모델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03D7A-9CF1-4D3D-9B4F-42D8A2CB7DB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065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03D7A-9CF1-4D3D-9B4F-42D8A2CB7DB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231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- Firebase Storage </a:t>
            </a:r>
            <a:r>
              <a:rPr lang="ko-KR" altLang="en-US"/>
              <a:t>내역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03D7A-9CF1-4D3D-9B4F-42D8A2CB7DB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785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&gt;&gt; ‘</a:t>
            </a:r>
            <a:r>
              <a:rPr lang="ko-KR" altLang="en-US"/>
              <a:t>한국저작권교육센터</a:t>
            </a:r>
            <a:r>
              <a:rPr lang="en-US" altLang="ko-KR"/>
              <a:t>’</a:t>
            </a:r>
            <a:r>
              <a:rPr lang="ko-KR" altLang="en-US"/>
              <a:t>에서도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03D7A-9CF1-4D3D-9B4F-42D8A2CB7DB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931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729 </a:t>
            </a:r>
            <a:r>
              <a:rPr lang="ko-KR" altLang="en-US"/>
              <a:t>개의 모델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03D7A-9CF1-4D3D-9B4F-42D8A2CB7DB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997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kern="0" spc="1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github : </a:t>
            </a:r>
            <a:r>
              <a:rPr lang="en-US" altLang="ko-KR" sz="1800" b="1" u="sng" kern="0" spc="10">
                <a:solidFill>
                  <a:srgbClr val="800080"/>
                </a:solidFill>
                <a:effectLst/>
                <a:uFill>
                  <a:solidFill>
                    <a:srgbClr val="80008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3"/>
              </a:rPr>
              <a:t>https://github.com/SHIMspacethere/EducationML-Project-Shim</a:t>
            </a:r>
            <a:endParaRPr lang="en-US" altLang="ko-KR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03D7A-9CF1-4D3D-9B4F-42D8A2CB7DB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82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0624A-73F6-FB39-1C37-A3C04FF76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047ADF-3A7B-C374-BEBD-B50D49032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7F12C-43D8-D965-0FC0-639C849D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50932-DAF6-0480-CD3A-16DEE956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6272A1-F6D3-9882-1048-E3C34A3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1C51ED-4AE2-56E2-529D-26700C26EF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1"/>
            <a:ext cx="12192000" cy="884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6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DF3C2-5357-7EB8-C28B-040676A8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57DE7B-CA46-7A1B-D53D-FFBF53AD0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CE764B-369B-7E69-3B56-3CFED12E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55E98-B229-630A-FC1E-0C62174B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337840-621D-2C5E-5CC6-40F25EAE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55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BBF011-3D91-7CF0-CF5C-4A03ABE0E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622E83-522E-C96B-F1B8-FB1A5E176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B7D24E-91AF-5BDE-6A17-15A8C4E53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5E539-3F6A-C964-E945-983C960FC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7FCD5A-1E42-EE5A-47E5-FF8C4EBB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41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0B703EC-1A99-32EF-5331-40F3FB6C7A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3E7781B-ED29-2196-D9D4-8E3276354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5C651-72FA-B392-E0A7-CE55EA15A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B9ED4-A06E-D5C3-3E58-3DBE2871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64AEF-4286-B811-ABA0-D7D5BC24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A51A59-2C7F-77C4-0A58-57BF8586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38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C506E-0E99-9C27-D732-3B145351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254FA-CAAE-5618-F889-F5BCF20F7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A87A7C-374B-44E3-A990-936420B9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17ACC-78A0-EB30-0B04-BC80BB5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A5C240-A0D4-C019-4763-0C4567CC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7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AD348-E3EB-0539-3A6C-B4B156AC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BA942-C73D-D4C9-9FFB-F3F4FCE0D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8432F3-ED56-D8C6-1B70-DBEB50643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E287D1-4432-C07F-129E-A8EC11DB2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CF0C64-44B6-DD36-5608-515FD76A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BE58ED-4C57-7F77-3FCB-EECFFAE7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3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B812F-581E-C3F0-E0CF-B5D86F41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D1BB01-843E-CCFC-7039-6E0E37F36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FF90EC-4B4E-462B-D4E6-1587F5CC8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AEE937-A035-61A6-2E3E-FD18B4E30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0452C9-79E2-47B6-1734-2490E7A71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FB7626-A55A-63E9-5225-80FB2BC3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AD3B43-811E-79E3-2D80-6EFE84C5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F93F38-1BD9-F335-67DE-547015BC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94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86376-5A58-AE02-0044-45C8153D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80F9A5-4C4D-CF77-06B5-539B1FE1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3197FF-31BA-5A9B-0E1E-CA70CA32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72416E-61F8-313A-A82B-B7307B87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91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17953C-C38B-2F6A-7A39-101000F7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C3FF4D-C80D-4D1B-26CF-A0F71870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F7F465-D6A1-6AF6-416C-E995F5FC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9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09DE8-718A-76CB-7E3A-411B7E25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D07F3D-D0A0-CBFE-85C8-166ED5867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DC31A3-69DB-C576-CC82-34BA9F06A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2464EE-BCE7-A90B-B978-504B02C3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634995-D3E4-A314-65D4-22DE0893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12DAB8-307F-77B5-1348-4ADB5970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53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9C336-DA0D-FBC6-A6E8-F55E2956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13B61B-FE7D-C0D8-94FB-E40DB4DF1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F7F090-3548-0368-3180-FAB4743A0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7D10F7-711D-B7C2-29D0-77B5D275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03FB8E-17EF-2F81-8386-A49631EC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780EFC-C039-D811-9E24-77A24A23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38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F69E81-6A81-4FD6-3E9B-AF401769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7080FC-ACA6-B0A3-EBD1-7F236610C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BFE574-6280-9916-0CBD-BC91D1139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E6D70-013F-48D9-923C-156144C7B968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2356FE-860B-F8F4-CF3F-4E399ACCA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5EEDBE-31D8-05A5-36B3-4FF9A402B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34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Mspacethere/EducationOCR-Project-Shi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D2E2E82-1AB3-4FB0-2469-21C97DC6B12F}"/>
              </a:ext>
            </a:extLst>
          </p:cNvPr>
          <p:cNvSpPr txBox="1"/>
          <p:nvPr/>
        </p:nvSpPr>
        <p:spPr>
          <a:xfrm>
            <a:off x="1828800" y="744248"/>
            <a:ext cx="8534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문제의 풀이를 알려줘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7FA061-FF5D-76EB-99A1-A7762E2B2872}"/>
              </a:ext>
            </a:extLst>
          </p:cNvPr>
          <p:cNvSpPr txBox="1"/>
          <p:nvPr/>
        </p:nvSpPr>
        <p:spPr>
          <a:xfrm>
            <a:off x="4034971" y="5852142"/>
            <a:ext cx="75474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2400"/>
              <a:t>2023-12-07 </a:t>
            </a:r>
            <a:r>
              <a:rPr lang="ko-KR" altLang="en-US" sz="2400"/>
              <a:t>최종 </a:t>
            </a:r>
            <a:r>
              <a:rPr lang="ko-KR" altLang="en-US" sz="2400" dirty="0" err="1"/>
              <a:t>발표본</a:t>
            </a:r>
            <a:endParaRPr lang="en-US" altLang="ko-KR" sz="2400" dirty="0"/>
          </a:p>
          <a:p>
            <a:pPr algn="r"/>
            <a:r>
              <a:rPr lang="ko-KR" altLang="en-US" sz="2400" u="sng" dirty="0"/>
              <a:t>컴퓨터공학과 </a:t>
            </a:r>
            <a:r>
              <a:rPr lang="en-US" altLang="ko-KR" sz="2400" u="sng" dirty="0"/>
              <a:t>4</a:t>
            </a:r>
            <a:r>
              <a:rPr lang="ko-KR" altLang="en-US" sz="2400" u="sng" dirty="0"/>
              <a:t>학년 심현섭</a:t>
            </a:r>
            <a:r>
              <a:rPr lang="en-US" altLang="ko-KR" sz="2400" u="sng"/>
              <a:t>(B811101)</a:t>
            </a:r>
            <a:endParaRPr lang="ko-KR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95923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0867E-3ADB-A377-F450-EC7B8FF8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842346-4826-73BC-E17F-53910336F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5225"/>
            <a:ext cx="10515600" cy="4351338"/>
          </a:xfrm>
        </p:spPr>
        <p:txBody>
          <a:bodyPr/>
          <a:lstStyle/>
          <a:p>
            <a:r>
              <a:rPr lang="ko-KR" altLang="en-US"/>
              <a:t>간단 소개</a:t>
            </a:r>
            <a:endParaRPr lang="en-US" altLang="ko-KR"/>
          </a:p>
          <a:p>
            <a:r>
              <a:rPr lang="ko-KR" altLang="en-US"/>
              <a:t>결과 내역</a:t>
            </a:r>
            <a:endParaRPr lang="en-US" altLang="ko-KR"/>
          </a:p>
          <a:p>
            <a:r>
              <a:rPr lang="ko-KR" altLang="en-US"/>
              <a:t>피드백 및 질문 내용</a:t>
            </a:r>
            <a:endParaRPr lang="en-US" altLang="ko-KR"/>
          </a:p>
          <a:p>
            <a:r>
              <a:rPr lang="ko-KR" altLang="en-US"/>
              <a:t>연구 결과 변경</a:t>
            </a:r>
            <a:endParaRPr lang="en-US" altLang="ko-KR"/>
          </a:p>
          <a:p>
            <a:r>
              <a:rPr lang="ko-KR" altLang="en-US"/>
              <a:t>추후 계획</a:t>
            </a:r>
            <a:endParaRPr lang="en-US" altLang="ko-KR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76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간단 소개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949CAE-9634-6488-5B00-396926EEA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398" y="1677983"/>
            <a:ext cx="2840002" cy="4621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776AB7-F494-29E1-FAD0-1D6F17334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931" y="1677983"/>
            <a:ext cx="2597167" cy="4620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0E9A24-6ADC-D940-B21E-F2B4C639A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6080" y="1677983"/>
            <a:ext cx="2920968" cy="4620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087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4EBA8-B677-1A88-9073-E8D0DCF0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결과 내역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D721FB-322D-4BE9-B9DD-50A0E34FB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500" y="2605088"/>
            <a:ext cx="6638925" cy="3705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898B5D87-AF26-B3E0-5DF4-6F07C8FDF713}"/>
              </a:ext>
            </a:extLst>
          </p:cNvPr>
          <p:cNvGrpSpPr/>
          <p:nvPr/>
        </p:nvGrpSpPr>
        <p:grpSpPr>
          <a:xfrm>
            <a:off x="8528179" y="2925481"/>
            <a:ext cx="2715208" cy="923330"/>
            <a:chOff x="8528179" y="2925481"/>
            <a:chExt cx="2715208" cy="923330"/>
          </a:xfrm>
        </p:grpSpPr>
        <p:sp>
          <p:nvSpPr>
            <p:cNvPr id="7" name="오른쪽 중괄호 6">
              <a:extLst>
                <a:ext uri="{FF2B5EF4-FFF2-40B4-BE49-F238E27FC236}">
                  <a16:creationId xmlns:a16="http://schemas.microsoft.com/office/drawing/2014/main" id="{0D5C2176-2A31-C38E-057F-9A96866EFA78}"/>
                </a:ext>
              </a:extLst>
            </p:cNvPr>
            <p:cNvSpPr/>
            <p:nvPr/>
          </p:nvSpPr>
          <p:spPr>
            <a:xfrm>
              <a:off x="8528179" y="3116424"/>
              <a:ext cx="242596" cy="578498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C2CF03-45D0-7B24-890A-8A49F888E0C3}"/>
                </a:ext>
              </a:extLst>
            </p:cNvPr>
            <p:cNvSpPr txBox="1"/>
            <p:nvPr/>
          </p:nvSpPr>
          <p:spPr>
            <a:xfrm>
              <a:off x="8900528" y="2925481"/>
              <a:ext cx="234285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>
                  <a:solidFill>
                    <a:schemeClr val="accent1"/>
                  </a:solidFill>
                </a:rPr>
                <a:t>+</a:t>
              </a:r>
              <a:r>
                <a:rPr lang="en-US" altLang="ko-KR" sz="5400">
                  <a:solidFill>
                    <a:schemeClr val="accent1"/>
                  </a:solidFill>
                </a:rPr>
                <a:t>23 </a:t>
              </a:r>
              <a:r>
                <a:rPr lang="ko-KR" altLang="en-US" sz="3600">
                  <a:solidFill>
                    <a:schemeClr val="accent1"/>
                  </a:solidFill>
                </a:rPr>
                <a:t>개</a:t>
              </a:r>
              <a:endParaRPr lang="ko-KR" altLang="en-US" sz="3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AA81F75-A1D5-0A36-E0A4-8B17C9186692}"/>
              </a:ext>
            </a:extLst>
          </p:cNvPr>
          <p:cNvSpPr txBox="1"/>
          <p:nvPr/>
        </p:nvSpPr>
        <p:spPr>
          <a:xfrm>
            <a:off x="838200" y="1711058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/>
              <a:t>- Firebase Storage </a:t>
            </a:r>
            <a:r>
              <a:rPr lang="ko-KR" altLang="en-US" sz="2400" b="1"/>
              <a:t>내역</a:t>
            </a:r>
            <a:endParaRPr lang="ko-KR" altLang="en-US" sz="24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B17C3B3-D2CF-9EB8-3106-7B4DB8361D2E}"/>
              </a:ext>
            </a:extLst>
          </p:cNvPr>
          <p:cNvGrpSpPr/>
          <p:nvPr/>
        </p:nvGrpSpPr>
        <p:grpSpPr>
          <a:xfrm>
            <a:off x="6376890" y="2102643"/>
            <a:ext cx="1754156" cy="3355765"/>
            <a:chOff x="6376890" y="2102643"/>
            <a:chExt cx="1754156" cy="335576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D804568-563D-D29A-65C1-9FB2B895A0C1}"/>
                </a:ext>
              </a:extLst>
            </p:cNvPr>
            <p:cNvSpPr/>
            <p:nvPr/>
          </p:nvSpPr>
          <p:spPr>
            <a:xfrm>
              <a:off x="7071437" y="2610542"/>
              <a:ext cx="365062" cy="2847866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F2975-6C0E-8588-8102-F4905D5C6952}"/>
                </a:ext>
              </a:extLst>
            </p:cNvPr>
            <p:cNvSpPr txBox="1"/>
            <p:nvPr/>
          </p:nvSpPr>
          <p:spPr>
            <a:xfrm>
              <a:off x="6376890" y="2102643"/>
              <a:ext cx="17541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>
                  <a:solidFill>
                    <a:srgbClr val="FF0000"/>
                  </a:solidFill>
                </a:rPr>
                <a:t>전시회 기간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482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36AE0-6371-EEAD-D3B3-F83F8B9A4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피드백 및 질문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B00CFD-A72F-156D-F70A-EF6229AC1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OCR</a:t>
            </a:r>
            <a:r>
              <a:rPr lang="ko-KR" altLang="en-US"/>
              <a:t>에서 텍스트 문구를 읽어올 때</a:t>
            </a:r>
            <a:r>
              <a:rPr lang="en-US" altLang="ko-KR"/>
              <a:t>, </a:t>
            </a:r>
            <a:r>
              <a:rPr lang="ko-KR" altLang="en-US"/>
              <a:t>나머지 문장은 제외하고 첫문장만 가져오는가</a:t>
            </a:r>
            <a:r>
              <a:rPr lang="en-US" altLang="ko-KR"/>
              <a:t>?</a:t>
            </a:r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F653D2-0A36-82FD-5221-A52A523D0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025" y="3278921"/>
            <a:ext cx="3787745" cy="3187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1178B7-A474-FDD0-85D9-80C6916A3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47" y="3954643"/>
            <a:ext cx="2676525" cy="1733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42DA9AF-B10D-CA03-73DC-961816DEA80C}"/>
              </a:ext>
            </a:extLst>
          </p:cNvPr>
          <p:cNvSpPr/>
          <p:nvPr/>
        </p:nvSpPr>
        <p:spPr>
          <a:xfrm>
            <a:off x="3582953" y="4450703"/>
            <a:ext cx="690465" cy="5225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789BAC4-B8AE-D9A7-75ED-35F108643B97}"/>
              </a:ext>
            </a:extLst>
          </p:cNvPr>
          <p:cNvSpPr/>
          <p:nvPr/>
        </p:nvSpPr>
        <p:spPr>
          <a:xfrm>
            <a:off x="8540420" y="4560160"/>
            <a:ext cx="690465" cy="5225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2563761-D8F3-5247-6B4C-F7950438B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3716" y="3278921"/>
            <a:ext cx="1908312" cy="3290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805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36AE0-6371-EEAD-D3B3-F83F8B9A4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피드백 및 질문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B00CFD-A72F-156D-F70A-EF6229AC1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데이터들의 저작권 관련 사항이 의심스럽다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/>
              <a:t>&gt;&gt; ‘</a:t>
            </a:r>
            <a:r>
              <a:rPr lang="ko-KR" altLang="en-US" sz="2400"/>
              <a:t>한국저작권교육센터</a:t>
            </a:r>
            <a:r>
              <a:rPr lang="en-US" altLang="ko-KR" sz="2400"/>
              <a:t>’</a:t>
            </a:r>
            <a:r>
              <a:rPr lang="ko-KR" altLang="en-US" sz="2400"/>
              <a:t>에서도 상업적 목적 외에는 </a:t>
            </a:r>
            <a:r>
              <a:rPr lang="ko-KR" altLang="en-US" sz="2400" u="sng"/>
              <a:t>자유 사용 가능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318A091-9638-1B16-F182-F71AD3FD7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28" y="2711462"/>
            <a:ext cx="9591869" cy="199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9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/>
              <a:t>. </a:t>
            </a:r>
            <a:r>
              <a:rPr lang="ko-KR" altLang="en-US"/>
              <a:t>연구 결과 변경 </a:t>
            </a:r>
            <a:r>
              <a:rPr lang="en-US" altLang="ko-KR"/>
              <a:t>– AI </a:t>
            </a:r>
            <a:r>
              <a:rPr lang="ko-KR" altLang="en-US"/>
              <a:t>모델 </a:t>
            </a:r>
            <a:r>
              <a:rPr lang="en-US" altLang="ko-KR"/>
              <a:t>1</a:t>
            </a:r>
            <a:r>
              <a:rPr lang="ko-KR" altLang="en-US"/>
              <a:t>차 실험 中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25D853B-5C5D-4262-6FAC-348CEFA94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14" y="1735494"/>
            <a:ext cx="5284564" cy="4357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DACAA69-A55A-B76D-9FE4-C11B18E15A17}"/>
              </a:ext>
            </a:extLst>
          </p:cNvPr>
          <p:cNvSpPr txBox="1"/>
          <p:nvPr/>
        </p:nvSpPr>
        <p:spPr>
          <a:xfrm>
            <a:off x="6919427" y="2605204"/>
            <a:ext cx="443437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strike="sngStrike"/>
              <a:t>216 </a:t>
            </a:r>
            <a:r>
              <a:rPr lang="ko-KR" altLang="en-US" sz="3200" strike="sngStrike"/>
              <a:t>개의 모델 생성</a:t>
            </a:r>
            <a:endParaRPr lang="en-US" altLang="ko-KR" sz="3200" strike="sngStrike"/>
          </a:p>
          <a:p>
            <a:endParaRPr lang="en-US" altLang="ko-KR" sz="3200"/>
          </a:p>
          <a:p>
            <a:endParaRPr lang="en-US" altLang="ko-KR" sz="3200"/>
          </a:p>
          <a:p>
            <a:r>
              <a:rPr lang="en-US" altLang="ko-KR" sz="3200"/>
              <a:t>729 </a:t>
            </a:r>
            <a:r>
              <a:rPr lang="ko-KR" altLang="en-US" sz="3200"/>
              <a:t>개의 모델 생성</a:t>
            </a:r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F539B461-2E53-B2F2-E6D3-FA7C8B170586}"/>
              </a:ext>
            </a:extLst>
          </p:cNvPr>
          <p:cNvSpPr/>
          <p:nvPr/>
        </p:nvSpPr>
        <p:spPr>
          <a:xfrm>
            <a:off x="8679413" y="3372992"/>
            <a:ext cx="457200" cy="5411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77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5BA11-4E1C-D4AA-AC4E-BC6A5EDA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추후 계획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E282B4-DD09-8D72-DB51-A0A64ED06C5D}"/>
              </a:ext>
            </a:extLst>
          </p:cNvPr>
          <p:cNvSpPr txBox="1"/>
          <p:nvPr/>
        </p:nvSpPr>
        <p:spPr>
          <a:xfrm>
            <a:off x="1615032" y="5770676"/>
            <a:ext cx="9467849" cy="515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750" marR="0" indent="0" algn="just" fontAlgn="base" latinLnBrk="0">
              <a:lnSpc>
                <a:spcPct val="1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ko-KR" sz="1800" b="1" kern="0" spc="1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github : </a:t>
            </a:r>
            <a:r>
              <a:rPr lang="en-US" altLang="ko-KR" sz="1800" b="1" u="sng" kern="0" spc="10">
                <a:solidFill>
                  <a:srgbClr val="800080"/>
                </a:solidFill>
                <a:effectLst/>
                <a:uFill>
                  <a:solidFill>
                    <a:srgbClr val="80008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3"/>
              </a:rPr>
              <a:t>https://github.com/SHIMspacethere/EducationML-Project-Shim</a:t>
            </a:r>
            <a:endParaRPr lang="en-US" altLang="ko-KR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926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2435</TotalTime>
  <Words>160</Words>
  <Application>Microsoft Office PowerPoint</Application>
  <PresentationFormat>와이드스크린</PresentationFormat>
  <Paragraphs>42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함초롬바탕</vt:lpstr>
      <vt:lpstr>Arial</vt:lpstr>
      <vt:lpstr>Office 테마</vt:lpstr>
      <vt:lpstr>PowerPoint 프레젠테이션</vt:lpstr>
      <vt:lpstr>Index</vt:lpstr>
      <vt:lpstr>1. 간단 소개</vt:lpstr>
      <vt:lpstr>2. 결과 내역</vt:lpstr>
      <vt:lpstr>3. 피드백 및 질문 내용</vt:lpstr>
      <vt:lpstr>3. 피드백 및 질문 내용</vt:lpstr>
      <vt:lpstr>4. 연구 결과 변경 – AI 모델 1차 실험 中</vt:lpstr>
      <vt:lpstr>5. 추후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공간이 읎어요</dc:creator>
  <cp:lastModifiedBy>현섭 심</cp:lastModifiedBy>
  <cp:revision>33</cp:revision>
  <dcterms:created xsi:type="dcterms:W3CDTF">2023-03-23T05:33:34Z</dcterms:created>
  <dcterms:modified xsi:type="dcterms:W3CDTF">2023-12-07T07:39:14Z</dcterms:modified>
</cp:coreProperties>
</file>