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84" r:id="rId4"/>
    <p:sldId id="287" r:id="rId5"/>
    <p:sldId id="257" r:id="rId6"/>
    <p:sldId id="285" r:id="rId7"/>
    <p:sldId id="264" r:id="rId8"/>
    <p:sldId id="286" r:id="rId9"/>
    <p:sldId id="265" r:id="rId10"/>
    <p:sldId id="266" r:id="rId11"/>
    <p:sldId id="270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5636" autoAdjust="0"/>
  </p:normalViewPr>
  <p:slideViewPr>
    <p:cSldViewPr snapToGrid="0">
      <p:cViewPr varScale="1">
        <p:scale>
          <a:sx n="104" d="100"/>
          <a:sy n="10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BAF69-8DF2-4BB4-804F-8A54B6FA725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03D7A-9CF1-4D3D-9B4F-42D8A2CB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3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문제의 풀이를 알려줘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2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최종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80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가 유형을 판단하기 위해서는 적어도 어느정도의 데이터가 필요한가요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1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발문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5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question : [</a:t>
            </a:r>
            <a:r>
              <a:rPr lang="ko-KR" altLang="en-US"/>
              <a:t>첫번째 발문</a:t>
            </a:r>
            <a:r>
              <a:rPr lang="en-US" altLang="ko-KR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4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13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3D7A-9CF1-4D3D-9B4F-42D8A2CB7D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2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0624A-73F6-FB39-1C37-A3C04FF7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47ADF-3A7B-C374-BEBD-B50D49032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7F12C-43D8-D965-0FC0-639C849D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50932-DAF6-0480-CD3A-16DEE956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272A1-F6D3-9882-1048-E3C34A3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1C51ED-4AE2-56E2-529D-26700C26E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5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88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6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DF3C2-5357-7EB8-C28B-040676A8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57DE7B-CA46-7A1B-D53D-FFBF53AD0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E764B-369B-7E69-3B56-3CFED12E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55E98-B229-630A-FC1E-0C62174B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7840-621D-2C5E-5CC6-40F25EAE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BF011-3D91-7CF0-CF5C-4A03ABE0E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622E83-522E-C96B-F1B8-FB1A5E176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7D24E-91AF-5BDE-6A17-15A8C4E5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5E539-3F6A-C964-E945-983C960F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FCD5A-1E42-EE5A-47E5-FF8C4EBB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0B703EC-1A99-32EF-5331-40F3FB6C7A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E7781B-ED29-2196-D9D4-8E327635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5C651-72FA-B392-E0A7-CE55EA15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B9ED4-A06E-D5C3-3E58-3DBE2871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64AEF-4286-B811-ABA0-D7D5BC24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51A59-2C7F-77C4-0A58-57BF8586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C506E-0E99-9C27-D732-3B145351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254FA-CAAE-5618-F889-F5BCF20F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87A7C-374B-44E3-A990-936420B9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17ACC-78A0-EB30-0B04-BC80BB5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5C240-A0D4-C019-4763-0C4567CC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7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AD348-E3EB-0539-3A6C-B4B156AC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BA942-C73D-D4C9-9FFB-F3F4FCE0D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432F3-ED56-D8C6-1B70-DBEB50643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287D1-4432-C07F-129E-A8EC11DB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F0C64-44B6-DD36-5608-515FD76A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E58ED-4C57-7F77-3FCB-EECFFAE7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B812F-581E-C3F0-E0CF-B5D86F4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D1BB01-843E-CCFC-7039-6E0E37F3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F90EC-4B4E-462B-D4E6-1587F5CC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AEE937-A035-61A6-2E3E-FD18B4E3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0452C9-79E2-47B6-1734-2490E7A71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B7626-A55A-63E9-5225-80FB2BC3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AD3B43-811E-79E3-2D80-6EFE84C5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F93F38-1BD9-F335-67DE-547015BC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86376-5A58-AE02-0044-45C8153D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80F9A5-4C4D-CF77-06B5-539B1FE1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3197FF-31BA-5A9B-0E1E-CA70CA32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2416E-61F8-313A-A82B-B7307B87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7953C-C38B-2F6A-7A39-101000F7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C3FF4D-C80D-4D1B-26CF-A0F71870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F7F465-D6A1-6AF6-416C-E995F5FC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09DE8-718A-76CB-7E3A-411B7E25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07F3D-D0A0-CBFE-85C8-166ED58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C31A3-69DB-C576-CC82-34BA9F06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464EE-BCE7-A90B-B978-504B02C3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34995-D3E4-A314-65D4-22DE0893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2DAB8-307F-77B5-1348-4ADB5970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9C336-DA0D-FBC6-A6E8-F55E2956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3B61B-FE7D-C0D8-94FB-E40DB4DF1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F7F090-3548-0368-3180-FAB4743A0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D10F7-711D-B7C2-29D0-77B5D27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D70-013F-48D9-923C-156144C7B96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3FB8E-17EF-2F81-8386-A49631EC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780EFC-C039-D811-9E24-77A24A23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8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69E81-6A81-4FD6-3E9B-AF401769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080FC-ACA6-B0A3-EBD1-7F236610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FE574-6280-9916-0CBD-BC91D1139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D70-013F-48D9-923C-156144C7B968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356FE-860B-F8F4-CF3F-4E399ACCA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EEDBE-31D8-05A5-36B3-4FF9A402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2D8D-34A2-4B58-A92C-DFB3E826D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4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2E2E82-1AB3-4FB0-2469-21C97DC6B12F}"/>
              </a:ext>
            </a:extLst>
          </p:cNvPr>
          <p:cNvSpPr txBox="1"/>
          <p:nvPr/>
        </p:nvSpPr>
        <p:spPr>
          <a:xfrm>
            <a:off x="1828800" y="744248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문제의 풀이를 알려줘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FA061-FF5D-76EB-99A1-A7762E2B2872}"/>
              </a:ext>
            </a:extLst>
          </p:cNvPr>
          <p:cNvSpPr txBox="1"/>
          <p:nvPr/>
        </p:nvSpPr>
        <p:spPr>
          <a:xfrm>
            <a:off x="4034971" y="5852142"/>
            <a:ext cx="7547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/>
              <a:t>2023-05-18 </a:t>
            </a:r>
            <a:r>
              <a:rPr lang="ko-KR" altLang="en-US" sz="2400"/>
              <a:t>중간 </a:t>
            </a:r>
            <a:r>
              <a:rPr lang="ko-KR" altLang="en-US" sz="2400" dirty="0" err="1"/>
              <a:t>발표본</a:t>
            </a:r>
            <a:endParaRPr lang="en-US" altLang="ko-KR" sz="2400" dirty="0"/>
          </a:p>
          <a:p>
            <a:pPr algn="r"/>
            <a:r>
              <a:rPr lang="ko-KR" altLang="en-US" sz="2400" u="sng" dirty="0"/>
              <a:t>컴퓨터공학과 </a:t>
            </a:r>
            <a:r>
              <a:rPr lang="en-US" altLang="ko-KR" sz="2400" u="sng" dirty="0"/>
              <a:t>4</a:t>
            </a:r>
            <a:r>
              <a:rPr lang="ko-KR" altLang="en-US" sz="2400" u="sng" dirty="0"/>
              <a:t>학년 심현섭</a:t>
            </a:r>
            <a:r>
              <a:rPr lang="en-US" altLang="ko-KR" sz="2400" u="sng"/>
              <a:t>(B811101)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9592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ko-KR" altLang="en-US"/>
              <a:t>추후 계획 </a:t>
            </a:r>
            <a:r>
              <a:rPr lang="en-US" altLang="ko-KR"/>
              <a:t>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8FDA8A-67B0-4A17-C979-F1817537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70" y="1429024"/>
            <a:ext cx="9474724" cy="54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5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BA11-4E1C-D4AA-AC4E-BC6A5EDA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추후 계획 </a:t>
            </a:r>
            <a:r>
              <a:rPr lang="en-US" altLang="ko-KR"/>
              <a:t>– </a:t>
            </a:r>
            <a:r>
              <a:rPr lang="ko-KR" altLang="en-US"/>
              <a:t>과제 </a:t>
            </a:r>
            <a:r>
              <a:rPr lang="ko-KR" altLang="en-US" dirty="0"/>
              <a:t>수행 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D52D05-18AF-3CAF-0F69-16E84D413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23" y="1690688"/>
            <a:ext cx="10463553" cy="44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6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78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0867E-3ADB-A377-F450-EC7B8FF8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42346-4826-73BC-E17F-53910336F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간단 소개</a:t>
            </a:r>
            <a:endParaRPr lang="en-US" altLang="ko-KR" dirty="0"/>
          </a:p>
          <a:p>
            <a:r>
              <a:rPr lang="ko-KR" altLang="en-US"/>
              <a:t>기술 자문</a:t>
            </a:r>
            <a:endParaRPr lang="en-US" altLang="ko-KR" dirty="0"/>
          </a:p>
          <a:p>
            <a:r>
              <a:rPr lang="ko-KR" altLang="en-US"/>
              <a:t>데이터 추출</a:t>
            </a:r>
            <a:endParaRPr lang="en-US" altLang="ko-KR"/>
          </a:p>
          <a:p>
            <a:r>
              <a:rPr lang="ko-KR" altLang="en-US"/>
              <a:t>추후 </a:t>
            </a:r>
            <a:r>
              <a:rPr lang="ko-KR" altLang="en-US" dirty="0"/>
              <a:t>계획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76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간단 소개 </a:t>
            </a:r>
            <a:r>
              <a:rPr lang="en-US" altLang="ko-KR" dirty="0"/>
              <a:t>- </a:t>
            </a:r>
            <a:r>
              <a:rPr lang="ko-KR" altLang="en-US" dirty="0"/>
              <a:t>설계도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E538E63-5DF9-2088-0B85-2591BD7D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995"/>
            <a:ext cx="10515600" cy="552893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887263-C006-5B97-113B-FB53B335344E}"/>
              </a:ext>
            </a:extLst>
          </p:cNvPr>
          <p:cNvSpPr/>
          <p:nvPr/>
        </p:nvSpPr>
        <p:spPr>
          <a:xfrm>
            <a:off x="8628685" y="1871441"/>
            <a:ext cx="2335062" cy="2044007"/>
          </a:xfrm>
          <a:prstGeom prst="roundRect">
            <a:avLst>
              <a:gd name="adj" fmla="val 7630"/>
            </a:avLst>
          </a:prstGeom>
          <a:solidFill>
            <a:srgbClr val="FF0000">
              <a:alpha val="34000"/>
            </a:srgbClr>
          </a:solidFill>
          <a:ln w="38100">
            <a:solidFill>
              <a:srgbClr val="FF000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8EEC2-6D45-0A4C-FCDB-39012921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/>
              <a:t>간단 소개 </a:t>
            </a:r>
            <a:r>
              <a:rPr lang="en-US" altLang="ko-KR"/>
              <a:t>– </a:t>
            </a:r>
            <a:r>
              <a:rPr lang="ko-KR" altLang="en-US" dirty="0"/>
              <a:t>유형 분류표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771883-9B4C-8A33-600B-988526A7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4" y="1690688"/>
            <a:ext cx="4246032" cy="2440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F00AEE-09FA-22A7-ED48-F29D8CE33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160" y="2010437"/>
            <a:ext cx="6634143" cy="4377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604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4442-501C-77B7-663B-BC4AA59A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기술 자문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0115E9-9C9D-C0B5-C1BA-B801547CD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90" y="1711451"/>
            <a:ext cx="3675666" cy="402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E956C4-4470-B5F3-BB85-ADEBDE0C3ECA}"/>
              </a:ext>
            </a:extLst>
          </p:cNvPr>
          <p:cNvSpPr txBox="1"/>
          <p:nvPr/>
        </p:nvSpPr>
        <p:spPr>
          <a:xfrm>
            <a:off x="4722424" y="3726188"/>
            <a:ext cx="6928919" cy="13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/>
              <a:t>“</a:t>
            </a:r>
            <a:r>
              <a:rPr lang="ko-KR" altLang="en-US" sz="2800" b="1"/>
              <a:t>신뢰도가 높은 한 유형을 얻기 위해선 </a:t>
            </a:r>
            <a:endParaRPr lang="en-US" altLang="ko-KR" sz="2800" b="1"/>
          </a:p>
          <a:p>
            <a:pPr algn="ctr">
              <a:lnSpc>
                <a:spcPct val="150000"/>
              </a:lnSpc>
            </a:pPr>
            <a:r>
              <a:rPr lang="ko-KR" altLang="en-US" sz="2800" b="1"/>
              <a:t>적어도 </a:t>
            </a:r>
            <a:r>
              <a:rPr lang="en-US" altLang="ko-KR" sz="2800" b="1"/>
              <a:t>3,000</a:t>
            </a:r>
            <a:r>
              <a:rPr lang="ko-KR" altLang="en-US" sz="2800" b="1"/>
              <a:t>개의 데이터는 있어야 한다</a:t>
            </a:r>
            <a:r>
              <a:rPr lang="en-US" altLang="ko-KR" sz="2800" b="1"/>
              <a:t>.“</a:t>
            </a:r>
            <a:endParaRPr lang="ko-KR" altLang="en-US" sz="2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302A3-D937-33E3-7F8D-0A01255D724E}"/>
              </a:ext>
            </a:extLst>
          </p:cNvPr>
          <p:cNvSpPr txBox="1"/>
          <p:nvPr/>
        </p:nvSpPr>
        <p:spPr>
          <a:xfrm>
            <a:off x="4722424" y="2013666"/>
            <a:ext cx="6313750" cy="110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altLang="ko-KR"/>
              <a:t>.</a:t>
            </a:r>
            <a:r>
              <a:rPr lang="ko-KR" altLang="en-US"/>
              <a:t>  </a:t>
            </a:r>
            <a:r>
              <a:rPr lang="en-US" altLang="ko-KR"/>
              <a:t>AI</a:t>
            </a:r>
            <a:r>
              <a:rPr lang="ko-KR" altLang="en-US"/>
              <a:t>가 유형을 판단하기 위해서는 적어도 어느 정도 양의 데이터가 필요한가요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8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/>
              <a:t>데이터 추출 </a:t>
            </a:r>
            <a:r>
              <a:rPr lang="en-US" altLang="ko-KR"/>
              <a:t>– </a:t>
            </a:r>
            <a:r>
              <a:rPr lang="ko-KR" altLang="en-US" dirty="0"/>
              <a:t>데이터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1E5246-1EE3-5F27-C1C8-ADA8C8852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55" y="1472796"/>
            <a:ext cx="4852484" cy="5112439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52A87BC-1D34-F8E9-6A8E-ACB5632256AD}"/>
              </a:ext>
            </a:extLst>
          </p:cNvPr>
          <p:cNvGrpSpPr/>
          <p:nvPr/>
        </p:nvGrpSpPr>
        <p:grpSpPr>
          <a:xfrm>
            <a:off x="2019655" y="1491268"/>
            <a:ext cx="7059785" cy="780877"/>
            <a:chOff x="643342" y="1491268"/>
            <a:chExt cx="7059785" cy="78087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1380E26-B483-5C44-E0BA-4815FA64F75D}"/>
                </a:ext>
              </a:extLst>
            </p:cNvPr>
            <p:cNvSpPr/>
            <p:nvPr/>
          </p:nvSpPr>
          <p:spPr>
            <a:xfrm>
              <a:off x="643342" y="1491268"/>
              <a:ext cx="4852484" cy="780877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 w="38100"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585F89-2C48-CFD8-F10A-2331DE255236}"/>
                </a:ext>
              </a:extLst>
            </p:cNvPr>
            <p:cNvSpPr txBox="1"/>
            <p:nvPr/>
          </p:nvSpPr>
          <p:spPr>
            <a:xfrm>
              <a:off x="5708073" y="1627824"/>
              <a:ext cx="19950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(1) </a:t>
              </a:r>
              <a:r>
                <a:rPr lang="ko-KR" altLang="en-US" sz="2400" dirty="0">
                  <a:solidFill>
                    <a:srgbClr val="FF0000"/>
                  </a:solidFill>
                </a:rPr>
                <a:t>첫 발문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6DB840-1FA3-9B13-291D-B6907DB32DA6}"/>
              </a:ext>
            </a:extLst>
          </p:cNvPr>
          <p:cNvGrpSpPr/>
          <p:nvPr/>
        </p:nvGrpSpPr>
        <p:grpSpPr>
          <a:xfrm>
            <a:off x="2019655" y="2343266"/>
            <a:ext cx="7364584" cy="2044007"/>
            <a:chOff x="643342" y="2343266"/>
            <a:chExt cx="7364584" cy="204400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7C1EF04-861A-FE26-E5AE-237CFF760D82}"/>
                </a:ext>
              </a:extLst>
            </p:cNvPr>
            <p:cNvSpPr/>
            <p:nvPr/>
          </p:nvSpPr>
          <p:spPr>
            <a:xfrm>
              <a:off x="643342" y="2343266"/>
              <a:ext cx="4852484" cy="2044007"/>
            </a:xfrm>
            <a:prstGeom prst="roundRect">
              <a:avLst>
                <a:gd name="adj" fmla="val 7630"/>
              </a:avLst>
            </a:prstGeom>
            <a:solidFill>
              <a:srgbClr val="FF0000">
                <a:alpha val="15000"/>
              </a:srgbClr>
            </a:solidFill>
            <a:ln w="38100"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F0D510-8634-0C90-AA25-677765D526AE}"/>
                </a:ext>
              </a:extLst>
            </p:cNvPr>
            <p:cNvSpPr txBox="1"/>
            <p:nvPr/>
          </p:nvSpPr>
          <p:spPr>
            <a:xfrm>
              <a:off x="5708072" y="3050805"/>
              <a:ext cx="22998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(2) </a:t>
              </a:r>
              <a:r>
                <a:rPr lang="ko-KR" altLang="en-US" sz="2400" dirty="0">
                  <a:solidFill>
                    <a:srgbClr val="FF0000"/>
                  </a:solidFill>
                </a:rPr>
                <a:t>문제 자료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EE7E52C-CC32-A039-77AD-3A66FC34CBD3}"/>
              </a:ext>
            </a:extLst>
          </p:cNvPr>
          <p:cNvGrpSpPr/>
          <p:nvPr/>
        </p:nvGrpSpPr>
        <p:grpSpPr>
          <a:xfrm>
            <a:off x="2019655" y="4458394"/>
            <a:ext cx="7540075" cy="492297"/>
            <a:chOff x="643342" y="4458394"/>
            <a:chExt cx="7540075" cy="49229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4B4457B-6022-CDC0-EA9A-932F153C5479}"/>
                </a:ext>
              </a:extLst>
            </p:cNvPr>
            <p:cNvSpPr/>
            <p:nvPr/>
          </p:nvSpPr>
          <p:spPr>
            <a:xfrm>
              <a:off x="643342" y="4458394"/>
              <a:ext cx="4852484" cy="492297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 w="38100"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65ADB5-5D41-5CD7-9362-9DC860B19287}"/>
                </a:ext>
              </a:extLst>
            </p:cNvPr>
            <p:cNvSpPr txBox="1"/>
            <p:nvPr/>
          </p:nvSpPr>
          <p:spPr>
            <a:xfrm>
              <a:off x="5708072" y="4473786"/>
              <a:ext cx="247534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(3) </a:t>
              </a:r>
              <a:r>
                <a:rPr lang="ko-KR" altLang="en-US" sz="2400" dirty="0">
                  <a:solidFill>
                    <a:srgbClr val="FF0000"/>
                  </a:solidFill>
                </a:rPr>
                <a:t>마무리 발문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E7FD4F8-E531-3C8B-14B2-17F56B482958}"/>
              </a:ext>
            </a:extLst>
          </p:cNvPr>
          <p:cNvGrpSpPr/>
          <p:nvPr/>
        </p:nvGrpSpPr>
        <p:grpSpPr>
          <a:xfrm>
            <a:off x="2019655" y="5029517"/>
            <a:ext cx="7540075" cy="1173637"/>
            <a:chOff x="643342" y="5029517"/>
            <a:chExt cx="7540075" cy="1173637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EFDBE52-20BF-4A87-16D8-82804620691D}"/>
                </a:ext>
              </a:extLst>
            </p:cNvPr>
            <p:cNvSpPr/>
            <p:nvPr/>
          </p:nvSpPr>
          <p:spPr>
            <a:xfrm>
              <a:off x="643342" y="5029517"/>
              <a:ext cx="4852484" cy="1173637"/>
            </a:xfrm>
            <a:prstGeom prst="roundRect">
              <a:avLst>
                <a:gd name="adj" fmla="val 12732"/>
              </a:avLst>
            </a:prstGeom>
            <a:solidFill>
              <a:srgbClr val="FF0000">
                <a:alpha val="15000"/>
              </a:srgbClr>
            </a:solidFill>
            <a:ln w="38100"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47897E-8B51-502D-A5CD-61CDBFDEB955}"/>
                </a:ext>
              </a:extLst>
            </p:cNvPr>
            <p:cNvSpPr txBox="1"/>
            <p:nvPr/>
          </p:nvSpPr>
          <p:spPr>
            <a:xfrm>
              <a:off x="5708072" y="5385502"/>
              <a:ext cx="247534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(4) </a:t>
              </a:r>
              <a:r>
                <a:rPr lang="ko-KR" altLang="en-US" sz="2400" dirty="0">
                  <a:solidFill>
                    <a:srgbClr val="FF0000"/>
                  </a:solidFill>
                </a:rPr>
                <a:t>선택지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4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/>
              <a:t>데이터 추출 </a:t>
            </a:r>
            <a:r>
              <a:rPr lang="en-US" altLang="ko-KR" dirty="0"/>
              <a:t>– </a:t>
            </a:r>
            <a:r>
              <a:rPr lang="ko-KR" altLang="en-US"/>
              <a:t>데이터 누적 및 변환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F8884D-F6DC-58B7-A474-54179066647E}"/>
              </a:ext>
            </a:extLst>
          </p:cNvPr>
          <p:cNvSpPr/>
          <p:nvPr/>
        </p:nvSpPr>
        <p:spPr>
          <a:xfrm>
            <a:off x="608809" y="1696588"/>
            <a:ext cx="2220686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평가원 모의고사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DFDC1C-6E82-AF46-D306-2686E140F1CE}"/>
              </a:ext>
            </a:extLst>
          </p:cNvPr>
          <p:cNvSpPr/>
          <p:nvPr/>
        </p:nvSpPr>
        <p:spPr>
          <a:xfrm>
            <a:off x="608809" y="2527857"/>
            <a:ext cx="2220686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교육청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8E3916-F450-B0AA-F1B8-E9CB082A5E48}"/>
              </a:ext>
            </a:extLst>
          </p:cNvPr>
          <p:cNvSpPr/>
          <p:nvPr/>
        </p:nvSpPr>
        <p:spPr>
          <a:xfrm>
            <a:off x="3118065" y="1696588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409EBF-4F4A-F2FE-E076-79680FF2D51B}"/>
              </a:ext>
            </a:extLst>
          </p:cNvPr>
          <p:cNvSpPr/>
          <p:nvPr/>
        </p:nvSpPr>
        <p:spPr>
          <a:xfrm>
            <a:off x="4635864" y="1696588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AB32FD-2895-62F5-EA9C-D2AA7DF7F342}"/>
              </a:ext>
            </a:extLst>
          </p:cNvPr>
          <p:cNvSpPr/>
          <p:nvPr/>
        </p:nvSpPr>
        <p:spPr>
          <a:xfrm>
            <a:off x="6153663" y="1696588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수능</a:t>
            </a:r>
            <a:r>
              <a:rPr lang="en-US" altLang="ko-KR" dirty="0">
                <a:solidFill>
                  <a:schemeClr val="tx1"/>
                </a:solidFill>
              </a:rPr>
              <a:t>(11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C37441-9075-A0BE-0080-91156FFD5028}"/>
              </a:ext>
            </a:extLst>
          </p:cNvPr>
          <p:cNvSpPr/>
          <p:nvPr/>
        </p:nvSpPr>
        <p:spPr>
          <a:xfrm>
            <a:off x="3118065" y="2527857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BD5358-72DC-25C5-07BB-3D182BF7BE75}"/>
              </a:ext>
            </a:extLst>
          </p:cNvPr>
          <p:cNvSpPr/>
          <p:nvPr/>
        </p:nvSpPr>
        <p:spPr>
          <a:xfrm>
            <a:off x="4635864" y="2527857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30FAA8-7A61-B95B-38F0-EB0497042230}"/>
              </a:ext>
            </a:extLst>
          </p:cNvPr>
          <p:cNvSpPr/>
          <p:nvPr/>
        </p:nvSpPr>
        <p:spPr>
          <a:xfrm>
            <a:off x="6153663" y="2527857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6FC6FE-8805-273E-D8C1-BAB8246605CA}"/>
              </a:ext>
            </a:extLst>
          </p:cNvPr>
          <p:cNvSpPr/>
          <p:nvPr/>
        </p:nvSpPr>
        <p:spPr>
          <a:xfrm>
            <a:off x="7671462" y="2527857"/>
            <a:ext cx="1229228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B607F70E-4823-452C-18BB-F92B40C9BE0D}"/>
              </a:ext>
            </a:extLst>
          </p:cNvPr>
          <p:cNvSpPr/>
          <p:nvPr/>
        </p:nvSpPr>
        <p:spPr>
          <a:xfrm>
            <a:off x="9051636" y="1777059"/>
            <a:ext cx="683491" cy="122475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1E7C6E-C8FB-3A50-D1EC-E165EAB93819}"/>
              </a:ext>
            </a:extLst>
          </p:cNvPr>
          <p:cNvSpPr txBox="1"/>
          <p:nvPr/>
        </p:nvSpPr>
        <p:spPr>
          <a:xfrm>
            <a:off x="9632322" y="2158605"/>
            <a:ext cx="1874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/>
              <a:t>연간 </a:t>
            </a:r>
            <a:r>
              <a:rPr lang="en-US" altLang="ko-KR" sz="2400" dirty="0"/>
              <a:t>7</a:t>
            </a:r>
            <a:r>
              <a:rPr lang="ko-KR" altLang="en-US" sz="2400" dirty="0"/>
              <a:t>회분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3954EA-E5C6-64EC-D7A7-478E47D3E2B0}"/>
              </a:ext>
            </a:extLst>
          </p:cNvPr>
          <p:cNvCxnSpPr/>
          <p:nvPr/>
        </p:nvCxnSpPr>
        <p:spPr>
          <a:xfrm>
            <a:off x="407406" y="3429000"/>
            <a:ext cx="10946394" cy="0"/>
          </a:xfrm>
          <a:prstGeom prst="line">
            <a:avLst/>
          </a:prstGeom>
          <a:ln w="38100">
            <a:solidFill>
              <a:schemeClr val="tx1"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ide :: 한글(hwp) 워드(doc) 변환하는 방법">
            <a:extLst>
              <a:ext uri="{FF2B5EF4-FFF2-40B4-BE49-F238E27FC236}">
                <a16:creationId xmlns:a16="http://schemas.microsoft.com/office/drawing/2014/main" id="{395D774C-B3D8-0C46-1568-3C6C1D6AA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86" y="5500643"/>
            <a:ext cx="1057993" cy="10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64759F-5A3F-C69F-1979-D1073D2BC3B0}"/>
              </a:ext>
            </a:extLst>
          </p:cNvPr>
          <p:cNvSpPr/>
          <p:nvPr/>
        </p:nvSpPr>
        <p:spPr>
          <a:xfrm>
            <a:off x="608809" y="4451425"/>
            <a:ext cx="2220686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평가원 모의고사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0C8DF7-FC16-0F91-AD08-BA16E379F23A}"/>
              </a:ext>
            </a:extLst>
          </p:cNvPr>
          <p:cNvSpPr/>
          <p:nvPr/>
        </p:nvSpPr>
        <p:spPr>
          <a:xfrm>
            <a:off x="608809" y="5742257"/>
            <a:ext cx="2220686" cy="57476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81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교육청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8592EB-99E7-9F99-ECA1-D85557C7C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15" y="4297962"/>
            <a:ext cx="774134" cy="95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JSON - Wikipedia">
            <a:extLst>
              <a:ext uri="{FF2B5EF4-FFF2-40B4-BE49-F238E27FC236}">
                <a16:creationId xmlns:a16="http://schemas.microsoft.com/office/drawing/2014/main" id="{CC34029F-EC4D-BD1F-AA7F-4337FB8D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377" y="4427369"/>
            <a:ext cx="1468085" cy="1468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B45ECE-D727-808E-5EF1-C4248987E9D4}"/>
              </a:ext>
            </a:extLst>
          </p:cNvPr>
          <p:cNvCxnSpPr>
            <a:cxnSpLocks/>
          </p:cNvCxnSpPr>
          <p:nvPr/>
        </p:nvCxnSpPr>
        <p:spPr>
          <a:xfrm flipV="1">
            <a:off x="4936338" y="5251449"/>
            <a:ext cx="800037" cy="1398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9265DF-2681-3EC6-2700-7872EE9203E2}"/>
              </a:ext>
            </a:extLst>
          </p:cNvPr>
          <p:cNvSpPr txBox="1"/>
          <p:nvPr/>
        </p:nvSpPr>
        <p:spPr>
          <a:xfrm>
            <a:off x="4805479" y="4792080"/>
            <a:ext cx="1110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 JSON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C90C86-634C-C20C-62C6-34E214B26AC2}"/>
              </a:ext>
            </a:extLst>
          </p:cNvPr>
          <p:cNvSpPr txBox="1"/>
          <p:nvPr/>
        </p:nvSpPr>
        <p:spPr>
          <a:xfrm>
            <a:off x="8221166" y="4586647"/>
            <a:ext cx="3104908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question : {</a:t>
            </a:r>
            <a:r>
              <a:rPr lang="ko-KR" altLang="en-US" sz="2000"/>
              <a:t>첫번째 발문</a:t>
            </a:r>
            <a:r>
              <a:rPr lang="en-US" altLang="ko-KR" sz="200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category : [0 or 1]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905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/>
              <a:t>데이터 추출 </a:t>
            </a:r>
            <a:r>
              <a:rPr lang="en-US" altLang="ko-KR"/>
              <a:t>– </a:t>
            </a:r>
            <a:r>
              <a:rPr lang="ko-KR" altLang="en-US"/>
              <a:t>데이터 누적 및 변환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9CD563-5C0E-74C0-5037-5413074E2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5" y="2066124"/>
            <a:ext cx="3154378" cy="98574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C333CD7-AE45-928D-F350-AD300E5E7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45" y="2906353"/>
            <a:ext cx="3901431" cy="199090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C300D0-D16C-CF70-7642-D27D00CE2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319" y="1906746"/>
            <a:ext cx="6356031" cy="32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2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A7C092-D857-473D-F950-5AEF2382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5"/>
            <a:ext cx="10515600" cy="13255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ko-KR" altLang="en-US"/>
              <a:t>추후 계획 </a:t>
            </a:r>
            <a:r>
              <a:rPr lang="en-US" altLang="ko-KR" dirty="0"/>
              <a:t>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B24E4-75F9-0B6D-FB06-722D64CB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31" y="1338262"/>
            <a:ext cx="9710738" cy="54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3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208</Words>
  <Application>Microsoft Office PowerPoint</Application>
  <PresentationFormat>와이드스크린</PresentationFormat>
  <Paragraphs>52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Index</vt:lpstr>
      <vt:lpstr>1. 간단 소개 - 설계도</vt:lpstr>
      <vt:lpstr>1. 간단 소개 – 유형 분류표</vt:lpstr>
      <vt:lpstr>2. 기술 자문</vt:lpstr>
      <vt:lpstr>3. 데이터 추출 – 데이터 분석</vt:lpstr>
      <vt:lpstr>3. 데이터 추출 – 데이터 누적 및 변환</vt:lpstr>
      <vt:lpstr>3. 데이터 추출 – 데이터 누적 및 변환</vt:lpstr>
      <vt:lpstr>4. 추후 계획 – 데이터 전처리</vt:lpstr>
      <vt:lpstr>4. 추후 계획 – 데이터 전처리</vt:lpstr>
      <vt:lpstr>4. 추후 계획 – 과제 수행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공간이 읎어요</cp:lastModifiedBy>
  <cp:revision>11</cp:revision>
  <dcterms:created xsi:type="dcterms:W3CDTF">2023-03-23T05:33:34Z</dcterms:created>
  <dcterms:modified xsi:type="dcterms:W3CDTF">2023-05-18T09:32:15Z</dcterms:modified>
</cp:coreProperties>
</file>